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Fira Sans Black"/>
      <p:bold r:id="rId10"/>
      <p:boldItalic r:id="rId11"/>
    </p:embeddedFont>
    <p:embeddedFont>
      <p:font typeface="Bebas Neue"/>
      <p:regular r:id="rId12"/>
    </p:embeddedFont>
    <p:embeddedFont>
      <p:font typeface="Bahiana"/>
      <p:regular r:id="rId13"/>
    </p:embeddedFont>
    <p:embeddedFont>
      <p:font typeface="Fira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2180E0-51A0-4D6F-8C41-74EC98B05008}">
  <a:tblStyle styleId="{3D2180E0-51A0-4D6F-8C41-74EC98B050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FiraSansBlack-boldItalic.fntdata"/><Relationship Id="rId10" Type="http://schemas.openxmlformats.org/officeDocument/2006/relationships/font" Target="fonts/FiraSansBlack-bold.fntdata"/><Relationship Id="rId13" Type="http://schemas.openxmlformats.org/officeDocument/2006/relationships/font" Target="fonts/Bahiana-regular.fntdata"/><Relationship Id="rId12" Type="http://schemas.openxmlformats.org/officeDocument/2006/relationships/font" Target="fonts/BebasNeue-regular.fntdata"/><Relationship Id="rId15" Type="http://schemas.openxmlformats.org/officeDocument/2006/relationships/font" Target="fonts/FiraSans-bold.fntdata"/><Relationship Id="rId14" Type="http://schemas.openxmlformats.org/officeDocument/2006/relationships/font" Target="fonts/FiraSans-regular.fntdata"/><Relationship Id="rId17" Type="http://schemas.openxmlformats.org/officeDocument/2006/relationships/font" Target="fonts/FiraSans-boldItalic.fntdata"/><Relationship Id="rId16" Type="http://schemas.openxmlformats.org/officeDocument/2006/relationships/font" Target="fonts/FiraSa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0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g10521cb6d2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2" name="Google Shape;3102;g10521cb6d2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8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g104612fea7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0" name="Google Shape;3110;g104612fea7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5" name="Shape 3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Google Shape;3116;g104612fea7b_0_3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7" name="Google Shape;3117;g104612fea7b_0_3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3" name="Shape 3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" name="Google Shape;3134;g104612fea7b_0_3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5" name="Google Shape;3135;g104612fea7b_0_3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206000" y="993702"/>
            <a:ext cx="6732000" cy="205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392500" y="4073000"/>
            <a:ext cx="43590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12" name="Google Shape;12;p2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49" name="Google Shape;49;p2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2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118" name="Google Shape;118;p2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2"/>
          <p:cNvSpPr txBox="1"/>
          <p:nvPr>
            <p:ph idx="2" type="ctrTitle"/>
          </p:nvPr>
        </p:nvSpPr>
        <p:spPr>
          <a:xfrm>
            <a:off x="2799175" y="3085525"/>
            <a:ext cx="3546000" cy="6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1"/>
          <p:cNvSpPr txBox="1"/>
          <p:nvPr>
            <p:ph hasCustomPrompt="1" type="title"/>
          </p:nvPr>
        </p:nvSpPr>
        <p:spPr>
          <a:xfrm>
            <a:off x="2753475" y="1369100"/>
            <a:ext cx="36369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0" name="Google Shape;900;p11"/>
          <p:cNvSpPr txBox="1"/>
          <p:nvPr>
            <p:ph idx="1" type="subTitle"/>
          </p:nvPr>
        </p:nvSpPr>
        <p:spPr>
          <a:xfrm>
            <a:off x="1857000" y="3387650"/>
            <a:ext cx="54300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901" name="Google Shape;901;p11"/>
          <p:cNvGrpSpPr/>
          <p:nvPr/>
        </p:nvGrpSpPr>
        <p:grpSpPr>
          <a:xfrm>
            <a:off x="152400" y="108025"/>
            <a:ext cx="435050" cy="4927444"/>
            <a:chOff x="152400" y="114450"/>
            <a:chExt cx="435050" cy="4927444"/>
          </a:xfrm>
        </p:grpSpPr>
        <p:sp>
          <p:nvSpPr>
            <p:cNvPr id="902" name="Google Shape;902;p11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1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2" name="Google Shape;912;p11"/>
          <p:cNvGrpSpPr/>
          <p:nvPr/>
        </p:nvGrpSpPr>
        <p:grpSpPr>
          <a:xfrm>
            <a:off x="628691" y="4608497"/>
            <a:ext cx="7886625" cy="435050"/>
            <a:chOff x="628691" y="4608497"/>
            <a:chExt cx="7886625" cy="435050"/>
          </a:xfrm>
        </p:grpSpPr>
        <p:sp>
          <p:nvSpPr>
            <p:cNvPr id="913" name="Google Shape;913;p11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1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1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1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1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11"/>
          <p:cNvGrpSpPr/>
          <p:nvPr/>
        </p:nvGrpSpPr>
        <p:grpSpPr>
          <a:xfrm>
            <a:off x="8556550" y="108025"/>
            <a:ext cx="435050" cy="4927444"/>
            <a:chOff x="152400" y="114450"/>
            <a:chExt cx="435050" cy="4927444"/>
          </a:xfrm>
        </p:grpSpPr>
        <p:sp>
          <p:nvSpPr>
            <p:cNvPr id="930" name="Google Shape;930;p11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1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1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3"/>
          <p:cNvSpPr txBox="1"/>
          <p:nvPr>
            <p:ph type="title"/>
          </p:nvPr>
        </p:nvSpPr>
        <p:spPr>
          <a:xfrm>
            <a:off x="742403" y="1503650"/>
            <a:ext cx="27432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43" name="Google Shape;943;p13"/>
          <p:cNvSpPr txBox="1"/>
          <p:nvPr>
            <p:ph hasCustomPrompt="1" idx="2" type="title"/>
          </p:nvPr>
        </p:nvSpPr>
        <p:spPr>
          <a:xfrm>
            <a:off x="3627625" y="1639375"/>
            <a:ext cx="814800" cy="6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4" name="Google Shape;944;p13"/>
          <p:cNvSpPr txBox="1"/>
          <p:nvPr>
            <p:ph idx="1" type="subTitle"/>
          </p:nvPr>
        </p:nvSpPr>
        <p:spPr>
          <a:xfrm>
            <a:off x="1124603" y="1955150"/>
            <a:ext cx="2361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5" name="Google Shape;945;p13"/>
          <p:cNvSpPr txBox="1"/>
          <p:nvPr>
            <p:ph idx="3" type="title"/>
          </p:nvPr>
        </p:nvSpPr>
        <p:spPr>
          <a:xfrm>
            <a:off x="742403" y="2979013"/>
            <a:ext cx="27432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46" name="Google Shape;946;p13"/>
          <p:cNvSpPr txBox="1"/>
          <p:nvPr>
            <p:ph hasCustomPrompt="1" idx="4" type="title"/>
          </p:nvPr>
        </p:nvSpPr>
        <p:spPr>
          <a:xfrm>
            <a:off x="3627625" y="3094225"/>
            <a:ext cx="814800" cy="6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7" name="Google Shape;947;p13"/>
          <p:cNvSpPr txBox="1"/>
          <p:nvPr>
            <p:ph idx="5" type="subTitle"/>
          </p:nvPr>
        </p:nvSpPr>
        <p:spPr>
          <a:xfrm>
            <a:off x="1124603" y="3423013"/>
            <a:ext cx="2361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8" name="Google Shape;948;p13"/>
          <p:cNvSpPr txBox="1"/>
          <p:nvPr>
            <p:ph idx="6" type="title"/>
          </p:nvPr>
        </p:nvSpPr>
        <p:spPr>
          <a:xfrm>
            <a:off x="5655097" y="2979013"/>
            <a:ext cx="27465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49" name="Google Shape;949;p13"/>
          <p:cNvSpPr txBox="1"/>
          <p:nvPr>
            <p:ph hasCustomPrompt="1" idx="7" type="title"/>
          </p:nvPr>
        </p:nvSpPr>
        <p:spPr>
          <a:xfrm>
            <a:off x="4701563" y="3094225"/>
            <a:ext cx="814800" cy="6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0" name="Google Shape;950;p13"/>
          <p:cNvSpPr txBox="1"/>
          <p:nvPr>
            <p:ph idx="8" type="subTitle"/>
          </p:nvPr>
        </p:nvSpPr>
        <p:spPr>
          <a:xfrm>
            <a:off x="5655097" y="3423013"/>
            <a:ext cx="2361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3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952" name="Google Shape;952;p13"/>
          <p:cNvGrpSpPr/>
          <p:nvPr/>
        </p:nvGrpSpPr>
        <p:grpSpPr>
          <a:xfrm>
            <a:off x="152400" y="108025"/>
            <a:ext cx="435050" cy="4927444"/>
            <a:chOff x="152400" y="114450"/>
            <a:chExt cx="435050" cy="4927444"/>
          </a:xfrm>
        </p:grpSpPr>
        <p:sp>
          <p:nvSpPr>
            <p:cNvPr id="953" name="Google Shape;953;p13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3" name="Google Shape;963;p13"/>
          <p:cNvGrpSpPr/>
          <p:nvPr/>
        </p:nvGrpSpPr>
        <p:grpSpPr>
          <a:xfrm>
            <a:off x="8556550" y="108025"/>
            <a:ext cx="435050" cy="4927444"/>
            <a:chOff x="152400" y="114450"/>
            <a:chExt cx="435050" cy="4927444"/>
          </a:xfrm>
        </p:grpSpPr>
        <p:sp>
          <p:nvSpPr>
            <p:cNvPr id="964" name="Google Shape;964;p13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4" name="Google Shape;974;p13"/>
          <p:cNvSpPr txBox="1"/>
          <p:nvPr>
            <p:ph idx="13" type="title"/>
          </p:nvPr>
        </p:nvSpPr>
        <p:spPr>
          <a:xfrm>
            <a:off x="5655097" y="1503725"/>
            <a:ext cx="27432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75" name="Google Shape;975;p13"/>
          <p:cNvSpPr txBox="1"/>
          <p:nvPr>
            <p:ph hasCustomPrompt="1" idx="14" type="title"/>
          </p:nvPr>
        </p:nvSpPr>
        <p:spPr>
          <a:xfrm>
            <a:off x="4701563" y="1639375"/>
            <a:ext cx="814800" cy="6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6" name="Google Shape;976;p13"/>
          <p:cNvSpPr txBox="1"/>
          <p:nvPr>
            <p:ph idx="15" type="subTitle"/>
          </p:nvPr>
        </p:nvSpPr>
        <p:spPr>
          <a:xfrm>
            <a:off x="5655097" y="1955225"/>
            <a:ext cx="2361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77" name="Google Shape;977;p13"/>
          <p:cNvGrpSpPr/>
          <p:nvPr/>
        </p:nvGrpSpPr>
        <p:grpSpPr>
          <a:xfrm>
            <a:off x="628691" y="4608497"/>
            <a:ext cx="7886625" cy="435050"/>
            <a:chOff x="628691" y="4608497"/>
            <a:chExt cx="7886625" cy="435050"/>
          </a:xfrm>
        </p:grpSpPr>
        <p:sp>
          <p:nvSpPr>
            <p:cNvPr id="978" name="Google Shape;978;p13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3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3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3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3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3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4"/>
          <p:cNvSpPr txBox="1"/>
          <p:nvPr>
            <p:ph type="title"/>
          </p:nvPr>
        </p:nvSpPr>
        <p:spPr>
          <a:xfrm>
            <a:off x="3075200" y="3175950"/>
            <a:ext cx="29937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96" name="Google Shape;996;p14"/>
          <p:cNvSpPr txBox="1"/>
          <p:nvPr>
            <p:ph idx="1" type="subTitle"/>
          </p:nvPr>
        </p:nvSpPr>
        <p:spPr>
          <a:xfrm>
            <a:off x="1458125" y="1435650"/>
            <a:ext cx="6227700" cy="17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997" name="Google Shape;997;p14"/>
          <p:cNvGrpSpPr/>
          <p:nvPr/>
        </p:nvGrpSpPr>
        <p:grpSpPr>
          <a:xfrm>
            <a:off x="152400" y="108025"/>
            <a:ext cx="435050" cy="4927444"/>
            <a:chOff x="152400" y="114450"/>
            <a:chExt cx="435050" cy="4927444"/>
          </a:xfrm>
        </p:grpSpPr>
        <p:sp>
          <p:nvSpPr>
            <p:cNvPr id="998" name="Google Shape;998;p14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8" name="Google Shape;1008;p14"/>
          <p:cNvGrpSpPr/>
          <p:nvPr/>
        </p:nvGrpSpPr>
        <p:grpSpPr>
          <a:xfrm>
            <a:off x="8556550" y="108025"/>
            <a:ext cx="435050" cy="4927444"/>
            <a:chOff x="152400" y="114450"/>
            <a:chExt cx="435050" cy="4927444"/>
          </a:xfrm>
        </p:grpSpPr>
        <p:sp>
          <p:nvSpPr>
            <p:cNvPr id="1009" name="Google Shape;1009;p14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628691" y="108022"/>
            <a:ext cx="7886625" cy="435050"/>
            <a:chOff x="628691" y="4608497"/>
            <a:chExt cx="7886625" cy="435050"/>
          </a:xfrm>
        </p:grpSpPr>
        <p:sp>
          <p:nvSpPr>
            <p:cNvPr id="1020" name="Google Shape;1020;p14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4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4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4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4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4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6" name="Google Shape;1036;p14"/>
          <p:cNvGrpSpPr/>
          <p:nvPr/>
        </p:nvGrpSpPr>
        <p:grpSpPr>
          <a:xfrm>
            <a:off x="628691" y="4608497"/>
            <a:ext cx="7886625" cy="435050"/>
            <a:chOff x="628691" y="4608497"/>
            <a:chExt cx="7886625" cy="435050"/>
          </a:xfrm>
        </p:grpSpPr>
        <p:sp>
          <p:nvSpPr>
            <p:cNvPr id="1037" name="Google Shape;1037;p14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4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4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4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4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4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4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4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4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4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4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4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4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4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4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4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5"/>
          <p:cNvSpPr txBox="1"/>
          <p:nvPr>
            <p:ph idx="1" type="subTitle"/>
          </p:nvPr>
        </p:nvSpPr>
        <p:spPr>
          <a:xfrm>
            <a:off x="2249800" y="3066488"/>
            <a:ext cx="464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5" name="Google Shape;1055;p15"/>
          <p:cNvSpPr txBox="1"/>
          <p:nvPr>
            <p:ph type="title"/>
          </p:nvPr>
        </p:nvSpPr>
        <p:spPr>
          <a:xfrm>
            <a:off x="3086750" y="1528675"/>
            <a:ext cx="2970600" cy="13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1056" name="Google Shape;1056;p15"/>
          <p:cNvGrpSpPr/>
          <p:nvPr/>
        </p:nvGrpSpPr>
        <p:grpSpPr>
          <a:xfrm>
            <a:off x="160168" y="472354"/>
            <a:ext cx="258402" cy="4225137"/>
            <a:chOff x="160168" y="472354"/>
            <a:chExt cx="258402" cy="4225137"/>
          </a:xfrm>
        </p:grpSpPr>
        <p:sp>
          <p:nvSpPr>
            <p:cNvPr id="1057" name="Google Shape;1057;p15"/>
            <p:cNvSpPr/>
            <p:nvPr/>
          </p:nvSpPr>
          <p:spPr>
            <a:xfrm rot="5400000">
              <a:off x="-67189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5"/>
            <p:cNvSpPr/>
            <p:nvPr/>
          </p:nvSpPr>
          <p:spPr>
            <a:xfrm rot="5400000">
              <a:off x="-67189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5"/>
            <p:cNvSpPr/>
            <p:nvPr/>
          </p:nvSpPr>
          <p:spPr>
            <a:xfrm rot="5400000">
              <a:off x="-67189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5"/>
            <p:cNvSpPr/>
            <p:nvPr/>
          </p:nvSpPr>
          <p:spPr>
            <a:xfrm rot="5400000">
              <a:off x="-67189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5"/>
            <p:cNvSpPr/>
            <p:nvPr/>
          </p:nvSpPr>
          <p:spPr>
            <a:xfrm rot="5400000">
              <a:off x="-67189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5"/>
            <p:cNvSpPr/>
            <p:nvPr/>
          </p:nvSpPr>
          <p:spPr>
            <a:xfrm rot="5400000">
              <a:off x="-67189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3" name="Google Shape;1063;p15"/>
          <p:cNvGrpSpPr/>
          <p:nvPr/>
        </p:nvGrpSpPr>
        <p:grpSpPr>
          <a:xfrm>
            <a:off x="165988" y="4732490"/>
            <a:ext cx="8825609" cy="258402"/>
            <a:chOff x="165988" y="4759165"/>
            <a:chExt cx="8825609" cy="258402"/>
          </a:xfrm>
        </p:grpSpPr>
        <p:sp>
          <p:nvSpPr>
            <p:cNvPr id="1064" name="Google Shape;1064;p15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6" name="Google Shape;1076;p15"/>
          <p:cNvGrpSpPr/>
          <p:nvPr/>
        </p:nvGrpSpPr>
        <p:grpSpPr>
          <a:xfrm>
            <a:off x="8725418" y="472354"/>
            <a:ext cx="258402" cy="4225137"/>
            <a:chOff x="8725418" y="472354"/>
            <a:chExt cx="258402" cy="4225137"/>
          </a:xfrm>
        </p:grpSpPr>
        <p:sp>
          <p:nvSpPr>
            <p:cNvPr id="1077" name="Google Shape;1077;p15"/>
            <p:cNvSpPr/>
            <p:nvPr/>
          </p:nvSpPr>
          <p:spPr>
            <a:xfrm flipH="1" rot="-5400000">
              <a:off x="8498061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 flipH="1" rot="-5400000">
              <a:off x="8498061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 flipH="1" rot="-5400000">
              <a:off x="8498061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 flipH="1" rot="-5400000">
              <a:off x="8498061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 flipH="1" rot="-5400000">
              <a:off x="8498061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5"/>
            <p:cNvSpPr/>
            <p:nvPr/>
          </p:nvSpPr>
          <p:spPr>
            <a:xfrm flipH="1" rot="-5400000">
              <a:off x="8498061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15"/>
          <p:cNvGrpSpPr/>
          <p:nvPr/>
        </p:nvGrpSpPr>
        <p:grpSpPr>
          <a:xfrm>
            <a:off x="165988" y="178940"/>
            <a:ext cx="8825609" cy="258402"/>
            <a:chOff x="165988" y="4759165"/>
            <a:chExt cx="8825609" cy="258402"/>
          </a:xfrm>
        </p:grpSpPr>
        <p:sp>
          <p:nvSpPr>
            <p:cNvPr id="1084" name="Google Shape;1084;p15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6"/>
          <p:cNvSpPr txBox="1"/>
          <p:nvPr>
            <p:ph idx="1" type="subTitle"/>
          </p:nvPr>
        </p:nvSpPr>
        <p:spPr>
          <a:xfrm>
            <a:off x="1976569" y="2325294"/>
            <a:ext cx="2840400" cy="10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8" name="Google Shape;1098;p16"/>
          <p:cNvSpPr txBox="1"/>
          <p:nvPr>
            <p:ph type="title"/>
          </p:nvPr>
        </p:nvSpPr>
        <p:spPr>
          <a:xfrm>
            <a:off x="1981413" y="1752600"/>
            <a:ext cx="284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099" name="Google Shape;1099;p16"/>
          <p:cNvGrpSpPr/>
          <p:nvPr/>
        </p:nvGrpSpPr>
        <p:grpSpPr>
          <a:xfrm>
            <a:off x="152400" y="108025"/>
            <a:ext cx="435050" cy="4927444"/>
            <a:chOff x="152400" y="114450"/>
            <a:chExt cx="435050" cy="4927444"/>
          </a:xfrm>
        </p:grpSpPr>
        <p:sp>
          <p:nvSpPr>
            <p:cNvPr id="1100" name="Google Shape;1100;p16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6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6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6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6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6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6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16"/>
          <p:cNvGrpSpPr/>
          <p:nvPr/>
        </p:nvGrpSpPr>
        <p:grpSpPr>
          <a:xfrm>
            <a:off x="628691" y="108022"/>
            <a:ext cx="7886625" cy="435050"/>
            <a:chOff x="628691" y="4608497"/>
            <a:chExt cx="7886625" cy="435050"/>
          </a:xfrm>
        </p:grpSpPr>
        <p:sp>
          <p:nvSpPr>
            <p:cNvPr id="1111" name="Google Shape;1111;p16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6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6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6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6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6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6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6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6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6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6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6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6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6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6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6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7" name="Google Shape;1127;p16"/>
          <p:cNvGrpSpPr/>
          <p:nvPr/>
        </p:nvGrpSpPr>
        <p:grpSpPr>
          <a:xfrm>
            <a:off x="8556550" y="108025"/>
            <a:ext cx="435050" cy="4927444"/>
            <a:chOff x="152400" y="114450"/>
            <a:chExt cx="435050" cy="4927444"/>
          </a:xfrm>
        </p:grpSpPr>
        <p:sp>
          <p:nvSpPr>
            <p:cNvPr id="1128" name="Google Shape;1128;p16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8" name="Google Shape;1138;p16"/>
          <p:cNvGrpSpPr/>
          <p:nvPr/>
        </p:nvGrpSpPr>
        <p:grpSpPr>
          <a:xfrm>
            <a:off x="628691" y="4608497"/>
            <a:ext cx="7886625" cy="435050"/>
            <a:chOff x="628691" y="4608497"/>
            <a:chExt cx="7886625" cy="435050"/>
          </a:xfrm>
        </p:grpSpPr>
        <p:sp>
          <p:nvSpPr>
            <p:cNvPr id="1139" name="Google Shape;1139;p16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6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6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6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6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6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6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6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6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6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6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6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6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_1"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7"/>
          <p:cNvSpPr txBox="1"/>
          <p:nvPr>
            <p:ph idx="1" type="subTitle"/>
          </p:nvPr>
        </p:nvSpPr>
        <p:spPr>
          <a:xfrm>
            <a:off x="5016425" y="2311050"/>
            <a:ext cx="2840400" cy="10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7" name="Google Shape;1157;p17"/>
          <p:cNvSpPr txBox="1"/>
          <p:nvPr>
            <p:ph type="title"/>
          </p:nvPr>
        </p:nvSpPr>
        <p:spPr>
          <a:xfrm>
            <a:off x="5021325" y="1738350"/>
            <a:ext cx="284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158" name="Google Shape;1158;p17"/>
          <p:cNvGrpSpPr/>
          <p:nvPr/>
        </p:nvGrpSpPr>
        <p:grpSpPr>
          <a:xfrm>
            <a:off x="165988" y="4732490"/>
            <a:ext cx="8825609" cy="258402"/>
            <a:chOff x="165988" y="4759165"/>
            <a:chExt cx="8825609" cy="258402"/>
          </a:xfrm>
        </p:grpSpPr>
        <p:sp>
          <p:nvSpPr>
            <p:cNvPr id="1159" name="Google Shape;1159;p17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7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7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7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7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7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7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7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7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7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7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7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1" name="Google Shape;1171;p17"/>
          <p:cNvGrpSpPr/>
          <p:nvPr/>
        </p:nvGrpSpPr>
        <p:grpSpPr>
          <a:xfrm>
            <a:off x="8725418" y="472354"/>
            <a:ext cx="258402" cy="4225137"/>
            <a:chOff x="8725418" y="472354"/>
            <a:chExt cx="258402" cy="4225137"/>
          </a:xfrm>
        </p:grpSpPr>
        <p:sp>
          <p:nvSpPr>
            <p:cNvPr id="1172" name="Google Shape;1172;p17"/>
            <p:cNvSpPr/>
            <p:nvPr/>
          </p:nvSpPr>
          <p:spPr>
            <a:xfrm flipH="1" rot="-5400000">
              <a:off x="8498061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7"/>
            <p:cNvSpPr/>
            <p:nvPr/>
          </p:nvSpPr>
          <p:spPr>
            <a:xfrm flipH="1" rot="-5400000">
              <a:off x="8498061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7"/>
            <p:cNvSpPr/>
            <p:nvPr/>
          </p:nvSpPr>
          <p:spPr>
            <a:xfrm flipH="1" rot="-5400000">
              <a:off x="8498061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7"/>
            <p:cNvSpPr/>
            <p:nvPr/>
          </p:nvSpPr>
          <p:spPr>
            <a:xfrm flipH="1" rot="-5400000">
              <a:off x="8498061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7"/>
            <p:cNvSpPr/>
            <p:nvPr/>
          </p:nvSpPr>
          <p:spPr>
            <a:xfrm flipH="1" rot="-5400000">
              <a:off x="8498061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7"/>
            <p:cNvSpPr/>
            <p:nvPr/>
          </p:nvSpPr>
          <p:spPr>
            <a:xfrm flipH="1" rot="-5400000">
              <a:off x="8498061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8" name="Google Shape;1178;p17"/>
          <p:cNvGrpSpPr/>
          <p:nvPr/>
        </p:nvGrpSpPr>
        <p:grpSpPr>
          <a:xfrm>
            <a:off x="160168" y="472354"/>
            <a:ext cx="258402" cy="4225137"/>
            <a:chOff x="160168" y="472354"/>
            <a:chExt cx="258402" cy="4225137"/>
          </a:xfrm>
        </p:grpSpPr>
        <p:sp>
          <p:nvSpPr>
            <p:cNvPr id="1179" name="Google Shape;1179;p17"/>
            <p:cNvSpPr/>
            <p:nvPr/>
          </p:nvSpPr>
          <p:spPr>
            <a:xfrm rot="5400000">
              <a:off x="-67189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7"/>
            <p:cNvSpPr/>
            <p:nvPr/>
          </p:nvSpPr>
          <p:spPr>
            <a:xfrm rot="5400000">
              <a:off x="-67189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7"/>
            <p:cNvSpPr/>
            <p:nvPr/>
          </p:nvSpPr>
          <p:spPr>
            <a:xfrm rot="5400000">
              <a:off x="-67189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7"/>
            <p:cNvSpPr/>
            <p:nvPr/>
          </p:nvSpPr>
          <p:spPr>
            <a:xfrm rot="5400000">
              <a:off x="-67189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7"/>
            <p:cNvSpPr/>
            <p:nvPr/>
          </p:nvSpPr>
          <p:spPr>
            <a:xfrm rot="5400000">
              <a:off x="-67189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7"/>
            <p:cNvSpPr/>
            <p:nvPr/>
          </p:nvSpPr>
          <p:spPr>
            <a:xfrm rot="5400000">
              <a:off x="-67189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5" name="Google Shape;1185;p17"/>
          <p:cNvGrpSpPr/>
          <p:nvPr/>
        </p:nvGrpSpPr>
        <p:grpSpPr>
          <a:xfrm>
            <a:off x="165988" y="178940"/>
            <a:ext cx="8825609" cy="258402"/>
            <a:chOff x="165988" y="4759165"/>
            <a:chExt cx="8825609" cy="258402"/>
          </a:xfrm>
        </p:grpSpPr>
        <p:sp>
          <p:nvSpPr>
            <p:cNvPr id="1186" name="Google Shape;1186;p17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7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7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7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7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7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7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7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7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7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7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7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_1_1">
    <p:bg>
      <p:bgPr>
        <a:gradFill>
          <a:gsLst>
            <a:gs pos="0">
              <a:srgbClr val="F7AF4E">
                <a:alpha val="65490"/>
              </a:srgbClr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8"/>
          <p:cNvSpPr txBox="1"/>
          <p:nvPr>
            <p:ph idx="1" type="subTitle"/>
          </p:nvPr>
        </p:nvSpPr>
        <p:spPr>
          <a:xfrm>
            <a:off x="1206950" y="2311025"/>
            <a:ext cx="2840400" cy="10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18"/>
          <p:cNvSpPr txBox="1"/>
          <p:nvPr>
            <p:ph type="title"/>
          </p:nvPr>
        </p:nvSpPr>
        <p:spPr>
          <a:xfrm>
            <a:off x="1211850" y="1738325"/>
            <a:ext cx="284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201" name="Google Shape;1201;p18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1202" name="Google Shape;1202;p18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8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8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8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8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8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8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8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8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8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8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8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8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8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8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8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8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8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8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8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8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8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8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8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8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8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8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8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8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8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8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8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8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8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8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8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8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8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8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8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8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8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8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8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8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8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8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8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8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8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8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8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8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8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8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8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8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8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8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8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8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8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8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8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8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8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8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8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0" name="Google Shape;1270;p18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1271" name="Google Shape;1271;p18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8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8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8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8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8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8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8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8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8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8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8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8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8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8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8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8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8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8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8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8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8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8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8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8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8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8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8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8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8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8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8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8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8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8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8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7" name="Google Shape;1307;p18"/>
          <p:cNvGrpSpPr/>
          <p:nvPr/>
        </p:nvGrpSpPr>
        <p:grpSpPr>
          <a:xfrm flipH="1" rot="10800000">
            <a:off x="263821" y="154209"/>
            <a:ext cx="8616363" cy="332338"/>
            <a:chOff x="100671" y="4529484"/>
            <a:chExt cx="8616363" cy="332338"/>
          </a:xfrm>
        </p:grpSpPr>
        <p:sp>
          <p:nvSpPr>
            <p:cNvPr id="1308" name="Google Shape;1308;p18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8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8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8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8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8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8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8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8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8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8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8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8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8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8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8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8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8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8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8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8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8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8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8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8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8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8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8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8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8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8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8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8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8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8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8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8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8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8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8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8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8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8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8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8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8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8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8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8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8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8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8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8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8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8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8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8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8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8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8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8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8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8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8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8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8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8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8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6" name="Google Shape;1376;p18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1377" name="Google Shape;1377;p18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8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8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8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8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8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8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8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8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8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8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8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8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8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8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8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8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8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8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8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8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8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8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8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8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8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8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8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8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8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8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8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8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8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8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3_1_1_1"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9"/>
          <p:cNvSpPr txBox="1"/>
          <p:nvPr>
            <p:ph idx="1" type="subTitle"/>
          </p:nvPr>
        </p:nvSpPr>
        <p:spPr>
          <a:xfrm>
            <a:off x="1625100" y="3884125"/>
            <a:ext cx="589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19"/>
          <p:cNvSpPr txBox="1"/>
          <p:nvPr>
            <p:ph type="title"/>
          </p:nvPr>
        </p:nvSpPr>
        <p:spPr>
          <a:xfrm>
            <a:off x="1407450" y="3311413"/>
            <a:ext cx="6329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416" name="Google Shape;1416;p19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1417" name="Google Shape;1417;p19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9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9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9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9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9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9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9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9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9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9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9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9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9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9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9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9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9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9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9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9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9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9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9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9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9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9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9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9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9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9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9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9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9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9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9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3" name="Google Shape;1453;p19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1454" name="Google Shape;1454;p19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9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9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9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9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9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9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9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9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9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9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9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9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9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9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9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9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9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9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9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9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9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9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9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9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9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9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9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9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9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9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9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9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9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9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9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9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9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9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9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9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9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9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9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9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9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9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9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9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9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9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9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9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9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9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9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9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9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9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9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9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9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9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9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9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9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9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2" name="Google Shape;1522;p19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1523" name="Google Shape;1523;p19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9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9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9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9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9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9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9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9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9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9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9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9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9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9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9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9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9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9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9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9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9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9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9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9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3_1_1_1_1"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20"/>
          <p:cNvSpPr txBox="1"/>
          <p:nvPr>
            <p:ph type="title"/>
          </p:nvPr>
        </p:nvSpPr>
        <p:spPr>
          <a:xfrm>
            <a:off x="2178725" y="445025"/>
            <a:ext cx="4786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561" name="Google Shape;1561;p20"/>
          <p:cNvSpPr txBox="1"/>
          <p:nvPr>
            <p:ph idx="1" type="body"/>
          </p:nvPr>
        </p:nvSpPr>
        <p:spPr>
          <a:xfrm>
            <a:off x="720000" y="1180625"/>
            <a:ext cx="3747300" cy="33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1562" name="Google Shape;1562;p20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1563" name="Google Shape;1563;p20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20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20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20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20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20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20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20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20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20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20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20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20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20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20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20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0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20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20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20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20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20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20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20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20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20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20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0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0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20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20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20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0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9" name="Google Shape;1599;p20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1600" name="Google Shape;1600;p20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0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20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0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0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20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20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0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0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0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20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20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20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20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20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20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20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20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20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20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20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20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20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20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20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20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20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20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20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20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20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20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0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0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0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20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20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20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20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20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20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20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20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20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20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20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20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20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20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20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0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0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0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0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20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0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0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0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20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20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20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20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20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20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20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20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20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20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8" name="Google Shape;1668;p20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1669" name="Google Shape;1669;p20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20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20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20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20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20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20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20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0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20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20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20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20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20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20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20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20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20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20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20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20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20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20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20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20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20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20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20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20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20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20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20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20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5" name="Google Shape;1705;p20"/>
          <p:cNvSpPr txBox="1"/>
          <p:nvPr>
            <p:ph idx="2" type="body"/>
          </p:nvPr>
        </p:nvSpPr>
        <p:spPr>
          <a:xfrm>
            <a:off x="4683900" y="1180625"/>
            <a:ext cx="3747300" cy="33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5EDBA3">
                <a:alpha val="57647"/>
              </a:srgbClr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/>
          <p:nvPr>
            <p:ph type="title"/>
          </p:nvPr>
        </p:nvSpPr>
        <p:spPr>
          <a:xfrm>
            <a:off x="1920525" y="2886175"/>
            <a:ext cx="53031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7" name="Google Shape;157;p3"/>
          <p:cNvSpPr txBox="1"/>
          <p:nvPr>
            <p:ph hasCustomPrompt="1" idx="2" type="title"/>
          </p:nvPr>
        </p:nvSpPr>
        <p:spPr>
          <a:xfrm>
            <a:off x="3762763" y="1489375"/>
            <a:ext cx="1618500" cy="70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8" name="Google Shape;158;p3"/>
          <p:cNvSpPr txBox="1"/>
          <p:nvPr>
            <p:ph idx="1" type="subTitle"/>
          </p:nvPr>
        </p:nvSpPr>
        <p:spPr>
          <a:xfrm>
            <a:off x="2391925" y="3651533"/>
            <a:ext cx="43602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9" name="Google Shape;159;p3"/>
          <p:cNvGrpSpPr/>
          <p:nvPr/>
        </p:nvGrpSpPr>
        <p:grpSpPr>
          <a:xfrm>
            <a:off x="170341" y="199387"/>
            <a:ext cx="344263" cy="4439630"/>
            <a:chOff x="170341" y="168862"/>
            <a:chExt cx="344263" cy="4439630"/>
          </a:xfrm>
        </p:grpSpPr>
        <p:sp>
          <p:nvSpPr>
            <p:cNvPr id="160" name="Google Shape;160;p3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3"/>
          <p:cNvGrpSpPr/>
          <p:nvPr/>
        </p:nvGrpSpPr>
        <p:grpSpPr>
          <a:xfrm>
            <a:off x="560824" y="174958"/>
            <a:ext cx="7995926" cy="344263"/>
            <a:chOff x="560824" y="4674164"/>
            <a:chExt cx="7995926" cy="344263"/>
          </a:xfrm>
        </p:grpSpPr>
        <p:sp>
          <p:nvSpPr>
            <p:cNvPr id="181" name="Google Shape;181;p3"/>
            <p:cNvSpPr/>
            <p:nvPr/>
          </p:nvSpPr>
          <p:spPr>
            <a:xfrm>
              <a:off x="4619430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5" y="4326"/>
                    <a:pt x="3375" y="4371"/>
                    <a:pt x="3171" y="4371"/>
                  </a:cubicBezTo>
                  <a:cubicBezTo>
                    <a:pt x="2330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4529870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0603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80" y="4326"/>
                    <a:pt x="3378" y="4371"/>
                    <a:pt x="3174" y="4371"/>
                  </a:cubicBezTo>
                  <a:cubicBezTo>
                    <a:pt x="2329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97110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5501497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5" y="1233"/>
                  </a:moveTo>
                  <a:cubicBezTo>
                    <a:pt x="3547" y="1233"/>
                    <a:pt x="3806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6" y="4371"/>
                    <a:pt x="1438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30" y="1233"/>
                    <a:pt x="3295" y="1233"/>
                  </a:cubicBezTo>
                  <a:close/>
                  <a:moveTo>
                    <a:pt x="3327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9" y="5608"/>
                  </a:cubicBezTo>
                  <a:cubicBezTo>
                    <a:pt x="3482" y="5608"/>
                    <a:pt x="3840" y="5528"/>
                    <a:pt x="4168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411987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17819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4088686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736961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647753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6824898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4" y="2023"/>
                    <a:pt x="4707" y="3723"/>
                    <a:pt x="3759" y="4227"/>
                  </a:cubicBezTo>
                  <a:cubicBezTo>
                    <a:pt x="3576" y="4326"/>
                    <a:pt x="3375" y="4371"/>
                    <a:pt x="3172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67353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7176623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7" y="6651"/>
                    <a:pt x="1127" y="6287"/>
                  </a:cubicBezTo>
                  <a:lnTo>
                    <a:pt x="1127" y="547"/>
                  </a:lnTo>
                  <a:cubicBezTo>
                    <a:pt x="1127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6383664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6" y="1455"/>
                  </a:cubicBezTo>
                  <a:cubicBezTo>
                    <a:pt x="4980" y="2023"/>
                    <a:pt x="4707" y="3723"/>
                    <a:pt x="3759" y="4227"/>
                  </a:cubicBezTo>
                  <a:cubicBezTo>
                    <a:pt x="3575" y="4326"/>
                    <a:pt x="3374" y="4371"/>
                    <a:pt x="3170" y="4371"/>
                  </a:cubicBezTo>
                  <a:cubicBezTo>
                    <a:pt x="2327" y="4371"/>
                    <a:pt x="1434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4" y="1"/>
                  </a:moveTo>
                  <a:cubicBezTo>
                    <a:pt x="1594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6" y="117"/>
                    <a:pt x="3775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6294103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3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594242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5853171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29607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206519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854844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765586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4139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324402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197272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883520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153184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442588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090913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1001706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5003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560824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8499672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814799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80584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7706763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761755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726588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" name="Google Shape;218;p3"/>
          <p:cNvGrpSpPr/>
          <p:nvPr/>
        </p:nvGrpSpPr>
        <p:grpSpPr>
          <a:xfrm>
            <a:off x="209099" y="4674164"/>
            <a:ext cx="8699325" cy="344263"/>
            <a:chOff x="209099" y="4674164"/>
            <a:chExt cx="8699325" cy="344263"/>
          </a:xfrm>
        </p:grpSpPr>
        <p:sp>
          <p:nvSpPr>
            <p:cNvPr id="219" name="Google Shape;219;p3"/>
            <p:cNvSpPr/>
            <p:nvPr/>
          </p:nvSpPr>
          <p:spPr>
            <a:xfrm>
              <a:off x="4619430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5" y="4326"/>
                    <a:pt x="3375" y="4371"/>
                    <a:pt x="3171" y="4371"/>
                  </a:cubicBezTo>
                  <a:cubicBezTo>
                    <a:pt x="2330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4529870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0603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80" y="4326"/>
                    <a:pt x="3378" y="4371"/>
                    <a:pt x="3174" y="4371"/>
                  </a:cubicBezTo>
                  <a:cubicBezTo>
                    <a:pt x="2329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497110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501497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5" y="1233"/>
                  </a:moveTo>
                  <a:cubicBezTo>
                    <a:pt x="3547" y="1233"/>
                    <a:pt x="3806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6" y="4371"/>
                    <a:pt x="1438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30" y="1233"/>
                    <a:pt x="3295" y="1233"/>
                  </a:cubicBezTo>
                  <a:close/>
                  <a:moveTo>
                    <a:pt x="3327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9" y="5608"/>
                  </a:cubicBezTo>
                  <a:cubicBezTo>
                    <a:pt x="3482" y="5608"/>
                    <a:pt x="3840" y="5528"/>
                    <a:pt x="4168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5411987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417819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4088686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3736961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647753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6824898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4" y="2023"/>
                    <a:pt x="4707" y="3723"/>
                    <a:pt x="3759" y="4227"/>
                  </a:cubicBezTo>
                  <a:cubicBezTo>
                    <a:pt x="3576" y="4326"/>
                    <a:pt x="3375" y="4371"/>
                    <a:pt x="3172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7353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7176623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7" y="6651"/>
                    <a:pt x="1127" y="6287"/>
                  </a:cubicBezTo>
                  <a:lnTo>
                    <a:pt x="1127" y="547"/>
                  </a:lnTo>
                  <a:cubicBezTo>
                    <a:pt x="1127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6383664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6" y="1455"/>
                  </a:cubicBezTo>
                  <a:cubicBezTo>
                    <a:pt x="4980" y="2023"/>
                    <a:pt x="4707" y="3723"/>
                    <a:pt x="3759" y="4227"/>
                  </a:cubicBezTo>
                  <a:cubicBezTo>
                    <a:pt x="3575" y="4326"/>
                    <a:pt x="3374" y="4371"/>
                    <a:pt x="3170" y="4371"/>
                  </a:cubicBezTo>
                  <a:cubicBezTo>
                    <a:pt x="2327" y="4371"/>
                    <a:pt x="1434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4" y="1"/>
                  </a:moveTo>
                  <a:cubicBezTo>
                    <a:pt x="1594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6" y="117"/>
                    <a:pt x="3775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294103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3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594242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5853171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29607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206519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2854844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2765586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4139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2324402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197272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1883520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53184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1442588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1090913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1001706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003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560824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209099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8499672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814799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80584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7706763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61755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26588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858923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3"/>
          <p:cNvGrpSpPr/>
          <p:nvPr/>
        </p:nvGrpSpPr>
        <p:grpSpPr>
          <a:xfrm>
            <a:off x="8564166" y="199387"/>
            <a:ext cx="344263" cy="4439630"/>
            <a:chOff x="170341" y="168862"/>
            <a:chExt cx="344263" cy="4439630"/>
          </a:xfrm>
        </p:grpSpPr>
        <p:sp>
          <p:nvSpPr>
            <p:cNvPr id="259" name="Google Shape;259;p3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3_1_1_1_1_1"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21"/>
          <p:cNvSpPr txBox="1"/>
          <p:nvPr>
            <p:ph idx="1" type="body"/>
          </p:nvPr>
        </p:nvSpPr>
        <p:spPr>
          <a:xfrm>
            <a:off x="715100" y="1202650"/>
            <a:ext cx="7259400" cy="13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08" name="Google Shape;1708;p21"/>
          <p:cNvSpPr txBox="1"/>
          <p:nvPr>
            <p:ph type="title"/>
          </p:nvPr>
        </p:nvSpPr>
        <p:spPr>
          <a:xfrm>
            <a:off x="2006325" y="445025"/>
            <a:ext cx="513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"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22"/>
          <p:cNvSpPr txBox="1"/>
          <p:nvPr>
            <p:ph type="title"/>
          </p:nvPr>
        </p:nvSpPr>
        <p:spPr>
          <a:xfrm>
            <a:off x="3272400" y="1834500"/>
            <a:ext cx="4346700" cy="10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11" name="Google Shape;1711;p22"/>
          <p:cNvSpPr txBox="1"/>
          <p:nvPr>
            <p:ph hasCustomPrompt="1" idx="2" type="title"/>
          </p:nvPr>
        </p:nvSpPr>
        <p:spPr>
          <a:xfrm>
            <a:off x="1682087" y="2217725"/>
            <a:ext cx="1310700" cy="70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12" name="Google Shape;1712;p22"/>
          <p:cNvSpPr txBox="1"/>
          <p:nvPr>
            <p:ph idx="1" type="subTitle"/>
          </p:nvPr>
        </p:nvSpPr>
        <p:spPr>
          <a:xfrm>
            <a:off x="3272400" y="2879700"/>
            <a:ext cx="43467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13" name="Google Shape;1713;p22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1714" name="Google Shape;1714;p22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22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22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22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22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22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22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22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22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2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22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22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22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22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22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22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22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22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22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22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22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22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22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22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22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22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22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22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22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22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22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22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22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22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22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22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0" name="Google Shape;1750;p22"/>
          <p:cNvGrpSpPr/>
          <p:nvPr/>
        </p:nvGrpSpPr>
        <p:grpSpPr>
          <a:xfrm flipH="1" rot="10800000">
            <a:off x="263821" y="154209"/>
            <a:ext cx="8616363" cy="332338"/>
            <a:chOff x="100671" y="4529484"/>
            <a:chExt cx="8616363" cy="332338"/>
          </a:xfrm>
        </p:grpSpPr>
        <p:sp>
          <p:nvSpPr>
            <p:cNvPr id="1751" name="Google Shape;1751;p22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22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22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22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22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2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2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2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2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2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2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2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2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2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2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2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2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2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2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2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2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2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2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2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2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2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2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2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2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2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2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2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2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2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2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2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2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2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22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2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2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2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2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2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2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2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2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2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2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2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2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2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2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2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2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2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2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2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2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2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2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2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2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2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2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2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2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9" name="Google Shape;1819;p22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1820" name="Google Shape;1820;p22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22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2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2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2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2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2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2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22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2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2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2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22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22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22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22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22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2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2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2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2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2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22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22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22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22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22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22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22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22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22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22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22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22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22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22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22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22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22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22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22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22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22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2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22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22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22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2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2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22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22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22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22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22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22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22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2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22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22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22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2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22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22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22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22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22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22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22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8" name="Google Shape;1888;p22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1889" name="Google Shape;1889;p22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2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2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22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2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22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22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2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2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22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2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22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22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2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2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22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2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2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22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2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2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2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2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22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22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2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22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22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2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22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22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22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22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22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22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22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"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25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1927" name="Google Shape;1927;p23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1928" name="Google Shape;1928;p23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23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23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23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23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23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23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23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23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23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23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23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23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23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23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23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23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23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23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23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23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23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23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23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23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23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23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23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23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23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23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23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23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23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23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23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4" name="Google Shape;1964;p23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1965" name="Google Shape;1965;p23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23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23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23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23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23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3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23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23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3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23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23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3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3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3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3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3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3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3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23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23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3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23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23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23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3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23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23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23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23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23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23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23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23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23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23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23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23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23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23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23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23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23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23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23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3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23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23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3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23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3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3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3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3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23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23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3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3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3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3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3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3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23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23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23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23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23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23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3" name="Google Shape;2033;p23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2034" name="Google Shape;2034;p23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23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23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23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23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23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23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23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23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23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23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23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23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23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23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3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23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3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3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3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23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3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23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23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3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23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23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3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23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3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3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23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23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3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3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3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_1"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70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2072" name="Google Shape;2072;p24"/>
          <p:cNvGrpSpPr/>
          <p:nvPr/>
        </p:nvGrpSpPr>
        <p:grpSpPr>
          <a:xfrm>
            <a:off x="160178" y="472536"/>
            <a:ext cx="258402" cy="4224714"/>
            <a:chOff x="160168" y="472354"/>
            <a:chExt cx="258402" cy="4225137"/>
          </a:xfrm>
        </p:grpSpPr>
        <p:sp>
          <p:nvSpPr>
            <p:cNvPr id="2073" name="Google Shape;2073;p24"/>
            <p:cNvSpPr/>
            <p:nvPr/>
          </p:nvSpPr>
          <p:spPr>
            <a:xfrm rot="5400000">
              <a:off x="-67189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24"/>
            <p:cNvSpPr/>
            <p:nvPr/>
          </p:nvSpPr>
          <p:spPr>
            <a:xfrm rot="5400000">
              <a:off x="-67189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24"/>
            <p:cNvSpPr/>
            <p:nvPr/>
          </p:nvSpPr>
          <p:spPr>
            <a:xfrm rot="5400000">
              <a:off x="-67189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4"/>
            <p:cNvSpPr/>
            <p:nvPr/>
          </p:nvSpPr>
          <p:spPr>
            <a:xfrm rot="5400000">
              <a:off x="-67189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24"/>
            <p:cNvSpPr/>
            <p:nvPr/>
          </p:nvSpPr>
          <p:spPr>
            <a:xfrm rot="5400000">
              <a:off x="-67189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4"/>
            <p:cNvSpPr/>
            <p:nvPr/>
          </p:nvSpPr>
          <p:spPr>
            <a:xfrm rot="5400000">
              <a:off x="-67189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9" name="Google Shape;2079;p24"/>
          <p:cNvGrpSpPr/>
          <p:nvPr/>
        </p:nvGrpSpPr>
        <p:grpSpPr>
          <a:xfrm>
            <a:off x="165988" y="4732490"/>
            <a:ext cx="8825609" cy="258402"/>
            <a:chOff x="165988" y="4759165"/>
            <a:chExt cx="8825609" cy="258402"/>
          </a:xfrm>
        </p:grpSpPr>
        <p:sp>
          <p:nvSpPr>
            <p:cNvPr id="2080" name="Google Shape;2080;p24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24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4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4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4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4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4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4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4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4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4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4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2" name="Google Shape;2092;p24"/>
          <p:cNvGrpSpPr/>
          <p:nvPr/>
        </p:nvGrpSpPr>
        <p:grpSpPr>
          <a:xfrm>
            <a:off x="8725418" y="472354"/>
            <a:ext cx="258402" cy="4225137"/>
            <a:chOff x="8725418" y="472354"/>
            <a:chExt cx="258402" cy="4225137"/>
          </a:xfrm>
        </p:grpSpPr>
        <p:sp>
          <p:nvSpPr>
            <p:cNvPr id="2093" name="Google Shape;2093;p24"/>
            <p:cNvSpPr/>
            <p:nvPr/>
          </p:nvSpPr>
          <p:spPr>
            <a:xfrm flipH="1" rot="-5400000">
              <a:off x="8498061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4"/>
            <p:cNvSpPr/>
            <p:nvPr/>
          </p:nvSpPr>
          <p:spPr>
            <a:xfrm flipH="1" rot="-5400000">
              <a:off x="8498061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4"/>
            <p:cNvSpPr/>
            <p:nvPr/>
          </p:nvSpPr>
          <p:spPr>
            <a:xfrm flipH="1" rot="-5400000">
              <a:off x="8498061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4"/>
            <p:cNvSpPr/>
            <p:nvPr/>
          </p:nvSpPr>
          <p:spPr>
            <a:xfrm flipH="1" rot="-5400000">
              <a:off x="8498061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4"/>
            <p:cNvSpPr/>
            <p:nvPr/>
          </p:nvSpPr>
          <p:spPr>
            <a:xfrm flipH="1" rot="-5400000">
              <a:off x="8498061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4"/>
            <p:cNvSpPr/>
            <p:nvPr/>
          </p:nvSpPr>
          <p:spPr>
            <a:xfrm flipH="1" rot="-5400000">
              <a:off x="8498061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_1_1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2101" name="Google Shape;2101;p25"/>
          <p:cNvGrpSpPr/>
          <p:nvPr/>
        </p:nvGrpSpPr>
        <p:grpSpPr>
          <a:xfrm>
            <a:off x="628691" y="4608497"/>
            <a:ext cx="7886625" cy="435050"/>
            <a:chOff x="628691" y="4608497"/>
            <a:chExt cx="7886625" cy="435050"/>
          </a:xfrm>
        </p:grpSpPr>
        <p:sp>
          <p:nvSpPr>
            <p:cNvPr id="2102" name="Google Shape;2102;p25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5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5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5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5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5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5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5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5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5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5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5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5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5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5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5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8" name="Google Shape;2118;p25"/>
          <p:cNvGrpSpPr/>
          <p:nvPr/>
        </p:nvGrpSpPr>
        <p:grpSpPr>
          <a:xfrm>
            <a:off x="152400" y="108025"/>
            <a:ext cx="435050" cy="4927444"/>
            <a:chOff x="152400" y="114450"/>
            <a:chExt cx="435050" cy="4927444"/>
          </a:xfrm>
        </p:grpSpPr>
        <p:sp>
          <p:nvSpPr>
            <p:cNvPr id="2119" name="Google Shape;2119;p25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5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5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5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5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5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5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5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5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25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9" name="Google Shape;2129;p25"/>
          <p:cNvGrpSpPr/>
          <p:nvPr/>
        </p:nvGrpSpPr>
        <p:grpSpPr>
          <a:xfrm>
            <a:off x="8556550" y="108025"/>
            <a:ext cx="435050" cy="4927444"/>
            <a:chOff x="152400" y="114450"/>
            <a:chExt cx="435050" cy="4927444"/>
          </a:xfrm>
        </p:grpSpPr>
        <p:sp>
          <p:nvSpPr>
            <p:cNvPr id="2130" name="Google Shape;2130;p25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5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5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5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5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5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5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5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5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5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2_1_1_1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40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2142" name="Google Shape;2142;p26"/>
          <p:cNvGrpSpPr/>
          <p:nvPr/>
        </p:nvGrpSpPr>
        <p:grpSpPr>
          <a:xfrm>
            <a:off x="152400" y="4607984"/>
            <a:ext cx="8839200" cy="435563"/>
            <a:chOff x="152400" y="4607984"/>
            <a:chExt cx="8839200" cy="435563"/>
          </a:xfrm>
        </p:grpSpPr>
        <p:grpSp>
          <p:nvGrpSpPr>
            <p:cNvPr id="2143" name="Google Shape;2143;p26"/>
            <p:cNvGrpSpPr/>
            <p:nvPr/>
          </p:nvGrpSpPr>
          <p:grpSpPr>
            <a:xfrm>
              <a:off x="628691" y="4608497"/>
              <a:ext cx="7886625" cy="435050"/>
              <a:chOff x="628691" y="4608497"/>
              <a:chExt cx="7886625" cy="435050"/>
            </a:xfrm>
          </p:grpSpPr>
          <p:sp>
            <p:nvSpPr>
              <p:cNvPr id="2144" name="Google Shape;2144;p26"/>
              <p:cNvSpPr/>
              <p:nvPr/>
            </p:nvSpPr>
            <p:spPr>
              <a:xfrm rot="5400000">
                <a:off x="5100402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75" y="2456"/>
                      <a:pt x="9358" y="2463"/>
                      <a:pt x="9440" y="2478"/>
                    </a:cubicBezTo>
                    <a:cubicBezTo>
                      <a:pt x="8976" y="2957"/>
                      <a:pt x="8459" y="3407"/>
                      <a:pt x="8153" y="3781"/>
                    </a:cubicBezTo>
                    <a:cubicBezTo>
                      <a:pt x="7748" y="4267"/>
                      <a:pt x="7314" y="4732"/>
                      <a:pt x="6858" y="5166"/>
                    </a:cubicBezTo>
                    <a:cubicBezTo>
                      <a:pt x="5974" y="4282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8"/>
                      <a:pt x="8834" y="7209"/>
                      <a:pt x="8115" y="6453"/>
                    </a:cubicBezTo>
                    <a:cubicBezTo>
                      <a:pt x="8849" y="5772"/>
                      <a:pt x="9740" y="4994"/>
                      <a:pt x="10526" y="4148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3"/>
                      <a:pt x="2606" y="9215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5"/>
                      <a:pt x="7726" y="8931"/>
                      <a:pt x="8265" y="9440"/>
                    </a:cubicBezTo>
                    <a:cubicBezTo>
                      <a:pt x="8677" y="9814"/>
                      <a:pt x="9066" y="10218"/>
                      <a:pt x="9433" y="10638"/>
                    </a:cubicBezTo>
                    <a:cubicBezTo>
                      <a:pt x="9298" y="10645"/>
                      <a:pt x="9159" y="10647"/>
                      <a:pt x="9021" y="10647"/>
                    </a:cubicBezTo>
                    <a:cubicBezTo>
                      <a:pt x="8882" y="10647"/>
                      <a:pt x="8744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17"/>
                      <a:pt x="5922" y="8744"/>
                      <a:pt x="6775" y="7808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5"/>
                    </a:lnTo>
                    <a:cubicBezTo>
                      <a:pt x="233" y="12165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5" name="Google Shape;2145;p26"/>
              <p:cNvSpPr/>
              <p:nvPr/>
            </p:nvSpPr>
            <p:spPr>
              <a:xfrm rot="5400000">
                <a:off x="4603141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68" y="2456"/>
                      <a:pt x="9350" y="2463"/>
                      <a:pt x="9433" y="2478"/>
                    </a:cubicBezTo>
                    <a:cubicBezTo>
                      <a:pt x="8969" y="2950"/>
                      <a:pt x="8452" y="3406"/>
                      <a:pt x="8145" y="3781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2"/>
                      <a:pt x="9740" y="4993"/>
                      <a:pt x="10526" y="4147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0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40"/>
                    </a:cubicBezTo>
                    <a:cubicBezTo>
                      <a:pt x="8674" y="9812"/>
                      <a:pt x="9062" y="10214"/>
                      <a:pt x="9427" y="10630"/>
                    </a:cubicBezTo>
                    <a:lnTo>
                      <a:pt x="9427" y="10630"/>
                    </a:lnTo>
                    <a:cubicBezTo>
                      <a:pt x="9267" y="10643"/>
                      <a:pt x="9102" y="10646"/>
                      <a:pt x="8938" y="10646"/>
                    </a:cubicBezTo>
                    <a:cubicBezTo>
                      <a:pt x="8827" y="10646"/>
                      <a:pt x="8717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24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6" name="Google Shape;2146;p26"/>
              <p:cNvSpPr/>
              <p:nvPr/>
            </p:nvSpPr>
            <p:spPr>
              <a:xfrm rot="5400000">
                <a:off x="4105864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56"/>
                    </a:moveTo>
                    <a:cubicBezTo>
                      <a:pt x="9275" y="2456"/>
                      <a:pt x="9358" y="2464"/>
                      <a:pt x="9440" y="2479"/>
                    </a:cubicBezTo>
                    <a:cubicBezTo>
                      <a:pt x="8976" y="2958"/>
                      <a:pt x="8459" y="3407"/>
                      <a:pt x="8153" y="3781"/>
                    </a:cubicBezTo>
                    <a:cubicBezTo>
                      <a:pt x="7748" y="4268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03" y="4590"/>
                      <a:pt x="10503" y="4792"/>
                    </a:cubicBezTo>
                    <a:lnTo>
                      <a:pt x="10503" y="8961"/>
                    </a:lnTo>
                    <a:cubicBezTo>
                      <a:pt x="9740" y="8048"/>
                      <a:pt x="8834" y="7210"/>
                      <a:pt x="8108" y="6454"/>
                    </a:cubicBezTo>
                    <a:cubicBezTo>
                      <a:pt x="8841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5"/>
                      <a:pt x="3459" y="8430"/>
                      <a:pt x="2606" y="9523"/>
                    </a:cubicBezTo>
                    <a:cubicBezTo>
                      <a:pt x="2606" y="9373"/>
                      <a:pt x="2606" y="9216"/>
                      <a:pt x="2606" y="9036"/>
                    </a:cubicBezTo>
                    <a:lnTo>
                      <a:pt x="2606" y="4066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16"/>
                    </a:moveTo>
                    <a:cubicBezTo>
                      <a:pt x="7269" y="8362"/>
                      <a:pt x="7718" y="8939"/>
                      <a:pt x="8257" y="9448"/>
                    </a:cubicBezTo>
                    <a:cubicBezTo>
                      <a:pt x="8672" y="9818"/>
                      <a:pt x="9057" y="10210"/>
                      <a:pt x="9421" y="10632"/>
                    </a:cubicBezTo>
                    <a:lnTo>
                      <a:pt x="9421" y="10632"/>
                    </a:lnTo>
                    <a:cubicBezTo>
                      <a:pt x="9155" y="10653"/>
                      <a:pt x="8875" y="10646"/>
                      <a:pt x="8602" y="10653"/>
                    </a:cubicBezTo>
                    <a:lnTo>
                      <a:pt x="4245" y="10653"/>
                    </a:lnTo>
                    <a:cubicBezTo>
                      <a:pt x="5106" y="9725"/>
                      <a:pt x="5914" y="8752"/>
                      <a:pt x="6775" y="7816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5"/>
                      <a:pt x="233" y="2576"/>
                    </a:cubicBezTo>
                    <a:lnTo>
                      <a:pt x="233" y="10526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3"/>
                      <a:pt x="12869" y="11229"/>
                    </a:cubicBezTo>
                    <a:lnTo>
                      <a:pt x="12869" y="3744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7" name="Google Shape;2147;p26"/>
              <p:cNvSpPr/>
              <p:nvPr/>
            </p:nvSpPr>
            <p:spPr>
              <a:xfrm rot="5400000">
                <a:off x="3608571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48"/>
                    </a:moveTo>
                    <a:cubicBezTo>
                      <a:pt x="9275" y="2456"/>
                      <a:pt x="9358" y="2463"/>
                      <a:pt x="9440" y="2478"/>
                    </a:cubicBezTo>
                    <a:cubicBezTo>
                      <a:pt x="8976" y="2950"/>
                      <a:pt x="8459" y="3407"/>
                      <a:pt x="8153" y="3781"/>
                    </a:cubicBezTo>
                    <a:cubicBezTo>
                      <a:pt x="7748" y="4267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11" y="4582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8"/>
                      <a:pt x="8834" y="7217"/>
                      <a:pt x="8115" y="6453"/>
                    </a:cubicBezTo>
                    <a:cubicBezTo>
                      <a:pt x="8849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3"/>
                      <a:pt x="2606" y="9215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08"/>
                    </a:moveTo>
                    <a:cubicBezTo>
                      <a:pt x="7269" y="8355"/>
                      <a:pt x="7726" y="8939"/>
                      <a:pt x="8265" y="9440"/>
                    </a:cubicBezTo>
                    <a:cubicBezTo>
                      <a:pt x="8677" y="9814"/>
                      <a:pt x="9066" y="10219"/>
                      <a:pt x="9433" y="10638"/>
                    </a:cubicBezTo>
                    <a:cubicBezTo>
                      <a:pt x="9298" y="10645"/>
                      <a:pt x="9159" y="10647"/>
                      <a:pt x="9021" y="10647"/>
                    </a:cubicBezTo>
                    <a:cubicBezTo>
                      <a:pt x="8882" y="10647"/>
                      <a:pt x="8744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17"/>
                      <a:pt x="5922" y="8744"/>
                      <a:pt x="6775" y="7808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5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8" name="Google Shape;2148;p26"/>
              <p:cNvSpPr/>
              <p:nvPr/>
            </p:nvSpPr>
            <p:spPr>
              <a:xfrm rot="5400000">
                <a:off x="3111310" y="4612312"/>
                <a:ext cx="434985" cy="427484"/>
              </a:xfrm>
              <a:custGeom>
                <a:rect b="b" l="l" r="r" t="t"/>
                <a:pathLst>
                  <a:path extrusionOk="0" h="13109" w="13339">
                    <a:moveTo>
                      <a:pt x="9191" y="2464"/>
                    </a:moveTo>
                    <a:cubicBezTo>
                      <a:pt x="9266" y="2471"/>
                      <a:pt x="9348" y="2479"/>
                      <a:pt x="9431" y="2494"/>
                    </a:cubicBezTo>
                    <a:cubicBezTo>
                      <a:pt x="8967" y="2965"/>
                      <a:pt x="8450" y="3422"/>
                      <a:pt x="8143" y="3796"/>
                    </a:cubicBezTo>
                    <a:cubicBezTo>
                      <a:pt x="7746" y="4275"/>
                      <a:pt x="7312" y="4739"/>
                      <a:pt x="6856" y="5173"/>
                    </a:cubicBezTo>
                    <a:cubicBezTo>
                      <a:pt x="5972" y="4298"/>
                      <a:pt x="5081" y="3407"/>
                      <a:pt x="4280" y="2464"/>
                    </a:cubicBezTo>
                    <a:close/>
                    <a:moveTo>
                      <a:pt x="10524" y="4155"/>
                    </a:moveTo>
                    <a:lnTo>
                      <a:pt x="10524" y="4155"/>
                    </a:lnTo>
                    <a:cubicBezTo>
                      <a:pt x="10516" y="4372"/>
                      <a:pt x="10509" y="4597"/>
                      <a:pt x="10509" y="4799"/>
                    </a:cubicBezTo>
                    <a:lnTo>
                      <a:pt x="10509" y="8961"/>
                    </a:lnTo>
                    <a:lnTo>
                      <a:pt x="10501" y="8961"/>
                    </a:lnTo>
                    <a:cubicBezTo>
                      <a:pt x="9738" y="8055"/>
                      <a:pt x="8832" y="7217"/>
                      <a:pt x="8113" y="6461"/>
                    </a:cubicBezTo>
                    <a:cubicBezTo>
                      <a:pt x="8847" y="5780"/>
                      <a:pt x="9738" y="5001"/>
                      <a:pt x="10524" y="4155"/>
                    </a:cubicBezTo>
                    <a:close/>
                    <a:moveTo>
                      <a:pt x="2619" y="3452"/>
                    </a:moveTo>
                    <a:cubicBezTo>
                      <a:pt x="3435" y="4522"/>
                      <a:pt x="4333" y="5518"/>
                      <a:pt x="5314" y="6446"/>
                    </a:cubicBezTo>
                    <a:cubicBezTo>
                      <a:pt x="4236" y="7232"/>
                      <a:pt x="3457" y="8437"/>
                      <a:pt x="2604" y="9530"/>
                    </a:cubicBezTo>
                    <a:cubicBezTo>
                      <a:pt x="2604" y="9380"/>
                      <a:pt x="2604" y="9223"/>
                      <a:pt x="2604" y="9044"/>
                    </a:cubicBezTo>
                    <a:lnTo>
                      <a:pt x="2604" y="4073"/>
                    </a:lnTo>
                    <a:cubicBezTo>
                      <a:pt x="2604" y="3834"/>
                      <a:pt x="2611" y="3631"/>
                      <a:pt x="2619" y="3452"/>
                    </a:cubicBezTo>
                    <a:close/>
                    <a:moveTo>
                      <a:pt x="6773" y="7816"/>
                    </a:moveTo>
                    <a:cubicBezTo>
                      <a:pt x="7267" y="8362"/>
                      <a:pt x="7724" y="8939"/>
                      <a:pt x="8263" y="9448"/>
                    </a:cubicBezTo>
                    <a:cubicBezTo>
                      <a:pt x="8675" y="9822"/>
                      <a:pt x="9064" y="10226"/>
                      <a:pt x="9431" y="10645"/>
                    </a:cubicBezTo>
                    <a:cubicBezTo>
                      <a:pt x="9296" y="10653"/>
                      <a:pt x="9157" y="10655"/>
                      <a:pt x="9019" y="10655"/>
                    </a:cubicBezTo>
                    <a:cubicBezTo>
                      <a:pt x="8880" y="10655"/>
                      <a:pt x="8742" y="10653"/>
                      <a:pt x="8607" y="10653"/>
                    </a:cubicBezTo>
                    <a:lnTo>
                      <a:pt x="4251" y="10653"/>
                    </a:lnTo>
                    <a:cubicBezTo>
                      <a:pt x="5104" y="9725"/>
                      <a:pt x="5920" y="8752"/>
                      <a:pt x="6773" y="7816"/>
                    </a:cubicBezTo>
                    <a:close/>
                    <a:moveTo>
                      <a:pt x="1990" y="1"/>
                    </a:moveTo>
                    <a:cubicBezTo>
                      <a:pt x="351" y="1"/>
                      <a:pt x="231" y="705"/>
                      <a:pt x="231" y="2576"/>
                    </a:cubicBezTo>
                    <a:lnTo>
                      <a:pt x="231" y="10533"/>
                    </a:lnTo>
                    <a:cubicBezTo>
                      <a:pt x="231" y="12166"/>
                      <a:pt x="1" y="13101"/>
                      <a:pt x="1619" y="13101"/>
                    </a:cubicBezTo>
                    <a:cubicBezTo>
                      <a:pt x="1625" y="13101"/>
                      <a:pt x="1632" y="13101"/>
                      <a:pt x="1638" y="13101"/>
                    </a:cubicBezTo>
                    <a:lnTo>
                      <a:pt x="9827" y="13101"/>
                    </a:lnTo>
                    <a:cubicBezTo>
                      <a:pt x="10086" y="13101"/>
                      <a:pt x="10353" y="13109"/>
                      <a:pt x="10617" y="13109"/>
                    </a:cubicBezTo>
                    <a:cubicBezTo>
                      <a:pt x="11778" y="13109"/>
                      <a:pt x="12867" y="12950"/>
                      <a:pt x="12867" y="11229"/>
                    </a:cubicBezTo>
                    <a:lnTo>
                      <a:pt x="12867" y="3744"/>
                    </a:lnTo>
                    <a:cubicBezTo>
                      <a:pt x="12867" y="2112"/>
                      <a:pt x="13338" y="1"/>
                      <a:pt x="107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9" name="Google Shape;2149;p26"/>
              <p:cNvSpPr/>
              <p:nvPr/>
            </p:nvSpPr>
            <p:spPr>
              <a:xfrm rot="5400000">
                <a:off x="2614000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55"/>
                    </a:moveTo>
                    <a:cubicBezTo>
                      <a:pt x="9275" y="2455"/>
                      <a:pt x="9358" y="2463"/>
                      <a:pt x="9440" y="2478"/>
                    </a:cubicBezTo>
                    <a:cubicBezTo>
                      <a:pt x="8976" y="2957"/>
                      <a:pt x="8459" y="3406"/>
                      <a:pt x="8153" y="3780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89"/>
                      <a:pt x="5083" y="3399"/>
                      <a:pt x="4282" y="2455"/>
                    </a:cubicBez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1"/>
                      <a:pt x="9740" y="4993"/>
                      <a:pt x="10526" y="4147"/>
                    </a:cubicBezTo>
                    <a:close/>
                    <a:moveTo>
                      <a:pt x="2621" y="3443"/>
                    </a:moveTo>
                    <a:cubicBezTo>
                      <a:pt x="3437" y="4506"/>
                      <a:pt x="4335" y="5509"/>
                      <a:pt x="5316" y="6438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43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39"/>
                    </a:cubicBezTo>
                    <a:cubicBezTo>
                      <a:pt x="8677" y="9814"/>
                      <a:pt x="9066" y="10218"/>
                      <a:pt x="9433" y="10637"/>
                    </a:cubicBezTo>
                    <a:cubicBezTo>
                      <a:pt x="9275" y="10646"/>
                      <a:pt x="9112" y="10650"/>
                      <a:pt x="8950" y="10650"/>
                    </a:cubicBezTo>
                    <a:cubicBezTo>
                      <a:pt x="8835" y="10650"/>
                      <a:pt x="8721" y="10648"/>
                      <a:pt x="8609" y="10645"/>
                    </a:cubicBezTo>
                    <a:lnTo>
                      <a:pt x="4253" y="10645"/>
                    </a:lnTo>
                    <a:cubicBezTo>
                      <a:pt x="5106" y="9716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7"/>
                      <a:pt x="10601" y="13107"/>
                    </a:cubicBezTo>
                    <a:cubicBezTo>
                      <a:pt x="11768" y="13107"/>
                      <a:pt x="12869" y="12952"/>
                      <a:pt x="12869" y="11228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0" name="Google Shape;2150;p26"/>
              <p:cNvSpPr/>
              <p:nvPr/>
            </p:nvSpPr>
            <p:spPr>
              <a:xfrm rot="5400000">
                <a:off x="2116723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49"/>
                    </a:moveTo>
                    <a:cubicBezTo>
                      <a:pt x="9268" y="2456"/>
                      <a:pt x="9350" y="2464"/>
                      <a:pt x="9433" y="2478"/>
                    </a:cubicBezTo>
                    <a:cubicBezTo>
                      <a:pt x="8969" y="2958"/>
                      <a:pt x="8452" y="3407"/>
                      <a:pt x="8145" y="3781"/>
                    </a:cubicBezTo>
                    <a:cubicBezTo>
                      <a:pt x="7741" y="4268"/>
                      <a:pt x="7314" y="4732"/>
                      <a:pt x="6850" y="5166"/>
                    </a:cubicBezTo>
                    <a:cubicBezTo>
                      <a:pt x="5974" y="4290"/>
                      <a:pt x="5076" y="3399"/>
                      <a:pt x="4275" y="2456"/>
                    </a:cubicBezTo>
                    <a:lnTo>
                      <a:pt x="9193" y="2449"/>
                    </a:lnTo>
                    <a:close/>
                    <a:moveTo>
                      <a:pt x="10518" y="4148"/>
                    </a:moveTo>
                    <a:cubicBezTo>
                      <a:pt x="10518" y="4365"/>
                      <a:pt x="10503" y="4589"/>
                      <a:pt x="10503" y="4792"/>
                    </a:cubicBezTo>
                    <a:lnTo>
                      <a:pt x="10503" y="8954"/>
                    </a:lnTo>
                    <a:cubicBezTo>
                      <a:pt x="9740" y="8048"/>
                      <a:pt x="8834" y="7209"/>
                      <a:pt x="8108" y="6453"/>
                    </a:cubicBezTo>
                    <a:cubicBezTo>
                      <a:pt x="8841" y="5772"/>
                      <a:pt x="9740" y="4994"/>
                      <a:pt x="10518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30"/>
                      <a:pt x="2606" y="9522"/>
                    </a:cubicBezTo>
                    <a:cubicBezTo>
                      <a:pt x="2606" y="9373"/>
                      <a:pt x="2606" y="9216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16"/>
                    </a:moveTo>
                    <a:cubicBezTo>
                      <a:pt x="7269" y="8355"/>
                      <a:pt x="7718" y="8939"/>
                      <a:pt x="8257" y="9440"/>
                    </a:cubicBezTo>
                    <a:cubicBezTo>
                      <a:pt x="8677" y="9814"/>
                      <a:pt x="9066" y="10219"/>
                      <a:pt x="9433" y="10638"/>
                    </a:cubicBezTo>
                    <a:cubicBezTo>
                      <a:pt x="9298" y="10645"/>
                      <a:pt x="9159" y="10647"/>
                      <a:pt x="9020" y="10647"/>
                    </a:cubicBezTo>
                    <a:cubicBezTo>
                      <a:pt x="8881" y="10647"/>
                      <a:pt x="8740" y="10645"/>
                      <a:pt x="8602" y="10645"/>
                    </a:cubicBezTo>
                    <a:lnTo>
                      <a:pt x="4245" y="10645"/>
                    </a:lnTo>
                    <a:cubicBezTo>
                      <a:pt x="5098" y="9717"/>
                      <a:pt x="5914" y="8751"/>
                      <a:pt x="6775" y="7816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6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4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1" name="Google Shape;2151;p26"/>
              <p:cNvSpPr/>
              <p:nvPr/>
            </p:nvSpPr>
            <p:spPr>
              <a:xfrm rot="5400000">
                <a:off x="1619446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75" y="2456"/>
                      <a:pt x="9358" y="2463"/>
                      <a:pt x="9440" y="2478"/>
                    </a:cubicBezTo>
                    <a:cubicBezTo>
                      <a:pt x="8976" y="2957"/>
                      <a:pt x="8459" y="3407"/>
                      <a:pt x="8153" y="3781"/>
                    </a:cubicBezTo>
                    <a:cubicBezTo>
                      <a:pt x="7748" y="4267"/>
                      <a:pt x="7314" y="4732"/>
                      <a:pt x="6858" y="5166"/>
                    </a:cubicBezTo>
                    <a:cubicBezTo>
                      <a:pt x="5974" y="4282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8"/>
                      <a:pt x="8834" y="7209"/>
                      <a:pt x="8115" y="6453"/>
                    </a:cubicBezTo>
                    <a:cubicBezTo>
                      <a:pt x="8849" y="5772"/>
                      <a:pt x="9740" y="4994"/>
                      <a:pt x="10526" y="4148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3"/>
                      <a:pt x="2606" y="9215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5"/>
                      <a:pt x="7726" y="8931"/>
                      <a:pt x="8265" y="9440"/>
                    </a:cubicBezTo>
                    <a:cubicBezTo>
                      <a:pt x="8677" y="9814"/>
                      <a:pt x="9066" y="10218"/>
                      <a:pt x="9433" y="10638"/>
                    </a:cubicBezTo>
                    <a:cubicBezTo>
                      <a:pt x="9298" y="10645"/>
                      <a:pt x="9159" y="10647"/>
                      <a:pt x="9021" y="10647"/>
                    </a:cubicBezTo>
                    <a:cubicBezTo>
                      <a:pt x="8882" y="10647"/>
                      <a:pt x="8744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17"/>
                      <a:pt x="5922" y="8744"/>
                      <a:pt x="6775" y="7808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5"/>
                    </a:lnTo>
                    <a:cubicBezTo>
                      <a:pt x="233" y="12165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2" name="Google Shape;2152;p26"/>
              <p:cNvSpPr/>
              <p:nvPr/>
            </p:nvSpPr>
            <p:spPr>
              <a:xfrm rot="5400000">
                <a:off x="1122185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68" y="2456"/>
                      <a:pt x="9350" y="2463"/>
                      <a:pt x="9433" y="2478"/>
                    </a:cubicBezTo>
                    <a:cubicBezTo>
                      <a:pt x="8969" y="2950"/>
                      <a:pt x="8452" y="3406"/>
                      <a:pt x="8145" y="3781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2"/>
                      <a:pt x="9740" y="4993"/>
                      <a:pt x="10526" y="4147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0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40"/>
                    </a:cubicBezTo>
                    <a:cubicBezTo>
                      <a:pt x="8674" y="9812"/>
                      <a:pt x="9062" y="10214"/>
                      <a:pt x="9427" y="10630"/>
                    </a:cubicBezTo>
                    <a:lnTo>
                      <a:pt x="9427" y="10630"/>
                    </a:lnTo>
                    <a:cubicBezTo>
                      <a:pt x="9267" y="10643"/>
                      <a:pt x="9102" y="10646"/>
                      <a:pt x="8938" y="10646"/>
                    </a:cubicBezTo>
                    <a:cubicBezTo>
                      <a:pt x="8827" y="10646"/>
                      <a:pt x="8717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24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3" name="Google Shape;2153;p26"/>
              <p:cNvSpPr/>
              <p:nvPr/>
            </p:nvSpPr>
            <p:spPr>
              <a:xfrm rot="5400000">
                <a:off x="624908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56"/>
                    </a:moveTo>
                    <a:cubicBezTo>
                      <a:pt x="9275" y="2456"/>
                      <a:pt x="9358" y="2464"/>
                      <a:pt x="9440" y="2479"/>
                    </a:cubicBezTo>
                    <a:cubicBezTo>
                      <a:pt x="8976" y="2958"/>
                      <a:pt x="8459" y="3407"/>
                      <a:pt x="8153" y="3781"/>
                    </a:cubicBezTo>
                    <a:cubicBezTo>
                      <a:pt x="7748" y="4268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03" y="4590"/>
                      <a:pt x="10503" y="4792"/>
                    </a:cubicBezTo>
                    <a:lnTo>
                      <a:pt x="10503" y="8961"/>
                    </a:lnTo>
                    <a:cubicBezTo>
                      <a:pt x="9740" y="8048"/>
                      <a:pt x="8834" y="7210"/>
                      <a:pt x="8108" y="6454"/>
                    </a:cubicBezTo>
                    <a:cubicBezTo>
                      <a:pt x="8841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5"/>
                      <a:pt x="3459" y="8430"/>
                      <a:pt x="2606" y="9523"/>
                    </a:cubicBezTo>
                    <a:cubicBezTo>
                      <a:pt x="2606" y="9373"/>
                      <a:pt x="2606" y="9216"/>
                      <a:pt x="2606" y="9036"/>
                    </a:cubicBezTo>
                    <a:lnTo>
                      <a:pt x="2606" y="4066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16"/>
                    </a:moveTo>
                    <a:cubicBezTo>
                      <a:pt x="7269" y="8362"/>
                      <a:pt x="7718" y="8939"/>
                      <a:pt x="8257" y="9448"/>
                    </a:cubicBezTo>
                    <a:cubicBezTo>
                      <a:pt x="8672" y="9818"/>
                      <a:pt x="9057" y="10210"/>
                      <a:pt x="9421" y="10632"/>
                    </a:cubicBezTo>
                    <a:lnTo>
                      <a:pt x="9421" y="10632"/>
                    </a:lnTo>
                    <a:cubicBezTo>
                      <a:pt x="9155" y="10653"/>
                      <a:pt x="8875" y="10646"/>
                      <a:pt x="8602" y="10653"/>
                    </a:cubicBezTo>
                    <a:lnTo>
                      <a:pt x="4245" y="10653"/>
                    </a:lnTo>
                    <a:cubicBezTo>
                      <a:pt x="5106" y="9725"/>
                      <a:pt x="5914" y="8752"/>
                      <a:pt x="6775" y="7816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5"/>
                      <a:pt x="233" y="2576"/>
                    </a:cubicBezTo>
                    <a:lnTo>
                      <a:pt x="233" y="10526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3"/>
                      <a:pt x="12869" y="11229"/>
                    </a:cubicBezTo>
                    <a:lnTo>
                      <a:pt x="12869" y="3744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4" name="Google Shape;2154;p26"/>
              <p:cNvSpPr/>
              <p:nvPr/>
            </p:nvSpPr>
            <p:spPr>
              <a:xfrm rot="5400000">
                <a:off x="7586804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68" y="2456"/>
                      <a:pt x="9350" y="2463"/>
                      <a:pt x="9433" y="2478"/>
                    </a:cubicBezTo>
                    <a:cubicBezTo>
                      <a:pt x="8969" y="2950"/>
                      <a:pt x="8452" y="3406"/>
                      <a:pt x="8145" y="3781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2"/>
                      <a:pt x="9740" y="4993"/>
                      <a:pt x="10526" y="4147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0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40"/>
                    </a:cubicBezTo>
                    <a:cubicBezTo>
                      <a:pt x="8674" y="9812"/>
                      <a:pt x="9062" y="10214"/>
                      <a:pt x="9427" y="10630"/>
                    </a:cubicBezTo>
                    <a:lnTo>
                      <a:pt x="9427" y="10630"/>
                    </a:lnTo>
                    <a:cubicBezTo>
                      <a:pt x="9267" y="10643"/>
                      <a:pt x="9102" y="10646"/>
                      <a:pt x="8938" y="10646"/>
                    </a:cubicBezTo>
                    <a:cubicBezTo>
                      <a:pt x="8827" y="10646"/>
                      <a:pt x="8717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24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5" name="Google Shape;2155;p26"/>
              <p:cNvSpPr/>
              <p:nvPr/>
            </p:nvSpPr>
            <p:spPr>
              <a:xfrm rot="5400000">
                <a:off x="7089527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56"/>
                    </a:moveTo>
                    <a:cubicBezTo>
                      <a:pt x="9275" y="2456"/>
                      <a:pt x="9358" y="2464"/>
                      <a:pt x="9440" y="2479"/>
                    </a:cubicBezTo>
                    <a:cubicBezTo>
                      <a:pt x="8976" y="2958"/>
                      <a:pt x="8459" y="3407"/>
                      <a:pt x="8153" y="3781"/>
                    </a:cubicBezTo>
                    <a:cubicBezTo>
                      <a:pt x="7748" y="4268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03" y="4590"/>
                      <a:pt x="10503" y="4792"/>
                    </a:cubicBezTo>
                    <a:lnTo>
                      <a:pt x="10503" y="8961"/>
                    </a:lnTo>
                    <a:cubicBezTo>
                      <a:pt x="9740" y="8048"/>
                      <a:pt x="8834" y="7210"/>
                      <a:pt x="8108" y="6454"/>
                    </a:cubicBezTo>
                    <a:cubicBezTo>
                      <a:pt x="8841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5"/>
                      <a:pt x="3459" y="8430"/>
                      <a:pt x="2606" y="9523"/>
                    </a:cubicBezTo>
                    <a:cubicBezTo>
                      <a:pt x="2606" y="9373"/>
                      <a:pt x="2606" y="9216"/>
                      <a:pt x="2606" y="9036"/>
                    </a:cubicBezTo>
                    <a:lnTo>
                      <a:pt x="2606" y="4066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16"/>
                    </a:moveTo>
                    <a:cubicBezTo>
                      <a:pt x="7269" y="8362"/>
                      <a:pt x="7718" y="8939"/>
                      <a:pt x="8257" y="9448"/>
                    </a:cubicBezTo>
                    <a:cubicBezTo>
                      <a:pt x="8672" y="9818"/>
                      <a:pt x="9057" y="10210"/>
                      <a:pt x="9421" y="10632"/>
                    </a:cubicBezTo>
                    <a:lnTo>
                      <a:pt x="9421" y="10632"/>
                    </a:lnTo>
                    <a:cubicBezTo>
                      <a:pt x="9155" y="10653"/>
                      <a:pt x="8875" y="10646"/>
                      <a:pt x="8602" y="10653"/>
                    </a:cubicBezTo>
                    <a:lnTo>
                      <a:pt x="4245" y="10653"/>
                    </a:lnTo>
                    <a:cubicBezTo>
                      <a:pt x="5106" y="9725"/>
                      <a:pt x="5914" y="8752"/>
                      <a:pt x="6775" y="7816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5"/>
                      <a:pt x="233" y="2576"/>
                    </a:cubicBezTo>
                    <a:lnTo>
                      <a:pt x="233" y="10526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3"/>
                      <a:pt x="12869" y="11229"/>
                    </a:cubicBezTo>
                    <a:lnTo>
                      <a:pt x="12869" y="3744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6" name="Google Shape;2156;p26"/>
              <p:cNvSpPr/>
              <p:nvPr/>
            </p:nvSpPr>
            <p:spPr>
              <a:xfrm rot="5400000">
                <a:off x="6592234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48"/>
                    </a:moveTo>
                    <a:cubicBezTo>
                      <a:pt x="9275" y="2456"/>
                      <a:pt x="9358" y="2463"/>
                      <a:pt x="9440" y="2478"/>
                    </a:cubicBezTo>
                    <a:cubicBezTo>
                      <a:pt x="8976" y="2950"/>
                      <a:pt x="8459" y="3407"/>
                      <a:pt x="8153" y="3781"/>
                    </a:cubicBezTo>
                    <a:cubicBezTo>
                      <a:pt x="7748" y="4267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11" y="4582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8"/>
                      <a:pt x="8834" y="7217"/>
                      <a:pt x="8115" y="6453"/>
                    </a:cubicBezTo>
                    <a:cubicBezTo>
                      <a:pt x="8849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3"/>
                      <a:pt x="2606" y="9215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08"/>
                    </a:moveTo>
                    <a:cubicBezTo>
                      <a:pt x="7269" y="8355"/>
                      <a:pt x="7726" y="8939"/>
                      <a:pt x="8265" y="9440"/>
                    </a:cubicBezTo>
                    <a:cubicBezTo>
                      <a:pt x="8677" y="9814"/>
                      <a:pt x="9066" y="10219"/>
                      <a:pt x="9433" y="10638"/>
                    </a:cubicBezTo>
                    <a:cubicBezTo>
                      <a:pt x="9298" y="10645"/>
                      <a:pt x="9159" y="10647"/>
                      <a:pt x="9021" y="10647"/>
                    </a:cubicBezTo>
                    <a:cubicBezTo>
                      <a:pt x="8882" y="10647"/>
                      <a:pt x="8744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17"/>
                      <a:pt x="5922" y="8744"/>
                      <a:pt x="6775" y="7808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5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7" name="Google Shape;2157;p26"/>
              <p:cNvSpPr/>
              <p:nvPr/>
            </p:nvSpPr>
            <p:spPr>
              <a:xfrm rot="5400000">
                <a:off x="6094973" y="4612312"/>
                <a:ext cx="434985" cy="427484"/>
              </a:xfrm>
              <a:custGeom>
                <a:rect b="b" l="l" r="r" t="t"/>
                <a:pathLst>
                  <a:path extrusionOk="0" h="13109" w="13339">
                    <a:moveTo>
                      <a:pt x="9191" y="2464"/>
                    </a:moveTo>
                    <a:cubicBezTo>
                      <a:pt x="9266" y="2471"/>
                      <a:pt x="9348" y="2479"/>
                      <a:pt x="9431" y="2494"/>
                    </a:cubicBezTo>
                    <a:cubicBezTo>
                      <a:pt x="8967" y="2965"/>
                      <a:pt x="8450" y="3422"/>
                      <a:pt x="8143" y="3796"/>
                    </a:cubicBezTo>
                    <a:cubicBezTo>
                      <a:pt x="7746" y="4275"/>
                      <a:pt x="7312" y="4739"/>
                      <a:pt x="6856" y="5173"/>
                    </a:cubicBezTo>
                    <a:cubicBezTo>
                      <a:pt x="5972" y="4298"/>
                      <a:pt x="5081" y="3407"/>
                      <a:pt x="4280" y="2464"/>
                    </a:cubicBezTo>
                    <a:close/>
                    <a:moveTo>
                      <a:pt x="10524" y="4155"/>
                    </a:moveTo>
                    <a:lnTo>
                      <a:pt x="10524" y="4155"/>
                    </a:lnTo>
                    <a:cubicBezTo>
                      <a:pt x="10516" y="4372"/>
                      <a:pt x="10509" y="4597"/>
                      <a:pt x="10509" y="4799"/>
                    </a:cubicBezTo>
                    <a:lnTo>
                      <a:pt x="10509" y="8961"/>
                    </a:lnTo>
                    <a:lnTo>
                      <a:pt x="10501" y="8961"/>
                    </a:lnTo>
                    <a:cubicBezTo>
                      <a:pt x="9738" y="8055"/>
                      <a:pt x="8832" y="7217"/>
                      <a:pt x="8113" y="6461"/>
                    </a:cubicBezTo>
                    <a:cubicBezTo>
                      <a:pt x="8847" y="5780"/>
                      <a:pt x="9738" y="5001"/>
                      <a:pt x="10524" y="4155"/>
                    </a:cubicBezTo>
                    <a:close/>
                    <a:moveTo>
                      <a:pt x="2619" y="3452"/>
                    </a:moveTo>
                    <a:cubicBezTo>
                      <a:pt x="3435" y="4522"/>
                      <a:pt x="4333" y="5518"/>
                      <a:pt x="5314" y="6446"/>
                    </a:cubicBezTo>
                    <a:cubicBezTo>
                      <a:pt x="4236" y="7232"/>
                      <a:pt x="3457" y="8437"/>
                      <a:pt x="2604" y="9530"/>
                    </a:cubicBezTo>
                    <a:cubicBezTo>
                      <a:pt x="2604" y="9380"/>
                      <a:pt x="2604" y="9223"/>
                      <a:pt x="2604" y="9044"/>
                    </a:cubicBezTo>
                    <a:lnTo>
                      <a:pt x="2604" y="4073"/>
                    </a:lnTo>
                    <a:cubicBezTo>
                      <a:pt x="2604" y="3834"/>
                      <a:pt x="2611" y="3631"/>
                      <a:pt x="2619" y="3452"/>
                    </a:cubicBezTo>
                    <a:close/>
                    <a:moveTo>
                      <a:pt x="6773" y="7816"/>
                    </a:moveTo>
                    <a:cubicBezTo>
                      <a:pt x="7267" y="8362"/>
                      <a:pt x="7724" y="8939"/>
                      <a:pt x="8263" y="9448"/>
                    </a:cubicBezTo>
                    <a:cubicBezTo>
                      <a:pt x="8675" y="9822"/>
                      <a:pt x="9064" y="10226"/>
                      <a:pt x="9431" y="10645"/>
                    </a:cubicBezTo>
                    <a:cubicBezTo>
                      <a:pt x="9296" y="10653"/>
                      <a:pt x="9157" y="10655"/>
                      <a:pt x="9019" y="10655"/>
                    </a:cubicBezTo>
                    <a:cubicBezTo>
                      <a:pt x="8880" y="10655"/>
                      <a:pt x="8742" y="10653"/>
                      <a:pt x="8607" y="10653"/>
                    </a:cubicBezTo>
                    <a:lnTo>
                      <a:pt x="4251" y="10653"/>
                    </a:lnTo>
                    <a:cubicBezTo>
                      <a:pt x="5104" y="9725"/>
                      <a:pt x="5920" y="8752"/>
                      <a:pt x="6773" y="7816"/>
                    </a:cubicBezTo>
                    <a:close/>
                    <a:moveTo>
                      <a:pt x="1990" y="1"/>
                    </a:moveTo>
                    <a:cubicBezTo>
                      <a:pt x="351" y="1"/>
                      <a:pt x="231" y="705"/>
                      <a:pt x="231" y="2576"/>
                    </a:cubicBezTo>
                    <a:lnTo>
                      <a:pt x="231" y="10533"/>
                    </a:lnTo>
                    <a:cubicBezTo>
                      <a:pt x="231" y="12166"/>
                      <a:pt x="1" y="13101"/>
                      <a:pt x="1619" y="13101"/>
                    </a:cubicBezTo>
                    <a:cubicBezTo>
                      <a:pt x="1625" y="13101"/>
                      <a:pt x="1632" y="13101"/>
                      <a:pt x="1638" y="13101"/>
                    </a:cubicBezTo>
                    <a:lnTo>
                      <a:pt x="9827" y="13101"/>
                    </a:lnTo>
                    <a:cubicBezTo>
                      <a:pt x="10086" y="13101"/>
                      <a:pt x="10353" y="13109"/>
                      <a:pt x="10617" y="13109"/>
                    </a:cubicBezTo>
                    <a:cubicBezTo>
                      <a:pt x="11778" y="13109"/>
                      <a:pt x="12867" y="12950"/>
                      <a:pt x="12867" y="11229"/>
                    </a:cubicBezTo>
                    <a:lnTo>
                      <a:pt x="12867" y="3744"/>
                    </a:lnTo>
                    <a:cubicBezTo>
                      <a:pt x="12867" y="2112"/>
                      <a:pt x="13338" y="1"/>
                      <a:pt x="107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8" name="Google Shape;2158;p26"/>
              <p:cNvSpPr/>
              <p:nvPr/>
            </p:nvSpPr>
            <p:spPr>
              <a:xfrm rot="5400000">
                <a:off x="5597663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55"/>
                    </a:moveTo>
                    <a:cubicBezTo>
                      <a:pt x="9275" y="2455"/>
                      <a:pt x="9358" y="2463"/>
                      <a:pt x="9440" y="2478"/>
                    </a:cubicBezTo>
                    <a:cubicBezTo>
                      <a:pt x="8976" y="2957"/>
                      <a:pt x="8459" y="3406"/>
                      <a:pt x="8153" y="3780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89"/>
                      <a:pt x="5083" y="3399"/>
                      <a:pt x="4282" y="2455"/>
                    </a:cubicBez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1"/>
                      <a:pt x="9740" y="4993"/>
                      <a:pt x="10526" y="4147"/>
                    </a:cubicBezTo>
                    <a:close/>
                    <a:moveTo>
                      <a:pt x="2621" y="3443"/>
                    </a:moveTo>
                    <a:cubicBezTo>
                      <a:pt x="3437" y="4506"/>
                      <a:pt x="4335" y="5509"/>
                      <a:pt x="5316" y="6438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43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39"/>
                    </a:cubicBezTo>
                    <a:cubicBezTo>
                      <a:pt x="8677" y="9814"/>
                      <a:pt x="9066" y="10218"/>
                      <a:pt x="9433" y="10637"/>
                    </a:cubicBezTo>
                    <a:cubicBezTo>
                      <a:pt x="9275" y="10646"/>
                      <a:pt x="9112" y="10650"/>
                      <a:pt x="8950" y="10650"/>
                    </a:cubicBezTo>
                    <a:cubicBezTo>
                      <a:pt x="8835" y="10650"/>
                      <a:pt x="8721" y="10648"/>
                      <a:pt x="8609" y="10645"/>
                    </a:cubicBezTo>
                    <a:lnTo>
                      <a:pt x="4253" y="10645"/>
                    </a:lnTo>
                    <a:cubicBezTo>
                      <a:pt x="5106" y="9716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7"/>
                      <a:pt x="10601" y="13107"/>
                    </a:cubicBezTo>
                    <a:cubicBezTo>
                      <a:pt x="11768" y="13107"/>
                      <a:pt x="12869" y="12952"/>
                      <a:pt x="12869" y="11228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9" name="Google Shape;2159;p26"/>
              <p:cNvSpPr/>
              <p:nvPr/>
            </p:nvSpPr>
            <p:spPr>
              <a:xfrm rot="5400000">
                <a:off x="8084065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68" y="2456"/>
                      <a:pt x="9350" y="2463"/>
                      <a:pt x="9433" y="2478"/>
                    </a:cubicBezTo>
                    <a:cubicBezTo>
                      <a:pt x="8969" y="2950"/>
                      <a:pt x="8452" y="3406"/>
                      <a:pt x="8145" y="3781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2"/>
                      <a:pt x="9740" y="4993"/>
                      <a:pt x="10526" y="4147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0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40"/>
                    </a:cubicBezTo>
                    <a:cubicBezTo>
                      <a:pt x="8674" y="9812"/>
                      <a:pt x="9062" y="10214"/>
                      <a:pt x="9427" y="10630"/>
                    </a:cubicBezTo>
                    <a:lnTo>
                      <a:pt x="9427" y="10630"/>
                    </a:lnTo>
                    <a:cubicBezTo>
                      <a:pt x="9267" y="10643"/>
                      <a:pt x="9102" y="10646"/>
                      <a:pt x="8938" y="10646"/>
                    </a:cubicBezTo>
                    <a:cubicBezTo>
                      <a:pt x="8827" y="10646"/>
                      <a:pt x="8717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24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60" name="Google Shape;2160;p26"/>
            <p:cNvSpPr/>
            <p:nvPr/>
          </p:nvSpPr>
          <p:spPr>
            <a:xfrm>
              <a:off x="152400" y="460798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26"/>
            <p:cNvSpPr/>
            <p:nvPr/>
          </p:nvSpPr>
          <p:spPr>
            <a:xfrm>
              <a:off x="8556550" y="460798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2" name="Google Shape;2162;p26"/>
          <p:cNvGrpSpPr/>
          <p:nvPr/>
        </p:nvGrpSpPr>
        <p:grpSpPr>
          <a:xfrm>
            <a:off x="152400" y="4607984"/>
            <a:ext cx="8839200" cy="435563"/>
            <a:chOff x="152400" y="4607984"/>
            <a:chExt cx="8839200" cy="435563"/>
          </a:xfrm>
        </p:grpSpPr>
        <p:sp>
          <p:nvSpPr>
            <p:cNvPr id="2163" name="Google Shape;2163;p26"/>
            <p:cNvSpPr/>
            <p:nvPr/>
          </p:nvSpPr>
          <p:spPr>
            <a:xfrm>
              <a:off x="152400" y="460798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26"/>
            <p:cNvSpPr/>
            <p:nvPr/>
          </p:nvSpPr>
          <p:spPr>
            <a:xfrm>
              <a:off x="8556550" y="460798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65" name="Google Shape;2165;p26"/>
            <p:cNvGrpSpPr/>
            <p:nvPr/>
          </p:nvGrpSpPr>
          <p:grpSpPr>
            <a:xfrm>
              <a:off x="628691" y="4608497"/>
              <a:ext cx="7886625" cy="435050"/>
              <a:chOff x="628691" y="4608497"/>
              <a:chExt cx="7886625" cy="435050"/>
            </a:xfrm>
          </p:grpSpPr>
          <p:sp>
            <p:nvSpPr>
              <p:cNvPr id="2166" name="Google Shape;2166;p26"/>
              <p:cNvSpPr/>
              <p:nvPr/>
            </p:nvSpPr>
            <p:spPr>
              <a:xfrm rot="5400000">
                <a:off x="5100402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75" y="2456"/>
                      <a:pt x="9358" y="2463"/>
                      <a:pt x="9440" y="2478"/>
                    </a:cubicBezTo>
                    <a:cubicBezTo>
                      <a:pt x="8976" y="2957"/>
                      <a:pt x="8459" y="3407"/>
                      <a:pt x="8153" y="3781"/>
                    </a:cubicBezTo>
                    <a:cubicBezTo>
                      <a:pt x="7748" y="4267"/>
                      <a:pt x="7314" y="4732"/>
                      <a:pt x="6858" y="5166"/>
                    </a:cubicBezTo>
                    <a:cubicBezTo>
                      <a:pt x="5974" y="4282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8"/>
                      <a:pt x="8834" y="7209"/>
                      <a:pt x="8115" y="6453"/>
                    </a:cubicBezTo>
                    <a:cubicBezTo>
                      <a:pt x="8849" y="5772"/>
                      <a:pt x="9740" y="4994"/>
                      <a:pt x="10526" y="4148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3"/>
                      <a:pt x="2606" y="9215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5"/>
                      <a:pt x="7726" y="8931"/>
                      <a:pt x="8265" y="9440"/>
                    </a:cubicBezTo>
                    <a:cubicBezTo>
                      <a:pt x="8677" y="9814"/>
                      <a:pt x="9066" y="10218"/>
                      <a:pt x="9433" y="10638"/>
                    </a:cubicBezTo>
                    <a:cubicBezTo>
                      <a:pt x="9298" y="10645"/>
                      <a:pt x="9159" y="10647"/>
                      <a:pt x="9021" y="10647"/>
                    </a:cubicBezTo>
                    <a:cubicBezTo>
                      <a:pt x="8882" y="10647"/>
                      <a:pt x="8744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17"/>
                      <a:pt x="5922" y="8744"/>
                      <a:pt x="6775" y="7808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5"/>
                    </a:lnTo>
                    <a:cubicBezTo>
                      <a:pt x="233" y="12165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7" name="Google Shape;2167;p26"/>
              <p:cNvSpPr/>
              <p:nvPr/>
            </p:nvSpPr>
            <p:spPr>
              <a:xfrm rot="5400000">
                <a:off x="4603141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68" y="2456"/>
                      <a:pt x="9350" y="2463"/>
                      <a:pt x="9433" y="2478"/>
                    </a:cubicBezTo>
                    <a:cubicBezTo>
                      <a:pt x="8969" y="2950"/>
                      <a:pt x="8452" y="3406"/>
                      <a:pt x="8145" y="3781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2"/>
                      <a:pt x="9740" y="4993"/>
                      <a:pt x="10526" y="4147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0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40"/>
                    </a:cubicBezTo>
                    <a:cubicBezTo>
                      <a:pt x="8674" y="9812"/>
                      <a:pt x="9062" y="10214"/>
                      <a:pt x="9427" y="10630"/>
                    </a:cubicBezTo>
                    <a:lnTo>
                      <a:pt x="9427" y="10630"/>
                    </a:lnTo>
                    <a:cubicBezTo>
                      <a:pt x="9267" y="10643"/>
                      <a:pt x="9102" y="10646"/>
                      <a:pt x="8938" y="10646"/>
                    </a:cubicBezTo>
                    <a:cubicBezTo>
                      <a:pt x="8827" y="10646"/>
                      <a:pt x="8717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24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8" name="Google Shape;2168;p26"/>
              <p:cNvSpPr/>
              <p:nvPr/>
            </p:nvSpPr>
            <p:spPr>
              <a:xfrm rot="5400000">
                <a:off x="4105864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56"/>
                    </a:moveTo>
                    <a:cubicBezTo>
                      <a:pt x="9275" y="2456"/>
                      <a:pt x="9358" y="2464"/>
                      <a:pt x="9440" y="2479"/>
                    </a:cubicBezTo>
                    <a:cubicBezTo>
                      <a:pt x="8976" y="2958"/>
                      <a:pt x="8459" y="3407"/>
                      <a:pt x="8153" y="3781"/>
                    </a:cubicBezTo>
                    <a:cubicBezTo>
                      <a:pt x="7748" y="4268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03" y="4590"/>
                      <a:pt x="10503" y="4792"/>
                    </a:cubicBezTo>
                    <a:lnTo>
                      <a:pt x="10503" y="8961"/>
                    </a:lnTo>
                    <a:cubicBezTo>
                      <a:pt x="9740" y="8048"/>
                      <a:pt x="8834" y="7210"/>
                      <a:pt x="8108" y="6454"/>
                    </a:cubicBezTo>
                    <a:cubicBezTo>
                      <a:pt x="8841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5"/>
                      <a:pt x="3459" y="8430"/>
                      <a:pt x="2606" y="9523"/>
                    </a:cubicBezTo>
                    <a:cubicBezTo>
                      <a:pt x="2606" y="9373"/>
                      <a:pt x="2606" y="9216"/>
                      <a:pt x="2606" y="9036"/>
                    </a:cubicBezTo>
                    <a:lnTo>
                      <a:pt x="2606" y="4066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16"/>
                    </a:moveTo>
                    <a:cubicBezTo>
                      <a:pt x="7269" y="8362"/>
                      <a:pt x="7718" y="8939"/>
                      <a:pt x="8257" y="9448"/>
                    </a:cubicBezTo>
                    <a:cubicBezTo>
                      <a:pt x="8672" y="9818"/>
                      <a:pt x="9057" y="10210"/>
                      <a:pt x="9421" y="10632"/>
                    </a:cubicBezTo>
                    <a:lnTo>
                      <a:pt x="9421" y="10632"/>
                    </a:lnTo>
                    <a:cubicBezTo>
                      <a:pt x="9155" y="10653"/>
                      <a:pt x="8875" y="10646"/>
                      <a:pt x="8602" y="10653"/>
                    </a:cubicBezTo>
                    <a:lnTo>
                      <a:pt x="4245" y="10653"/>
                    </a:lnTo>
                    <a:cubicBezTo>
                      <a:pt x="5106" y="9725"/>
                      <a:pt x="5914" y="8752"/>
                      <a:pt x="6775" y="7816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5"/>
                      <a:pt x="233" y="2576"/>
                    </a:cubicBezTo>
                    <a:lnTo>
                      <a:pt x="233" y="10526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3"/>
                      <a:pt x="12869" y="11229"/>
                    </a:cubicBezTo>
                    <a:lnTo>
                      <a:pt x="12869" y="3744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9" name="Google Shape;2169;p26"/>
              <p:cNvSpPr/>
              <p:nvPr/>
            </p:nvSpPr>
            <p:spPr>
              <a:xfrm rot="5400000">
                <a:off x="3608571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48"/>
                    </a:moveTo>
                    <a:cubicBezTo>
                      <a:pt x="9275" y="2456"/>
                      <a:pt x="9358" y="2463"/>
                      <a:pt x="9440" y="2478"/>
                    </a:cubicBezTo>
                    <a:cubicBezTo>
                      <a:pt x="8976" y="2950"/>
                      <a:pt x="8459" y="3407"/>
                      <a:pt x="8153" y="3781"/>
                    </a:cubicBezTo>
                    <a:cubicBezTo>
                      <a:pt x="7748" y="4267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11" y="4582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8"/>
                      <a:pt x="8834" y="7217"/>
                      <a:pt x="8115" y="6453"/>
                    </a:cubicBezTo>
                    <a:cubicBezTo>
                      <a:pt x="8849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3"/>
                      <a:pt x="2606" y="9215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08"/>
                    </a:moveTo>
                    <a:cubicBezTo>
                      <a:pt x="7269" y="8355"/>
                      <a:pt x="7726" y="8939"/>
                      <a:pt x="8265" y="9440"/>
                    </a:cubicBezTo>
                    <a:cubicBezTo>
                      <a:pt x="8677" y="9814"/>
                      <a:pt x="9066" y="10219"/>
                      <a:pt x="9433" y="10638"/>
                    </a:cubicBezTo>
                    <a:cubicBezTo>
                      <a:pt x="9298" y="10645"/>
                      <a:pt x="9159" y="10647"/>
                      <a:pt x="9021" y="10647"/>
                    </a:cubicBezTo>
                    <a:cubicBezTo>
                      <a:pt x="8882" y="10647"/>
                      <a:pt x="8744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17"/>
                      <a:pt x="5922" y="8744"/>
                      <a:pt x="6775" y="7808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5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0" name="Google Shape;2170;p26"/>
              <p:cNvSpPr/>
              <p:nvPr/>
            </p:nvSpPr>
            <p:spPr>
              <a:xfrm rot="5400000">
                <a:off x="3111310" y="4612312"/>
                <a:ext cx="434985" cy="427484"/>
              </a:xfrm>
              <a:custGeom>
                <a:rect b="b" l="l" r="r" t="t"/>
                <a:pathLst>
                  <a:path extrusionOk="0" h="13109" w="13339">
                    <a:moveTo>
                      <a:pt x="9191" y="2464"/>
                    </a:moveTo>
                    <a:cubicBezTo>
                      <a:pt x="9266" y="2471"/>
                      <a:pt x="9348" y="2479"/>
                      <a:pt x="9431" y="2494"/>
                    </a:cubicBezTo>
                    <a:cubicBezTo>
                      <a:pt x="8967" y="2965"/>
                      <a:pt x="8450" y="3422"/>
                      <a:pt x="8143" y="3796"/>
                    </a:cubicBezTo>
                    <a:cubicBezTo>
                      <a:pt x="7746" y="4275"/>
                      <a:pt x="7312" y="4739"/>
                      <a:pt x="6856" y="5173"/>
                    </a:cubicBezTo>
                    <a:cubicBezTo>
                      <a:pt x="5972" y="4298"/>
                      <a:pt x="5081" y="3407"/>
                      <a:pt x="4280" y="2464"/>
                    </a:cubicBezTo>
                    <a:close/>
                    <a:moveTo>
                      <a:pt x="10524" y="4155"/>
                    </a:moveTo>
                    <a:lnTo>
                      <a:pt x="10524" y="4155"/>
                    </a:lnTo>
                    <a:cubicBezTo>
                      <a:pt x="10516" y="4372"/>
                      <a:pt x="10509" y="4597"/>
                      <a:pt x="10509" y="4799"/>
                    </a:cubicBezTo>
                    <a:lnTo>
                      <a:pt x="10509" y="8961"/>
                    </a:lnTo>
                    <a:lnTo>
                      <a:pt x="10501" y="8961"/>
                    </a:lnTo>
                    <a:cubicBezTo>
                      <a:pt x="9738" y="8055"/>
                      <a:pt x="8832" y="7217"/>
                      <a:pt x="8113" y="6461"/>
                    </a:cubicBezTo>
                    <a:cubicBezTo>
                      <a:pt x="8847" y="5780"/>
                      <a:pt x="9738" y="5001"/>
                      <a:pt x="10524" y="4155"/>
                    </a:cubicBezTo>
                    <a:close/>
                    <a:moveTo>
                      <a:pt x="2619" y="3452"/>
                    </a:moveTo>
                    <a:cubicBezTo>
                      <a:pt x="3435" y="4522"/>
                      <a:pt x="4333" y="5518"/>
                      <a:pt x="5314" y="6446"/>
                    </a:cubicBezTo>
                    <a:cubicBezTo>
                      <a:pt x="4236" y="7232"/>
                      <a:pt x="3457" y="8437"/>
                      <a:pt x="2604" y="9530"/>
                    </a:cubicBezTo>
                    <a:cubicBezTo>
                      <a:pt x="2604" y="9380"/>
                      <a:pt x="2604" y="9223"/>
                      <a:pt x="2604" y="9044"/>
                    </a:cubicBezTo>
                    <a:lnTo>
                      <a:pt x="2604" y="4073"/>
                    </a:lnTo>
                    <a:cubicBezTo>
                      <a:pt x="2604" y="3834"/>
                      <a:pt x="2611" y="3631"/>
                      <a:pt x="2619" y="3452"/>
                    </a:cubicBezTo>
                    <a:close/>
                    <a:moveTo>
                      <a:pt x="6773" y="7816"/>
                    </a:moveTo>
                    <a:cubicBezTo>
                      <a:pt x="7267" y="8362"/>
                      <a:pt x="7724" y="8939"/>
                      <a:pt x="8263" y="9448"/>
                    </a:cubicBezTo>
                    <a:cubicBezTo>
                      <a:pt x="8675" y="9822"/>
                      <a:pt x="9064" y="10226"/>
                      <a:pt x="9431" y="10645"/>
                    </a:cubicBezTo>
                    <a:cubicBezTo>
                      <a:pt x="9296" y="10653"/>
                      <a:pt x="9157" y="10655"/>
                      <a:pt x="9019" y="10655"/>
                    </a:cubicBezTo>
                    <a:cubicBezTo>
                      <a:pt x="8880" y="10655"/>
                      <a:pt x="8742" y="10653"/>
                      <a:pt x="8607" y="10653"/>
                    </a:cubicBezTo>
                    <a:lnTo>
                      <a:pt x="4251" y="10653"/>
                    </a:lnTo>
                    <a:cubicBezTo>
                      <a:pt x="5104" y="9725"/>
                      <a:pt x="5920" y="8752"/>
                      <a:pt x="6773" y="7816"/>
                    </a:cubicBezTo>
                    <a:close/>
                    <a:moveTo>
                      <a:pt x="1990" y="1"/>
                    </a:moveTo>
                    <a:cubicBezTo>
                      <a:pt x="351" y="1"/>
                      <a:pt x="231" y="705"/>
                      <a:pt x="231" y="2576"/>
                    </a:cubicBezTo>
                    <a:lnTo>
                      <a:pt x="231" y="10533"/>
                    </a:lnTo>
                    <a:cubicBezTo>
                      <a:pt x="231" y="12166"/>
                      <a:pt x="1" y="13101"/>
                      <a:pt x="1619" y="13101"/>
                    </a:cubicBezTo>
                    <a:cubicBezTo>
                      <a:pt x="1625" y="13101"/>
                      <a:pt x="1632" y="13101"/>
                      <a:pt x="1638" y="13101"/>
                    </a:cubicBezTo>
                    <a:lnTo>
                      <a:pt x="9827" y="13101"/>
                    </a:lnTo>
                    <a:cubicBezTo>
                      <a:pt x="10086" y="13101"/>
                      <a:pt x="10353" y="13109"/>
                      <a:pt x="10617" y="13109"/>
                    </a:cubicBezTo>
                    <a:cubicBezTo>
                      <a:pt x="11778" y="13109"/>
                      <a:pt x="12867" y="12950"/>
                      <a:pt x="12867" y="11229"/>
                    </a:cubicBezTo>
                    <a:lnTo>
                      <a:pt x="12867" y="3744"/>
                    </a:lnTo>
                    <a:cubicBezTo>
                      <a:pt x="12867" y="2112"/>
                      <a:pt x="13338" y="1"/>
                      <a:pt x="107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1" name="Google Shape;2171;p26"/>
              <p:cNvSpPr/>
              <p:nvPr/>
            </p:nvSpPr>
            <p:spPr>
              <a:xfrm rot="5400000">
                <a:off x="2614000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55"/>
                    </a:moveTo>
                    <a:cubicBezTo>
                      <a:pt x="9275" y="2455"/>
                      <a:pt x="9358" y="2463"/>
                      <a:pt x="9440" y="2478"/>
                    </a:cubicBezTo>
                    <a:cubicBezTo>
                      <a:pt x="8976" y="2957"/>
                      <a:pt x="8459" y="3406"/>
                      <a:pt x="8153" y="3780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89"/>
                      <a:pt x="5083" y="3399"/>
                      <a:pt x="4282" y="2455"/>
                    </a:cubicBez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1"/>
                      <a:pt x="9740" y="4993"/>
                      <a:pt x="10526" y="4147"/>
                    </a:cubicBezTo>
                    <a:close/>
                    <a:moveTo>
                      <a:pt x="2621" y="3443"/>
                    </a:moveTo>
                    <a:cubicBezTo>
                      <a:pt x="3437" y="4506"/>
                      <a:pt x="4335" y="5509"/>
                      <a:pt x="5316" y="6438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43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39"/>
                    </a:cubicBezTo>
                    <a:cubicBezTo>
                      <a:pt x="8677" y="9814"/>
                      <a:pt x="9066" y="10218"/>
                      <a:pt x="9433" y="10637"/>
                    </a:cubicBezTo>
                    <a:cubicBezTo>
                      <a:pt x="9275" y="10646"/>
                      <a:pt x="9112" y="10650"/>
                      <a:pt x="8950" y="10650"/>
                    </a:cubicBezTo>
                    <a:cubicBezTo>
                      <a:pt x="8835" y="10650"/>
                      <a:pt x="8721" y="10648"/>
                      <a:pt x="8609" y="10645"/>
                    </a:cubicBezTo>
                    <a:lnTo>
                      <a:pt x="4253" y="10645"/>
                    </a:lnTo>
                    <a:cubicBezTo>
                      <a:pt x="5106" y="9716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7"/>
                      <a:pt x="10601" y="13107"/>
                    </a:cubicBezTo>
                    <a:cubicBezTo>
                      <a:pt x="11768" y="13107"/>
                      <a:pt x="12869" y="12952"/>
                      <a:pt x="12869" y="11228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2" name="Google Shape;2172;p26"/>
              <p:cNvSpPr/>
              <p:nvPr/>
            </p:nvSpPr>
            <p:spPr>
              <a:xfrm rot="5400000">
                <a:off x="2116723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49"/>
                    </a:moveTo>
                    <a:cubicBezTo>
                      <a:pt x="9268" y="2456"/>
                      <a:pt x="9350" y="2464"/>
                      <a:pt x="9433" y="2478"/>
                    </a:cubicBezTo>
                    <a:cubicBezTo>
                      <a:pt x="8969" y="2958"/>
                      <a:pt x="8452" y="3407"/>
                      <a:pt x="8145" y="3781"/>
                    </a:cubicBezTo>
                    <a:cubicBezTo>
                      <a:pt x="7741" y="4268"/>
                      <a:pt x="7314" y="4732"/>
                      <a:pt x="6850" y="5166"/>
                    </a:cubicBezTo>
                    <a:cubicBezTo>
                      <a:pt x="5974" y="4290"/>
                      <a:pt x="5076" y="3399"/>
                      <a:pt x="4275" y="2456"/>
                    </a:cubicBezTo>
                    <a:lnTo>
                      <a:pt x="9193" y="2449"/>
                    </a:lnTo>
                    <a:close/>
                    <a:moveTo>
                      <a:pt x="10518" y="4148"/>
                    </a:moveTo>
                    <a:cubicBezTo>
                      <a:pt x="10518" y="4365"/>
                      <a:pt x="10503" y="4589"/>
                      <a:pt x="10503" y="4792"/>
                    </a:cubicBezTo>
                    <a:lnTo>
                      <a:pt x="10503" y="8954"/>
                    </a:lnTo>
                    <a:cubicBezTo>
                      <a:pt x="9740" y="8048"/>
                      <a:pt x="8834" y="7209"/>
                      <a:pt x="8108" y="6453"/>
                    </a:cubicBezTo>
                    <a:cubicBezTo>
                      <a:pt x="8841" y="5772"/>
                      <a:pt x="9740" y="4994"/>
                      <a:pt x="10518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30"/>
                      <a:pt x="2606" y="9522"/>
                    </a:cubicBezTo>
                    <a:cubicBezTo>
                      <a:pt x="2606" y="9373"/>
                      <a:pt x="2606" y="9216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16"/>
                    </a:moveTo>
                    <a:cubicBezTo>
                      <a:pt x="7269" y="8355"/>
                      <a:pt x="7718" y="8939"/>
                      <a:pt x="8257" y="9440"/>
                    </a:cubicBezTo>
                    <a:cubicBezTo>
                      <a:pt x="8677" y="9814"/>
                      <a:pt x="9066" y="10219"/>
                      <a:pt x="9433" y="10638"/>
                    </a:cubicBezTo>
                    <a:cubicBezTo>
                      <a:pt x="9298" y="10645"/>
                      <a:pt x="9159" y="10647"/>
                      <a:pt x="9020" y="10647"/>
                    </a:cubicBezTo>
                    <a:cubicBezTo>
                      <a:pt x="8881" y="10647"/>
                      <a:pt x="8740" y="10645"/>
                      <a:pt x="8602" y="10645"/>
                    </a:cubicBezTo>
                    <a:lnTo>
                      <a:pt x="4245" y="10645"/>
                    </a:lnTo>
                    <a:cubicBezTo>
                      <a:pt x="5098" y="9717"/>
                      <a:pt x="5914" y="8751"/>
                      <a:pt x="6775" y="7816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6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4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3" name="Google Shape;2173;p26"/>
              <p:cNvSpPr/>
              <p:nvPr/>
            </p:nvSpPr>
            <p:spPr>
              <a:xfrm rot="5400000">
                <a:off x="1619446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75" y="2456"/>
                      <a:pt x="9358" y="2463"/>
                      <a:pt x="9440" y="2478"/>
                    </a:cubicBezTo>
                    <a:cubicBezTo>
                      <a:pt x="8976" y="2957"/>
                      <a:pt x="8459" y="3407"/>
                      <a:pt x="8153" y="3781"/>
                    </a:cubicBezTo>
                    <a:cubicBezTo>
                      <a:pt x="7748" y="4267"/>
                      <a:pt x="7314" y="4732"/>
                      <a:pt x="6858" y="5166"/>
                    </a:cubicBezTo>
                    <a:cubicBezTo>
                      <a:pt x="5974" y="4282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8"/>
                      <a:pt x="8834" y="7209"/>
                      <a:pt x="8115" y="6453"/>
                    </a:cubicBezTo>
                    <a:cubicBezTo>
                      <a:pt x="8849" y="5772"/>
                      <a:pt x="9740" y="4994"/>
                      <a:pt x="10526" y="4148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3"/>
                      <a:pt x="2606" y="9215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5"/>
                      <a:pt x="7726" y="8931"/>
                      <a:pt x="8265" y="9440"/>
                    </a:cubicBezTo>
                    <a:cubicBezTo>
                      <a:pt x="8677" y="9814"/>
                      <a:pt x="9066" y="10218"/>
                      <a:pt x="9433" y="10638"/>
                    </a:cubicBezTo>
                    <a:cubicBezTo>
                      <a:pt x="9298" y="10645"/>
                      <a:pt x="9159" y="10647"/>
                      <a:pt x="9021" y="10647"/>
                    </a:cubicBezTo>
                    <a:cubicBezTo>
                      <a:pt x="8882" y="10647"/>
                      <a:pt x="8744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17"/>
                      <a:pt x="5922" y="8744"/>
                      <a:pt x="6775" y="7808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5"/>
                    </a:lnTo>
                    <a:cubicBezTo>
                      <a:pt x="233" y="12165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4" name="Google Shape;2174;p26"/>
              <p:cNvSpPr/>
              <p:nvPr/>
            </p:nvSpPr>
            <p:spPr>
              <a:xfrm rot="5400000">
                <a:off x="1122185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68" y="2456"/>
                      <a:pt x="9350" y="2463"/>
                      <a:pt x="9433" y="2478"/>
                    </a:cubicBezTo>
                    <a:cubicBezTo>
                      <a:pt x="8969" y="2950"/>
                      <a:pt x="8452" y="3406"/>
                      <a:pt x="8145" y="3781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2"/>
                      <a:pt x="9740" y="4993"/>
                      <a:pt x="10526" y="4147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0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40"/>
                    </a:cubicBezTo>
                    <a:cubicBezTo>
                      <a:pt x="8674" y="9812"/>
                      <a:pt x="9062" y="10214"/>
                      <a:pt x="9427" y="10630"/>
                    </a:cubicBezTo>
                    <a:lnTo>
                      <a:pt x="9427" y="10630"/>
                    </a:lnTo>
                    <a:cubicBezTo>
                      <a:pt x="9267" y="10643"/>
                      <a:pt x="9102" y="10646"/>
                      <a:pt x="8938" y="10646"/>
                    </a:cubicBezTo>
                    <a:cubicBezTo>
                      <a:pt x="8827" y="10646"/>
                      <a:pt x="8717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24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5" name="Google Shape;2175;p26"/>
              <p:cNvSpPr/>
              <p:nvPr/>
            </p:nvSpPr>
            <p:spPr>
              <a:xfrm rot="5400000">
                <a:off x="624908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56"/>
                    </a:moveTo>
                    <a:cubicBezTo>
                      <a:pt x="9275" y="2456"/>
                      <a:pt x="9358" y="2464"/>
                      <a:pt x="9440" y="2479"/>
                    </a:cubicBezTo>
                    <a:cubicBezTo>
                      <a:pt x="8976" y="2958"/>
                      <a:pt x="8459" y="3407"/>
                      <a:pt x="8153" y="3781"/>
                    </a:cubicBezTo>
                    <a:cubicBezTo>
                      <a:pt x="7748" y="4268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03" y="4590"/>
                      <a:pt x="10503" y="4792"/>
                    </a:cubicBezTo>
                    <a:lnTo>
                      <a:pt x="10503" y="8961"/>
                    </a:lnTo>
                    <a:cubicBezTo>
                      <a:pt x="9740" y="8048"/>
                      <a:pt x="8834" y="7210"/>
                      <a:pt x="8108" y="6454"/>
                    </a:cubicBezTo>
                    <a:cubicBezTo>
                      <a:pt x="8841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5"/>
                      <a:pt x="3459" y="8430"/>
                      <a:pt x="2606" y="9523"/>
                    </a:cubicBezTo>
                    <a:cubicBezTo>
                      <a:pt x="2606" y="9373"/>
                      <a:pt x="2606" y="9216"/>
                      <a:pt x="2606" y="9036"/>
                    </a:cubicBezTo>
                    <a:lnTo>
                      <a:pt x="2606" y="4066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16"/>
                    </a:moveTo>
                    <a:cubicBezTo>
                      <a:pt x="7269" y="8362"/>
                      <a:pt x="7718" y="8939"/>
                      <a:pt x="8257" y="9448"/>
                    </a:cubicBezTo>
                    <a:cubicBezTo>
                      <a:pt x="8672" y="9818"/>
                      <a:pt x="9057" y="10210"/>
                      <a:pt x="9421" y="10632"/>
                    </a:cubicBezTo>
                    <a:lnTo>
                      <a:pt x="9421" y="10632"/>
                    </a:lnTo>
                    <a:cubicBezTo>
                      <a:pt x="9155" y="10653"/>
                      <a:pt x="8875" y="10646"/>
                      <a:pt x="8602" y="10653"/>
                    </a:cubicBezTo>
                    <a:lnTo>
                      <a:pt x="4245" y="10653"/>
                    </a:lnTo>
                    <a:cubicBezTo>
                      <a:pt x="5106" y="9725"/>
                      <a:pt x="5914" y="8752"/>
                      <a:pt x="6775" y="7816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5"/>
                      <a:pt x="233" y="2576"/>
                    </a:cubicBezTo>
                    <a:lnTo>
                      <a:pt x="233" y="10526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3"/>
                      <a:pt x="12869" y="11229"/>
                    </a:cubicBezTo>
                    <a:lnTo>
                      <a:pt x="12869" y="3744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6" name="Google Shape;2176;p26"/>
              <p:cNvSpPr/>
              <p:nvPr/>
            </p:nvSpPr>
            <p:spPr>
              <a:xfrm rot="5400000">
                <a:off x="7586804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68" y="2456"/>
                      <a:pt x="9350" y="2463"/>
                      <a:pt x="9433" y="2478"/>
                    </a:cubicBezTo>
                    <a:cubicBezTo>
                      <a:pt x="8969" y="2950"/>
                      <a:pt x="8452" y="3406"/>
                      <a:pt x="8145" y="3781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2"/>
                      <a:pt x="9740" y="4993"/>
                      <a:pt x="10526" y="4147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0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40"/>
                    </a:cubicBezTo>
                    <a:cubicBezTo>
                      <a:pt x="8674" y="9812"/>
                      <a:pt x="9062" y="10214"/>
                      <a:pt x="9427" y="10630"/>
                    </a:cubicBezTo>
                    <a:lnTo>
                      <a:pt x="9427" y="10630"/>
                    </a:lnTo>
                    <a:cubicBezTo>
                      <a:pt x="9267" y="10643"/>
                      <a:pt x="9102" y="10646"/>
                      <a:pt x="8938" y="10646"/>
                    </a:cubicBezTo>
                    <a:cubicBezTo>
                      <a:pt x="8827" y="10646"/>
                      <a:pt x="8717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24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7" name="Google Shape;2177;p26"/>
              <p:cNvSpPr/>
              <p:nvPr/>
            </p:nvSpPr>
            <p:spPr>
              <a:xfrm rot="5400000">
                <a:off x="7089527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56"/>
                    </a:moveTo>
                    <a:cubicBezTo>
                      <a:pt x="9275" y="2456"/>
                      <a:pt x="9358" y="2464"/>
                      <a:pt x="9440" y="2479"/>
                    </a:cubicBezTo>
                    <a:cubicBezTo>
                      <a:pt x="8976" y="2958"/>
                      <a:pt x="8459" y="3407"/>
                      <a:pt x="8153" y="3781"/>
                    </a:cubicBezTo>
                    <a:cubicBezTo>
                      <a:pt x="7748" y="4268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03" y="4590"/>
                      <a:pt x="10503" y="4792"/>
                    </a:cubicBezTo>
                    <a:lnTo>
                      <a:pt x="10503" y="8961"/>
                    </a:lnTo>
                    <a:cubicBezTo>
                      <a:pt x="9740" y="8048"/>
                      <a:pt x="8834" y="7210"/>
                      <a:pt x="8108" y="6454"/>
                    </a:cubicBezTo>
                    <a:cubicBezTo>
                      <a:pt x="8841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5"/>
                      <a:pt x="3459" y="8430"/>
                      <a:pt x="2606" y="9523"/>
                    </a:cubicBezTo>
                    <a:cubicBezTo>
                      <a:pt x="2606" y="9373"/>
                      <a:pt x="2606" y="9216"/>
                      <a:pt x="2606" y="9036"/>
                    </a:cubicBezTo>
                    <a:lnTo>
                      <a:pt x="2606" y="4066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16"/>
                    </a:moveTo>
                    <a:cubicBezTo>
                      <a:pt x="7269" y="8362"/>
                      <a:pt x="7718" y="8939"/>
                      <a:pt x="8257" y="9448"/>
                    </a:cubicBezTo>
                    <a:cubicBezTo>
                      <a:pt x="8672" y="9818"/>
                      <a:pt x="9057" y="10210"/>
                      <a:pt x="9421" y="10632"/>
                    </a:cubicBezTo>
                    <a:lnTo>
                      <a:pt x="9421" y="10632"/>
                    </a:lnTo>
                    <a:cubicBezTo>
                      <a:pt x="9155" y="10653"/>
                      <a:pt x="8875" y="10646"/>
                      <a:pt x="8602" y="10653"/>
                    </a:cubicBezTo>
                    <a:lnTo>
                      <a:pt x="4245" y="10653"/>
                    </a:lnTo>
                    <a:cubicBezTo>
                      <a:pt x="5106" y="9725"/>
                      <a:pt x="5914" y="8752"/>
                      <a:pt x="6775" y="7816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5"/>
                      <a:pt x="233" y="2576"/>
                    </a:cubicBezTo>
                    <a:lnTo>
                      <a:pt x="233" y="10526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3"/>
                      <a:pt x="12869" y="11229"/>
                    </a:cubicBezTo>
                    <a:lnTo>
                      <a:pt x="12869" y="3744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8" name="Google Shape;2178;p26"/>
              <p:cNvSpPr/>
              <p:nvPr/>
            </p:nvSpPr>
            <p:spPr>
              <a:xfrm rot="5400000">
                <a:off x="6592234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48"/>
                    </a:moveTo>
                    <a:cubicBezTo>
                      <a:pt x="9275" y="2456"/>
                      <a:pt x="9358" y="2463"/>
                      <a:pt x="9440" y="2478"/>
                    </a:cubicBezTo>
                    <a:cubicBezTo>
                      <a:pt x="8976" y="2950"/>
                      <a:pt x="8459" y="3407"/>
                      <a:pt x="8153" y="3781"/>
                    </a:cubicBezTo>
                    <a:cubicBezTo>
                      <a:pt x="7748" y="4267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11" y="4582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8"/>
                      <a:pt x="8834" y="7217"/>
                      <a:pt x="8115" y="6453"/>
                    </a:cubicBezTo>
                    <a:cubicBezTo>
                      <a:pt x="8849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3"/>
                      <a:pt x="2606" y="9215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08"/>
                    </a:moveTo>
                    <a:cubicBezTo>
                      <a:pt x="7269" y="8355"/>
                      <a:pt x="7726" y="8939"/>
                      <a:pt x="8265" y="9440"/>
                    </a:cubicBezTo>
                    <a:cubicBezTo>
                      <a:pt x="8677" y="9814"/>
                      <a:pt x="9066" y="10219"/>
                      <a:pt x="9433" y="10638"/>
                    </a:cubicBezTo>
                    <a:cubicBezTo>
                      <a:pt x="9298" y="10645"/>
                      <a:pt x="9159" y="10647"/>
                      <a:pt x="9021" y="10647"/>
                    </a:cubicBezTo>
                    <a:cubicBezTo>
                      <a:pt x="8882" y="10647"/>
                      <a:pt x="8744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17"/>
                      <a:pt x="5922" y="8744"/>
                      <a:pt x="6775" y="7808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5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9" name="Google Shape;2179;p26"/>
              <p:cNvSpPr/>
              <p:nvPr/>
            </p:nvSpPr>
            <p:spPr>
              <a:xfrm rot="5400000">
                <a:off x="6094973" y="4612312"/>
                <a:ext cx="434985" cy="427484"/>
              </a:xfrm>
              <a:custGeom>
                <a:rect b="b" l="l" r="r" t="t"/>
                <a:pathLst>
                  <a:path extrusionOk="0" h="13109" w="13339">
                    <a:moveTo>
                      <a:pt x="9191" y="2464"/>
                    </a:moveTo>
                    <a:cubicBezTo>
                      <a:pt x="9266" y="2471"/>
                      <a:pt x="9348" y="2479"/>
                      <a:pt x="9431" y="2494"/>
                    </a:cubicBezTo>
                    <a:cubicBezTo>
                      <a:pt x="8967" y="2965"/>
                      <a:pt x="8450" y="3422"/>
                      <a:pt x="8143" y="3796"/>
                    </a:cubicBezTo>
                    <a:cubicBezTo>
                      <a:pt x="7746" y="4275"/>
                      <a:pt x="7312" y="4739"/>
                      <a:pt x="6856" y="5173"/>
                    </a:cubicBezTo>
                    <a:cubicBezTo>
                      <a:pt x="5972" y="4298"/>
                      <a:pt x="5081" y="3407"/>
                      <a:pt x="4280" y="2464"/>
                    </a:cubicBezTo>
                    <a:close/>
                    <a:moveTo>
                      <a:pt x="10524" y="4155"/>
                    </a:moveTo>
                    <a:lnTo>
                      <a:pt x="10524" y="4155"/>
                    </a:lnTo>
                    <a:cubicBezTo>
                      <a:pt x="10516" y="4372"/>
                      <a:pt x="10509" y="4597"/>
                      <a:pt x="10509" y="4799"/>
                    </a:cubicBezTo>
                    <a:lnTo>
                      <a:pt x="10509" y="8961"/>
                    </a:lnTo>
                    <a:lnTo>
                      <a:pt x="10501" y="8961"/>
                    </a:lnTo>
                    <a:cubicBezTo>
                      <a:pt x="9738" y="8055"/>
                      <a:pt x="8832" y="7217"/>
                      <a:pt x="8113" y="6461"/>
                    </a:cubicBezTo>
                    <a:cubicBezTo>
                      <a:pt x="8847" y="5780"/>
                      <a:pt x="9738" y="5001"/>
                      <a:pt x="10524" y="4155"/>
                    </a:cubicBezTo>
                    <a:close/>
                    <a:moveTo>
                      <a:pt x="2619" y="3452"/>
                    </a:moveTo>
                    <a:cubicBezTo>
                      <a:pt x="3435" y="4522"/>
                      <a:pt x="4333" y="5518"/>
                      <a:pt x="5314" y="6446"/>
                    </a:cubicBezTo>
                    <a:cubicBezTo>
                      <a:pt x="4236" y="7232"/>
                      <a:pt x="3457" y="8437"/>
                      <a:pt x="2604" y="9530"/>
                    </a:cubicBezTo>
                    <a:cubicBezTo>
                      <a:pt x="2604" y="9380"/>
                      <a:pt x="2604" y="9223"/>
                      <a:pt x="2604" y="9044"/>
                    </a:cubicBezTo>
                    <a:lnTo>
                      <a:pt x="2604" y="4073"/>
                    </a:lnTo>
                    <a:cubicBezTo>
                      <a:pt x="2604" y="3834"/>
                      <a:pt x="2611" y="3631"/>
                      <a:pt x="2619" y="3452"/>
                    </a:cubicBezTo>
                    <a:close/>
                    <a:moveTo>
                      <a:pt x="6773" y="7816"/>
                    </a:moveTo>
                    <a:cubicBezTo>
                      <a:pt x="7267" y="8362"/>
                      <a:pt x="7724" y="8939"/>
                      <a:pt x="8263" y="9448"/>
                    </a:cubicBezTo>
                    <a:cubicBezTo>
                      <a:pt x="8675" y="9822"/>
                      <a:pt x="9064" y="10226"/>
                      <a:pt x="9431" y="10645"/>
                    </a:cubicBezTo>
                    <a:cubicBezTo>
                      <a:pt x="9296" y="10653"/>
                      <a:pt x="9157" y="10655"/>
                      <a:pt x="9019" y="10655"/>
                    </a:cubicBezTo>
                    <a:cubicBezTo>
                      <a:pt x="8880" y="10655"/>
                      <a:pt x="8742" y="10653"/>
                      <a:pt x="8607" y="10653"/>
                    </a:cubicBezTo>
                    <a:lnTo>
                      <a:pt x="4251" y="10653"/>
                    </a:lnTo>
                    <a:cubicBezTo>
                      <a:pt x="5104" y="9725"/>
                      <a:pt x="5920" y="8752"/>
                      <a:pt x="6773" y="7816"/>
                    </a:cubicBezTo>
                    <a:close/>
                    <a:moveTo>
                      <a:pt x="1990" y="1"/>
                    </a:moveTo>
                    <a:cubicBezTo>
                      <a:pt x="351" y="1"/>
                      <a:pt x="231" y="705"/>
                      <a:pt x="231" y="2576"/>
                    </a:cubicBezTo>
                    <a:lnTo>
                      <a:pt x="231" y="10533"/>
                    </a:lnTo>
                    <a:cubicBezTo>
                      <a:pt x="231" y="12166"/>
                      <a:pt x="1" y="13101"/>
                      <a:pt x="1619" y="13101"/>
                    </a:cubicBezTo>
                    <a:cubicBezTo>
                      <a:pt x="1625" y="13101"/>
                      <a:pt x="1632" y="13101"/>
                      <a:pt x="1638" y="13101"/>
                    </a:cubicBezTo>
                    <a:lnTo>
                      <a:pt x="9827" y="13101"/>
                    </a:lnTo>
                    <a:cubicBezTo>
                      <a:pt x="10086" y="13101"/>
                      <a:pt x="10353" y="13109"/>
                      <a:pt x="10617" y="13109"/>
                    </a:cubicBezTo>
                    <a:cubicBezTo>
                      <a:pt x="11778" y="13109"/>
                      <a:pt x="12867" y="12950"/>
                      <a:pt x="12867" y="11229"/>
                    </a:cubicBezTo>
                    <a:lnTo>
                      <a:pt x="12867" y="3744"/>
                    </a:lnTo>
                    <a:cubicBezTo>
                      <a:pt x="12867" y="2112"/>
                      <a:pt x="13338" y="1"/>
                      <a:pt x="107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0" name="Google Shape;2180;p26"/>
              <p:cNvSpPr/>
              <p:nvPr/>
            </p:nvSpPr>
            <p:spPr>
              <a:xfrm rot="5400000">
                <a:off x="5597663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55"/>
                    </a:moveTo>
                    <a:cubicBezTo>
                      <a:pt x="9275" y="2455"/>
                      <a:pt x="9358" y="2463"/>
                      <a:pt x="9440" y="2478"/>
                    </a:cubicBezTo>
                    <a:cubicBezTo>
                      <a:pt x="8976" y="2957"/>
                      <a:pt x="8459" y="3406"/>
                      <a:pt x="8153" y="3780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89"/>
                      <a:pt x="5083" y="3399"/>
                      <a:pt x="4282" y="2455"/>
                    </a:cubicBez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1"/>
                      <a:pt x="9740" y="4993"/>
                      <a:pt x="10526" y="4147"/>
                    </a:cubicBezTo>
                    <a:close/>
                    <a:moveTo>
                      <a:pt x="2621" y="3443"/>
                    </a:moveTo>
                    <a:cubicBezTo>
                      <a:pt x="3437" y="4506"/>
                      <a:pt x="4335" y="5509"/>
                      <a:pt x="5316" y="6438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43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39"/>
                    </a:cubicBezTo>
                    <a:cubicBezTo>
                      <a:pt x="8677" y="9814"/>
                      <a:pt x="9066" y="10218"/>
                      <a:pt x="9433" y="10637"/>
                    </a:cubicBezTo>
                    <a:cubicBezTo>
                      <a:pt x="9275" y="10646"/>
                      <a:pt x="9112" y="10650"/>
                      <a:pt x="8950" y="10650"/>
                    </a:cubicBezTo>
                    <a:cubicBezTo>
                      <a:pt x="8835" y="10650"/>
                      <a:pt x="8721" y="10648"/>
                      <a:pt x="8609" y="10645"/>
                    </a:cubicBezTo>
                    <a:lnTo>
                      <a:pt x="4253" y="10645"/>
                    </a:lnTo>
                    <a:cubicBezTo>
                      <a:pt x="5106" y="9716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7"/>
                      <a:pt x="10601" y="13107"/>
                    </a:cubicBezTo>
                    <a:cubicBezTo>
                      <a:pt x="11768" y="13107"/>
                      <a:pt x="12869" y="12952"/>
                      <a:pt x="12869" y="11228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1" name="Google Shape;2181;p26"/>
              <p:cNvSpPr/>
              <p:nvPr/>
            </p:nvSpPr>
            <p:spPr>
              <a:xfrm rot="5400000">
                <a:off x="8084065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68" y="2456"/>
                      <a:pt x="9350" y="2463"/>
                      <a:pt x="9433" y="2478"/>
                    </a:cubicBezTo>
                    <a:cubicBezTo>
                      <a:pt x="8969" y="2950"/>
                      <a:pt x="8452" y="3406"/>
                      <a:pt x="8145" y="3781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2"/>
                      <a:pt x="9740" y="4993"/>
                      <a:pt x="10526" y="4147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0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40"/>
                    </a:cubicBezTo>
                    <a:cubicBezTo>
                      <a:pt x="8674" y="9812"/>
                      <a:pt x="9062" y="10214"/>
                      <a:pt x="9427" y="10630"/>
                    </a:cubicBezTo>
                    <a:lnTo>
                      <a:pt x="9427" y="10630"/>
                    </a:lnTo>
                    <a:cubicBezTo>
                      <a:pt x="9267" y="10643"/>
                      <a:pt x="9102" y="10646"/>
                      <a:pt x="8938" y="10646"/>
                    </a:cubicBezTo>
                    <a:cubicBezTo>
                      <a:pt x="8827" y="10646"/>
                      <a:pt x="8717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24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82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27"/>
          <p:cNvSpPr txBox="1"/>
          <p:nvPr>
            <p:ph idx="1" type="subTitle"/>
          </p:nvPr>
        </p:nvSpPr>
        <p:spPr>
          <a:xfrm>
            <a:off x="1557950" y="1338150"/>
            <a:ext cx="268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84" name="Google Shape;2184;p27"/>
          <p:cNvSpPr txBox="1"/>
          <p:nvPr>
            <p:ph idx="2" type="subTitle"/>
          </p:nvPr>
        </p:nvSpPr>
        <p:spPr>
          <a:xfrm>
            <a:off x="4901400" y="1338150"/>
            <a:ext cx="268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85" name="Google Shape;2185;p27"/>
          <p:cNvSpPr txBox="1"/>
          <p:nvPr>
            <p:ph idx="3" type="subTitle"/>
          </p:nvPr>
        </p:nvSpPr>
        <p:spPr>
          <a:xfrm>
            <a:off x="1557900" y="1910850"/>
            <a:ext cx="2684700" cy="25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86" name="Google Shape;2186;p27"/>
          <p:cNvSpPr txBox="1"/>
          <p:nvPr>
            <p:ph idx="4" type="subTitle"/>
          </p:nvPr>
        </p:nvSpPr>
        <p:spPr>
          <a:xfrm>
            <a:off x="4901400" y="1910850"/>
            <a:ext cx="2684700" cy="25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87" name="Google Shape;2187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2188" name="Google Shape;2188;p27"/>
          <p:cNvGrpSpPr/>
          <p:nvPr/>
        </p:nvGrpSpPr>
        <p:grpSpPr>
          <a:xfrm>
            <a:off x="160168" y="472354"/>
            <a:ext cx="258402" cy="4225137"/>
            <a:chOff x="160168" y="472354"/>
            <a:chExt cx="258402" cy="4225137"/>
          </a:xfrm>
        </p:grpSpPr>
        <p:sp>
          <p:nvSpPr>
            <p:cNvPr id="2189" name="Google Shape;2189;p27"/>
            <p:cNvSpPr/>
            <p:nvPr/>
          </p:nvSpPr>
          <p:spPr>
            <a:xfrm rot="5400000">
              <a:off x="-67189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7"/>
            <p:cNvSpPr/>
            <p:nvPr/>
          </p:nvSpPr>
          <p:spPr>
            <a:xfrm rot="5400000">
              <a:off x="-67189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7"/>
            <p:cNvSpPr/>
            <p:nvPr/>
          </p:nvSpPr>
          <p:spPr>
            <a:xfrm rot="5400000">
              <a:off x="-67189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7"/>
            <p:cNvSpPr/>
            <p:nvPr/>
          </p:nvSpPr>
          <p:spPr>
            <a:xfrm rot="5400000">
              <a:off x="-67189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7"/>
            <p:cNvSpPr/>
            <p:nvPr/>
          </p:nvSpPr>
          <p:spPr>
            <a:xfrm rot="5400000">
              <a:off x="-67189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7"/>
            <p:cNvSpPr/>
            <p:nvPr/>
          </p:nvSpPr>
          <p:spPr>
            <a:xfrm rot="5400000">
              <a:off x="-67189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5" name="Google Shape;2195;p27"/>
          <p:cNvGrpSpPr/>
          <p:nvPr/>
        </p:nvGrpSpPr>
        <p:grpSpPr>
          <a:xfrm>
            <a:off x="165988" y="4732490"/>
            <a:ext cx="8825609" cy="258402"/>
            <a:chOff x="165988" y="4759165"/>
            <a:chExt cx="8825609" cy="258402"/>
          </a:xfrm>
        </p:grpSpPr>
        <p:sp>
          <p:nvSpPr>
            <p:cNvPr id="2196" name="Google Shape;2196;p27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7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27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27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27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27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7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27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27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7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7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7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8" name="Google Shape;2208;p27"/>
          <p:cNvGrpSpPr/>
          <p:nvPr/>
        </p:nvGrpSpPr>
        <p:grpSpPr>
          <a:xfrm>
            <a:off x="8725418" y="472354"/>
            <a:ext cx="258402" cy="4225137"/>
            <a:chOff x="8725418" y="472354"/>
            <a:chExt cx="258402" cy="4225137"/>
          </a:xfrm>
        </p:grpSpPr>
        <p:sp>
          <p:nvSpPr>
            <p:cNvPr id="2209" name="Google Shape;2209;p27"/>
            <p:cNvSpPr/>
            <p:nvPr/>
          </p:nvSpPr>
          <p:spPr>
            <a:xfrm flipH="1" rot="-5400000">
              <a:off x="8498061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27"/>
            <p:cNvSpPr/>
            <p:nvPr/>
          </p:nvSpPr>
          <p:spPr>
            <a:xfrm flipH="1" rot="-5400000">
              <a:off x="8498061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7"/>
            <p:cNvSpPr/>
            <p:nvPr/>
          </p:nvSpPr>
          <p:spPr>
            <a:xfrm flipH="1" rot="-5400000">
              <a:off x="8498061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27"/>
            <p:cNvSpPr/>
            <p:nvPr/>
          </p:nvSpPr>
          <p:spPr>
            <a:xfrm flipH="1" rot="-5400000">
              <a:off x="8498061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27"/>
            <p:cNvSpPr/>
            <p:nvPr/>
          </p:nvSpPr>
          <p:spPr>
            <a:xfrm flipH="1" rot="-5400000">
              <a:off x="8498061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27"/>
            <p:cNvSpPr/>
            <p:nvPr/>
          </p:nvSpPr>
          <p:spPr>
            <a:xfrm flipH="1" rot="-5400000">
              <a:off x="8498061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15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28"/>
          <p:cNvSpPr txBox="1"/>
          <p:nvPr>
            <p:ph type="title"/>
          </p:nvPr>
        </p:nvSpPr>
        <p:spPr>
          <a:xfrm>
            <a:off x="1293363" y="2662100"/>
            <a:ext cx="1799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17" name="Google Shape;2217;p28"/>
          <p:cNvSpPr txBox="1"/>
          <p:nvPr>
            <p:ph idx="1" type="subTitle"/>
          </p:nvPr>
        </p:nvSpPr>
        <p:spPr>
          <a:xfrm>
            <a:off x="1293363" y="3189826"/>
            <a:ext cx="1799400" cy="1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8" name="Google Shape;2218;p28"/>
          <p:cNvSpPr txBox="1"/>
          <p:nvPr>
            <p:ph idx="2" type="title"/>
          </p:nvPr>
        </p:nvSpPr>
        <p:spPr>
          <a:xfrm>
            <a:off x="3672300" y="2662100"/>
            <a:ext cx="1799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19" name="Google Shape;2219;p28"/>
          <p:cNvSpPr txBox="1"/>
          <p:nvPr>
            <p:ph idx="3" type="subTitle"/>
          </p:nvPr>
        </p:nvSpPr>
        <p:spPr>
          <a:xfrm>
            <a:off x="3672300" y="3189826"/>
            <a:ext cx="1799400" cy="1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0" name="Google Shape;2220;p28"/>
          <p:cNvSpPr txBox="1"/>
          <p:nvPr>
            <p:ph idx="4" type="title"/>
          </p:nvPr>
        </p:nvSpPr>
        <p:spPr>
          <a:xfrm>
            <a:off x="6051238" y="2662100"/>
            <a:ext cx="1799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21" name="Google Shape;2221;p28"/>
          <p:cNvSpPr txBox="1"/>
          <p:nvPr>
            <p:ph idx="5" type="subTitle"/>
          </p:nvPr>
        </p:nvSpPr>
        <p:spPr>
          <a:xfrm>
            <a:off x="6051238" y="3189826"/>
            <a:ext cx="1799400" cy="1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2" name="Google Shape;2222;p28"/>
          <p:cNvSpPr txBox="1"/>
          <p:nvPr>
            <p:ph idx="6" type="title"/>
          </p:nvPr>
        </p:nvSpPr>
        <p:spPr>
          <a:xfrm>
            <a:off x="2224700" y="445025"/>
            <a:ext cx="469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2223" name="Google Shape;2223;p28"/>
          <p:cNvGrpSpPr/>
          <p:nvPr/>
        </p:nvGrpSpPr>
        <p:grpSpPr>
          <a:xfrm>
            <a:off x="152400" y="108025"/>
            <a:ext cx="435050" cy="4927444"/>
            <a:chOff x="152400" y="114450"/>
            <a:chExt cx="435050" cy="4927444"/>
          </a:xfrm>
        </p:grpSpPr>
        <p:sp>
          <p:nvSpPr>
            <p:cNvPr id="2224" name="Google Shape;2224;p28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28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28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28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28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28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28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28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28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28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4" name="Google Shape;2234;p28"/>
          <p:cNvGrpSpPr/>
          <p:nvPr/>
        </p:nvGrpSpPr>
        <p:grpSpPr>
          <a:xfrm>
            <a:off x="8556550" y="108025"/>
            <a:ext cx="435050" cy="4927444"/>
            <a:chOff x="152400" y="114450"/>
            <a:chExt cx="435050" cy="4927444"/>
          </a:xfrm>
        </p:grpSpPr>
        <p:sp>
          <p:nvSpPr>
            <p:cNvPr id="2235" name="Google Shape;2235;p28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28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28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28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28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28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8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8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8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28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bg>
      <p:bgPr>
        <a:gradFill>
          <a:gsLst>
            <a:gs pos="0">
              <a:srgbClr val="5EDBA3">
                <a:alpha val="57647"/>
              </a:srgbClr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45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p29"/>
          <p:cNvSpPr txBox="1"/>
          <p:nvPr>
            <p:ph type="title"/>
          </p:nvPr>
        </p:nvSpPr>
        <p:spPr>
          <a:xfrm>
            <a:off x="872400" y="3425172"/>
            <a:ext cx="2336400" cy="3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47" name="Google Shape;2247;p29"/>
          <p:cNvSpPr txBox="1"/>
          <p:nvPr>
            <p:ph idx="1" type="subTitle"/>
          </p:nvPr>
        </p:nvSpPr>
        <p:spPr>
          <a:xfrm>
            <a:off x="872400" y="3814696"/>
            <a:ext cx="23364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8" name="Google Shape;2248;p29"/>
          <p:cNvSpPr txBox="1"/>
          <p:nvPr>
            <p:ph idx="2" type="title"/>
          </p:nvPr>
        </p:nvSpPr>
        <p:spPr>
          <a:xfrm>
            <a:off x="3403800" y="3425172"/>
            <a:ext cx="2336400" cy="3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49" name="Google Shape;2249;p29"/>
          <p:cNvSpPr txBox="1"/>
          <p:nvPr>
            <p:ph idx="3" type="subTitle"/>
          </p:nvPr>
        </p:nvSpPr>
        <p:spPr>
          <a:xfrm>
            <a:off x="3403800" y="3814696"/>
            <a:ext cx="23364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0" name="Google Shape;2250;p29"/>
          <p:cNvSpPr txBox="1"/>
          <p:nvPr>
            <p:ph idx="4" type="title"/>
          </p:nvPr>
        </p:nvSpPr>
        <p:spPr>
          <a:xfrm>
            <a:off x="5935200" y="3425172"/>
            <a:ext cx="2336400" cy="3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51" name="Google Shape;2251;p29"/>
          <p:cNvSpPr txBox="1"/>
          <p:nvPr>
            <p:ph idx="5" type="subTitle"/>
          </p:nvPr>
        </p:nvSpPr>
        <p:spPr>
          <a:xfrm>
            <a:off x="5935200" y="3814696"/>
            <a:ext cx="23364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2" name="Google Shape;2252;p29"/>
          <p:cNvSpPr txBox="1"/>
          <p:nvPr>
            <p:ph idx="6" type="title"/>
          </p:nvPr>
        </p:nvSpPr>
        <p:spPr>
          <a:xfrm>
            <a:off x="2489050" y="445025"/>
            <a:ext cx="416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2253" name="Google Shape;2253;p29"/>
          <p:cNvGrpSpPr/>
          <p:nvPr/>
        </p:nvGrpSpPr>
        <p:grpSpPr>
          <a:xfrm>
            <a:off x="170341" y="199387"/>
            <a:ext cx="344263" cy="4439630"/>
            <a:chOff x="170341" y="168862"/>
            <a:chExt cx="344263" cy="4439630"/>
          </a:xfrm>
        </p:grpSpPr>
        <p:sp>
          <p:nvSpPr>
            <p:cNvPr id="2254" name="Google Shape;2254;p29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9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9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29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9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9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29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29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9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29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29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9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9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9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9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9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9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9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9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29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4" name="Google Shape;2274;p29"/>
          <p:cNvGrpSpPr/>
          <p:nvPr/>
        </p:nvGrpSpPr>
        <p:grpSpPr>
          <a:xfrm>
            <a:off x="209099" y="4674164"/>
            <a:ext cx="8699325" cy="344263"/>
            <a:chOff x="209099" y="4674164"/>
            <a:chExt cx="8699325" cy="344263"/>
          </a:xfrm>
        </p:grpSpPr>
        <p:sp>
          <p:nvSpPr>
            <p:cNvPr id="2275" name="Google Shape;2275;p29"/>
            <p:cNvSpPr/>
            <p:nvPr/>
          </p:nvSpPr>
          <p:spPr>
            <a:xfrm>
              <a:off x="4619430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5" y="4326"/>
                    <a:pt x="3375" y="4371"/>
                    <a:pt x="3171" y="4371"/>
                  </a:cubicBezTo>
                  <a:cubicBezTo>
                    <a:pt x="2330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9"/>
            <p:cNvSpPr/>
            <p:nvPr/>
          </p:nvSpPr>
          <p:spPr>
            <a:xfrm>
              <a:off x="4529870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9"/>
            <p:cNvSpPr/>
            <p:nvPr/>
          </p:nvSpPr>
          <p:spPr>
            <a:xfrm>
              <a:off x="50603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80" y="4326"/>
                    <a:pt x="3378" y="4371"/>
                    <a:pt x="3174" y="4371"/>
                  </a:cubicBezTo>
                  <a:cubicBezTo>
                    <a:pt x="2329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9"/>
            <p:cNvSpPr/>
            <p:nvPr/>
          </p:nvSpPr>
          <p:spPr>
            <a:xfrm>
              <a:off x="497110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9"/>
            <p:cNvSpPr/>
            <p:nvPr/>
          </p:nvSpPr>
          <p:spPr>
            <a:xfrm>
              <a:off x="5501497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5" y="1233"/>
                  </a:moveTo>
                  <a:cubicBezTo>
                    <a:pt x="3547" y="1233"/>
                    <a:pt x="3806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6" y="4371"/>
                    <a:pt x="1438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30" y="1233"/>
                    <a:pt x="3295" y="1233"/>
                  </a:cubicBezTo>
                  <a:close/>
                  <a:moveTo>
                    <a:pt x="3327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9" y="5608"/>
                  </a:cubicBezTo>
                  <a:cubicBezTo>
                    <a:pt x="3482" y="5608"/>
                    <a:pt x="3840" y="5528"/>
                    <a:pt x="4168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29"/>
            <p:cNvSpPr/>
            <p:nvPr/>
          </p:nvSpPr>
          <p:spPr>
            <a:xfrm>
              <a:off x="5411987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29"/>
            <p:cNvSpPr/>
            <p:nvPr/>
          </p:nvSpPr>
          <p:spPr>
            <a:xfrm>
              <a:off x="417819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29"/>
            <p:cNvSpPr/>
            <p:nvPr/>
          </p:nvSpPr>
          <p:spPr>
            <a:xfrm>
              <a:off x="4088686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9"/>
            <p:cNvSpPr/>
            <p:nvPr/>
          </p:nvSpPr>
          <p:spPr>
            <a:xfrm>
              <a:off x="3736961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9"/>
            <p:cNvSpPr/>
            <p:nvPr/>
          </p:nvSpPr>
          <p:spPr>
            <a:xfrm>
              <a:off x="3647753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9"/>
            <p:cNvSpPr/>
            <p:nvPr/>
          </p:nvSpPr>
          <p:spPr>
            <a:xfrm>
              <a:off x="6824898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4" y="2023"/>
                    <a:pt x="4707" y="3723"/>
                    <a:pt x="3759" y="4227"/>
                  </a:cubicBezTo>
                  <a:cubicBezTo>
                    <a:pt x="3576" y="4326"/>
                    <a:pt x="3375" y="4371"/>
                    <a:pt x="3172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9"/>
            <p:cNvSpPr/>
            <p:nvPr/>
          </p:nvSpPr>
          <p:spPr>
            <a:xfrm>
              <a:off x="67353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29"/>
            <p:cNvSpPr/>
            <p:nvPr/>
          </p:nvSpPr>
          <p:spPr>
            <a:xfrm>
              <a:off x="7176623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7" y="6651"/>
                    <a:pt x="1127" y="6287"/>
                  </a:cubicBezTo>
                  <a:lnTo>
                    <a:pt x="1127" y="547"/>
                  </a:lnTo>
                  <a:cubicBezTo>
                    <a:pt x="1127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29"/>
            <p:cNvSpPr/>
            <p:nvPr/>
          </p:nvSpPr>
          <p:spPr>
            <a:xfrm>
              <a:off x="6383664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6" y="1455"/>
                  </a:cubicBezTo>
                  <a:cubicBezTo>
                    <a:pt x="4980" y="2023"/>
                    <a:pt x="4707" y="3723"/>
                    <a:pt x="3759" y="4227"/>
                  </a:cubicBezTo>
                  <a:cubicBezTo>
                    <a:pt x="3575" y="4326"/>
                    <a:pt x="3374" y="4371"/>
                    <a:pt x="3170" y="4371"/>
                  </a:cubicBezTo>
                  <a:cubicBezTo>
                    <a:pt x="2327" y="4371"/>
                    <a:pt x="1434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4" y="1"/>
                  </a:moveTo>
                  <a:cubicBezTo>
                    <a:pt x="1594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6" y="117"/>
                    <a:pt x="3775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29"/>
            <p:cNvSpPr/>
            <p:nvPr/>
          </p:nvSpPr>
          <p:spPr>
            <a:xfrm>
              <a:off x="6294103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3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29"/>
            <p:cNvSpPr/>
            <p:nvPr/>
          </p:nvSpPr>
          <p:spPr>
            <a:xfrm>
              <a:off x="594242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29"/>
            <p:cNvSpPr/>
            <p:nvPr/>
          </p:nvSpPr>
          <p:spPr>
            <a:xfrm>
              <a:off x="5853171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9"/>
            <p:cNvSpPr/>
            <p:nvPr/>
          </p:nvSpPr>
          <p:spPr>
            <a:xfrm>
              <a:off x="329607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29"/>
            <p:cNvSpPr/>
            <p:nvPr/>
          </p:nvSpPr>
          <p:spPr>
            <a:xfrm>
              <a:off x="3206519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29"/>
            <p:cNvSpPr/>
            <p:nvPr/>
          </p:nvSpPr>
          <p:spPr>
            <a:xfrm>
              <a:off x="2854844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29"/>
            <p:cNvSpPr/>
            <p:nvPr/>
          </p:nvSpPr>
          <p:spPr>
            <a:xfrm>
              <a:off x="2765586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29"/>
            <p:cNvSpPr/>
            <p:nvPr/>
          </p:nvSpPr>
          <p:spPr>
            <a:xfrm>
              <a:off x="24139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9"/>
            <p:cNvSpPr/>
            <p:nvPr/>
          </p:nvSpPr>
          <p:spPr>
            <a:xfrm>
              <a:off x="2324402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9"/>
            <p:cNvSpPr/>
            <p:nvPr/>
          </p:nvSpPr>
          <p:spPr>
            <a:xfrm>
              <a:off x="197272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9"/>
            <p:cNvSpPr/>
            <p:nvPr/>
          </p:nvSpPr>
          <p:spPr>
            <a:xfrm>
              <a:off x="1883520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9"/>
            <p:cNvSpPr/>
            <p:nvPr/>
          </p:nvSpPr>
          <p:spPr>
            <a:xfrm>
              <a:off x="153184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9"/>
            <p:cNvSpPr/>
            <p:nvPr/>
          </p:nvSpPr>
          <p:spPr>
            <a:xfrm>
              <a:off x="1442588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29"/>
            <p:cNvSpPr/>
            <p:nvPr/>
          </p:nvSpPr>
          <p:spPr>
            <a:xfrm>
              <a:off x="1090913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9"/>
            <p:cNvSpPr/>
            <p:nvPr/>
          </p:nvSpPr>
          <p:spPr>
            <a:xfrm>
              <a:off x="1001706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9"/>
            <p:cNvSpPr/>
            <p:nvPr/>
          </p:nvSpPr>
          <p:spPr>
            <a:xfrm>
              <a:off x="65003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29"/>
            <p:cNvSpPr/>
            <p:nvPr/>
          </p:nvSpPr>
          <p:spPr>
            <a:xfrm>
              <a:off x="560824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29"/>
            <p:cNvSpPr/>
            <p:nvPr/>
          </p:nvSpPr>
          <p:spPr>
            <a:xfrm>
              <a:off x="209099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29"/>
            <p:cNvSpPr/>
            <p:nvPr/>
          </p:nvSpPr>
          <p:spPr>
            <a:xfrm>
              <a:off x="8499672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29"/>
            <p:cNvSpPr/>
            <p:nvPr/>
          </p:nvSpPr>
          <p:spPr>
            <a:xfrm>
              <a:off x="814799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29"/>
            <p:cNvSpPr/>
            <p:nvPr/>
          </p:nvSpPr>
          <p:spPr>
            <a:xfrm>
              <a:off x="80584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29"/>
            <p:cNvSpPr/>
            <p:nvPr/>
          </p:nvSpPr>
          <p:spPr>
            <a:xfrm>
              <a:off x="7706763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29"/>
            <p:cNvSpPr/>
            <p:nvPr/>
          </p:nvSpPr>
          <p:spPr>
            <a:xfrm>
              <a:off x="761755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29"/>
            <p:cNvSpPr/>
            <p:nvPr/>
          </p:nvSpPr>
          <p:spPr>
            <a:xfrm>
              <a:off x="726588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29"/>
            <p:cNvSpPr/>
            <p:nvPr/>
          </p:nvSpPr>
          <p:spPr>
            <a:xfrm>
              <a:off x="858923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4" name="Google Shape;2314;p29"/>
          <p:cNvGrpSpPr/>
          <p:nvPr/>
        </p:nvGrpSpPr>
        <p:grpSpPr>
          <a:xfrm>
            <a:off x="8564166" y="199387"/>
            <a:ext cx="344263" cy="4439630"/>
            <a:chOff x="170341" y="168862"/>
            <a:chExt cx="344263" cy="4439630"/>
          </a:xfrm>
        </p:grpSpPr>
        <p:sp>
          <p:nvSpPr>
            <p:cNvPr id="2315" name="Google Shape;2315;p29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29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29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29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29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29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29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29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29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29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29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29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29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29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29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29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29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29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29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29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p30"/>
          <p:cNvSpPr txBox="1"/>
          <p:nvPr>
            <p:ph type="title"/>
          </p:nvPr>
        </p:nvSpPr>
        <p:spPr>
          <a:xfrm>
            <a:off x="2227174" y="1450725"/>
            <a:ext cx="21888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37" name="Google Shape;2337;p30"/>
          <p:cNvSpPr txBox="1"/>
          <p:nvPr>
            <p:ph idx="1" type="subTitle"/>
          </p:nvPr>
        </p:nvSpPr>
        <p:spPr>
          <a:xfrm>
            <a:off x="2227183" y="1902225"/>
            <a:ext cx="2188800" cy="7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8" name="Google Shape;2338;p30"/>
          <p:cNvSpPr txBox="1"/>
          <p:nvPr>
            <p:ph idx="2" type="title"/>
          </p:nvPr>
        </p:nvSpPr>
        <p:spPr>
          <a:xfrm>
            <a:off x="5727774" y="1450725"/>
            <a:ext cx="21888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39" name="Google Shape;2339;p30"/>
          <p:cNvSpPr txBox="1"/>
          <p:nvPr>
            <p:ph idx="3" type="subTitle"/>
          </p:nvPr>
        </p:nvSpPr>
        <p:spPr>
          <a:xfrm>
            <a:off x="5727781" y="1902225"/>
            <a:ext cx="2188800" cy="7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0" name="Google Shape;2340;p30"/>
          <p:cNvSpPr txBox="1"/>
          <p:nvPr>
            <p:ph idx="4" type="title"/>
          </p:nvPr>
        </p:nvSpPr>
        <p:spPr>
          <a:xfrm>
            <a:off x="2227174" y="2896450"/>
            <a:ext cx="21888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41" name="Google Shape;2341;p30"/>
          <p:cNvSpPr txBox="1"/>
          <p:nvPr>
            <p:ph idx="5" type="subTitle"/>
          </p:nvPr>
        </p:nvSpPr>
        <p:spPr>
          <a:xfrm>
            <a:off x="2227183" y="3347950"/>
            <a:ext cx="2188800" cy="7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2" name="Google Shape;2342;p30"/>
          <p:cNvSpPr txBox="1"/>
          <p:nvPr>
            <p:ph idx="6" type="title"/>
          </p:nvPr>
        </p:nvSpPr>
        <p:spPr>
          <a:xfrm>
            <a:off x="5727774" y="2896450"/>
            <a:ext cx="21888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43" name="Google Shape;2343;p30"/>
          <p:cNvSpPr txBox="1"/>
          <p:nvPr>
            <p:ph idx="7" type="subTitle"/>
          </p:nvPr>
        </p:nvSpPr>
        <p:spPr>
          <a:xfrm>
            <a:off x="5727781" y="3347950"/>
            <a:ext cx="2188800" cy="7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4" name="Google Shape;2344;p30"/>
          <p:cNvSpPr txBox="1"/>
          <p:nvPr>
            <p:ph idx="8" type="title"/>
          </p:nvPr>
        </p:nvSpPr>
        <p:spPr>
          <a:xfrm>
            <a:off x="1227425" y="445025"/>
            <a:ext cx="6689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2345" name="Google Shape;2345;p30"/>
          <p:cNvGrpSpPr/>
          <p:nvPr/>
        </p:nvGrpSpPr>
        <p:grpSpPr>
          <a:xfrm>
            <a:off x="152400" y="108025"/>
            <a:ext cx="435050" cy="4927444"/>
            <a:chOff x="152400" y="114450"/>
            <a:chExt cx="435050" cy="4927444"/>
          </a:xfrm>
        </p:grpSpPr>
        <p:sp>
          <p:nvSpPr>
            <p:cNvPr id="2346" name="Google Shape;2346;p30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30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30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30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30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30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30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30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30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30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6" name="Google Shape;2356;p30"/>
          <p:cNvGrpSpPr/>
          <p:nvPr/>
        </p:nvGrpSpPr>
        <p:grpSpPr>
          <a:xfrm>
            <a:off x="628691" y="4608497"/>
            <a:ext cx="7886625" cy="435050"/>
            <a:chOff x="628691" y="4608497"/>
            <a:chExt cx="7886625" cy="435050"/>
          </a:xfrm>
        </p:grpSpPr>
        <p:sp>
          <p:nvSpPr>
            <p:cNvPr id="2357" name="Google Shape;2357;p30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30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30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30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30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30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30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30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30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30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30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30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30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30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30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30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3" name="Google Shape;2373;p30"/>
          <p:cNvGrpSpPr/>
          <p:nvPr/>
        </p:nvGrpSpPr>
        <p:grpSpPr>
          <a:xfrm>
            <a:off x="8556550" y="108025"/>
            <a:ext cx="435050" cy="4927444"/>
            <a:chOff x="152400" y="114450"/>
            <a:chExt cx="435050" cy="4927444"/>
          </a:xfrm>
        </p:grpSpPr>
        <p:sp>
          <p:nvSpPr>
            <p:cNvPr id="2374" name="Google Shape;2374;p30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30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30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30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30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30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30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30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30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30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5EDBA3">
                <a:alpha val="57647"/>
              </a:srgbClr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"/>
          <p:cNvSpPr txBox="1"/>
          <p:nvPr>
            <p:ph type="title"/>
          </p:nvPr>
        </p:nvSpPr>
        <p:spPr>
          <a:xfrm>
            <a:off x="925950" y="445025"/>
            <a:ext cx="7292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81" name="Google Shape;281;p4"/>
          <p:cNvSpPr txBox="1"/>
          <p:nvPr>
            <p:ph idx="1" type="body"/>
          </p:nvPr>
        </p:nvSpPr>
        <p:spPr>
          <a:xfrm>
            <a:off x="925900" y="1102625"/>
            <a:ext cx="7292100" cy="3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282" name="Google Shape;282;p4"/>
          <p:cNvGrpSpPr/>
          <p:nvPr/>
        </p:nvGrpSpPr>
        <p:grpSpPr>
          <a:xfrm>
            <a:off x="170341" y="199387"/>
            <a:ext cx="344263" cy="4439630"/>
            <a:chOff x="170341" y="168862"/>
            <a:chExt cx="344263" cy="4439630"/>
          </a:xfrm>
        </p:grpSpPr>
        <p:sp>
          <p:nvSpPr>
            <p:cNvPr id="283" name="Google Shape;283;p4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" name="Google Shape;303;p4"/>
          <p:cNvGrpSpPr/>
          <p:nvPr/>
        </p:nvGrpSpPr>
        <p:grpSpPr>
          <a:xfrm>
            <a:off x="209099" y="4674164"/>
            <a:ext cx="8699325" cy="344263"/>
            <a:chOff x="209099" y="4674164"/>
            <a:chExt cx="8699325" cy="344263"/>
          </a:xfrm>
        </p:grpSpPr>
        <p:sp>
          <p:nvSpPr>
            <p:cNvPr id="304" name="Google Shape;304;p4"/>
            <p:cNvSpPr/>
            <p:nvPr/>
          </p:nvSpPr>
          <p:spPr>
            <a:xfrm>
              <a:off x="4619430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5" y="4326"/>
                    <a:pt x="3375" y="4371"/>
                    <a:pt x="3171" y="4371"/>
                  </a:cubicBezTo>
                  <a:cubicBezTo>
                    <a:pt x="2330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4529870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50603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80" y="4326"/>
                    <a:pt x="3378" y="4371"/>
                    <a:pt x="3174" y="4371"/>
                  </a:cubicBezTo>
                  <a:cubicBezTo>
                    <a:pt x="2329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497110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5501497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5" y="1233"/>
                  </a:moveTo>
                  <a:cubicBezTo>
                    <a:pt x="3547" y="1233"/>
                    <a:pt x="3806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6" y="4371"/>
                    <a:pt x="1438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30" y="1233"/>
                    <a:pt x="3295" y="1233"/>
                  </a:cubicBezTo>
                  <a:close/>
                  <a:moveTo>
                    <a:pt x="3327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9" y="5608"/>
                  </a:cubicBezTo>
                  <a:cubicBezTo>
                    <a:pt x="3482" y="5608"/>
                    <a:pt x="3840" y="5528"/>
                    <a:pt x="4168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5411987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417819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4088686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3736961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3647753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6824898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4" y="2023"/>
                    <a:pt x="4707" y="3723"/>
                    <a:pt x="3759" y="4227"/>
                  </a:cubicBezTo>
                  <a:cubicBezTo>
                    <a:pt x="3576" y="4326"/>
                    <a:pt x="3375" y="4371"/>
                    <a:pt x="3172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67353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7176623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7" y="6651"/>
                    <a:pt x="1127" y="6287"/>
                  </a:cubicBezTo>
                  <a:lnTo>
                    <a:pt x="1127" y="547"/>
                  </a:lnTo>
                  <a:cubicBezTo>
                    <a:pt x="1127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6383664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6" y="1455"/>
                  </a:cubicBezTo>
                  <a:cubicBezTo>
                    <a:pt x="4980" y="2023"/>
                    <a:pt x="4707" y="3723"/>
                    <a:pt x="3759" y="4227"/>
                  </a:cubicBezTo>
                  <a:cubicBezTo>
                    <a:pt x="3575" y="4326"/>
                    <a:pt x="3374" y="4371"/>
                    <a:pt x="3170" y="4371"/>
                  </a:cubicBezTo>
                  <a:cubicBezTo>
                    <a:pt x="2327" y="4371"/>
                    <a:pt x="1434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4" y="1"/>
                  </a:moveTo>
                  <a:cubicBezTo>
                    <a:pt x="1594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6" y="117"/>
                    <a:pt x="3775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6294103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3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594242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5853171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29607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206519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2854844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2765586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24139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2324402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97272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1883520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153184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1442588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1090913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1001706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65003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560824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209099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8499672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814799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80584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7706763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761755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726588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858923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" name="Google Shape;343;p4"/>
          <p:cNvGrpSpPr/>
          <p:nvPr/>
        </p:nvGrpSpPr>
        <p:grpSpPr>
          <a:xfrm>
            <a:off x="8564166" y="199387"/>
            <a:ext cx="344263" cy="4439630"/>
            <a:chOff x="170341" y="168862"/>
            <a:chExt cx="344263" cy="4439630"/>
          </a:xfrm>
        </p:grpSpPr>
        <p:sp>
          <p:nvSpPr>
            <p:cNvPr id="344" name="Google Shape;344;p4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31"/>
          <p:cNvSpPr txBox="1"/>
          <p:nvPr>
            <p:ph type="title"/>
          </p:nvPr>
        </p:nvSpPr>
        <p:spPr>
          <a:xfrm>
            <a:off x="987461" y="1405600"/>
            <a:ext cx="2075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86" name="Google Shape;2386;p31"/>
          <p:cNvSpPr txBox="1"/>
          <p:nvPr>
            <p:ph idx="1" type="subTitle"/>
          </p:nvPr>
        </p:nvSpPr>
        <p:spPr>
          <a:xfrm>
            <a:off x="987461" y="1933300"/>
            <a:ext cx="20754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7" name="Google Shape;2387;p31"/>
          <p:cNvSpPr txBox="1"/>
          <p:nvPr>
            <p:ph idx="2" type="title"/>
          </p:nvPr>
        </p:nvSpPr>
        <p:spPr>
          <a:xfrm>
            <a:off x="3534261" y="1405600"/>
            <a:ext cx="2075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88" name="Google Shape;2388;p31"/>
          <p:cNvSpPr txBox="1"/>
          <p:nvPr>
            <p:ph idx="3" type="subTitle"/>
          </p:nvPr>
        </p:nvSpPr>
        <p:spPr>
          <a:xfrm>
            <a:off x="3534262" y="1933300"/>
            <a:ext cx="20754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9" name="Google Shape;2389;p31"/>
          <p:cNvSpPr txBox="1"/>
          <p:nvPr>
            <p:ph idx="4" type="title"/>
          </p:nvPr>
        </p:nvSpPr>
        <p:spPr>
          <a:xfrm>
            <a:off x="987461" y="2997650"/>
            <a:ext cx="2075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90" name="Google Shape;2390;p31"/>
          <p:cNvSpPr txBox="1"/>
          <p:nvPr>
            <p:ph idx="5" type="subTitle"/>
          </p:nvPr>
        </p:nvSpPr>
        <p:spPr>
          <a:xfrm>
            <a:off x="987461" y="3525350"/>
            <a:ext cx="20754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p31"/>
          <p:cNvSpPr txBox="1"/>
          <p:nvPr>
            <p:ph idx="6" type="title"/>
          </p:nvPr>
        </p:nvSpPr>
        <p:spPr>
          <a:xfrm>
            <a:off x="3534261" y="2997650"/>
            <a:ext cx="2075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92" name="Google Shape;2392;p31"/>
          <p:cNvSpPr txBox="1"/>
          <p:nvPr>
            <p:ph idx="7" type="subTitle"/>
          </p:nvPr>
        </p:nvSpPr>
        <p:spPr>
          <a:xfrm>
            <a:off x="3534300" y="3525350"/>
            <a:ext cx="20754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3" name="Google Shape;2393;p31"/>
          <p:cNvSpPr txBox="1"/>
          <p:nvPr>
            <p:ph idx="8" type="title"/>
          </p:nvPr>
        </p:nvSpPr>
        <p:spPr>
          <a:xfrm>
            <a:off x="6081136" y="1405600"/>
            <a:ext cx="2075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94" name="Google Shape;2394;p31"/>
          <p:cNvSpPr txBox="1"/>
          <p:nvPr>
            <p:ph idx="9" type="subTitle"/>
          </p:nvPr>
        </p:nvSpPr>
        <p:spPr>
          <a:xfrm>
            <a:off x="6081139" y="1933300"/>
            <a:ext cx="20754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5" name="Google Shape;2395;p31"/>
          <p:cNvSpPr txBox="1"/>
          <p:nvPr>
            <p:ph idx="13" type="title"/>
          </p:nvPr>
        </p:nvSpPr>
        <p:spPr>
          <a:xfrm>
            <a:off x="6081136" y="2997650"/>
            <a:ext cx="2075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96" name="Google Shape;2396;p31"/>
          <p:cNvSpPr txBox="1"/>
          <p:nvPr>
            <p:ph idx="14" type="subTitle"/>
          </p:nvPr>
        </p:nvSpPr>
        <p:spPr>
          <a:xfrm>
            <a:off x="6081139" y="3525350"/>
            <a:ext cx="20754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7" name="Google Shape;2397;p31"/>
          <p:cNvSpPr txBox="1"/>
          <p:nvPr>
            <p:ph idx="15" type="title"/>
          </p:nvPr>
        </p:nvSpPr>
        <p:spPr>
          <a:xfrm>
            <a:off x="2753425" y="445025"/>
            <a:ext cx="3637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2398" name="Google Shape;2398;p31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2399" name="Google Shape;2399;p31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31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31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31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31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31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31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31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31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31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31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31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31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31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31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31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31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31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31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31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31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31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31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31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31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31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31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31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31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31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31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31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31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31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31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31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5" name="Google Shape;2435;p31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2436" name="Google Shape;2436;p31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31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31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31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31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31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31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31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31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31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31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31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31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31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31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31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31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31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31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31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31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31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31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31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31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31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31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31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31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31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31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31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31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31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31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31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31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31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31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31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31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31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31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31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31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31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31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31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31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31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31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31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31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31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31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31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31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31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31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31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31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31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31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31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31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31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31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31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4" name="Google Shape;2504;p31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2505" name="Google Shape;2505;p31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31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31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31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31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31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31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31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31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31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31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31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31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31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31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31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31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31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31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31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31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31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31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31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31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31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31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31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31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31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31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31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31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31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31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31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4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p32"/>
          <p:cNvSpPr txBox="1"/>
          <p:nvPr>
            <p:ph hasCustomPrompt="1" type="title"/>
          </p:nvPr>
        </p:nvSpPr>
        <p:spPr>
          <a:xfrm>
            <a:off x="4460062" y="766100"/>
            <a:ext cx="3915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543" name="Google Shape;2543;p32"/>
          <p:cNvSpPr txBox="1"/>
          <p:nvPr>
            <p:ph idx="1" type="subTitle"/>
          </p:nvPr>
        </p:nvSpPr>
        <p:spPr>
          <a:xfrm>
            <a:off x="4460063" y="1594401"/>
            <a:ext cx="3915600" cy="29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4" name="Google Shape;2544;p32"/>
          <p:cNvSpPr txBox="1"/>
          <p:nvPr>
            <p:ph hasCustomPrompt="1" idx="2" type="title"/>
          </p:nvPr>
        </p:nvSpPr>
        <p:spPr>
          <a:xfrm>
            <a:off x="4460062" y="2011192"/>
            <a:ext cx="3915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545" name="Google Shape;2545;p32"/>
          <p:cNvSpPr txBox="1"/>
          <p:nvPr>
            <p:ph idx="3" type="subTitle"/>
          </p:nvPr>
        </p:nvSpPr>
        <p:spPr>
          <a:xfrm>
            <a:off x="4460063" y="2839498"/>
            <a:ext cx="3915600" cy="29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6" name="Google Shape;2546;p32"/>
          <p:cNvSpPr txBox="1"/>
          <p:nvPr>
            <p:ph hasCustomPrompt="1" idx="4" type="title"/>
          </p:nvPr>
        </p:nvSpPr>
        <p:spPr>
          <a:xfrm>
            <a:off x="4460062" y="3256297"/>
            <a:ext cx="3915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547" name="Google Shape;2547;p32"/>
          <p:cNvSpPr txBox="1"/>
          <p:nvPr>
            <p:ph idx="5" type="subTitle"/>
          </p:nvPr>
        </p:nvSpPr>
        <p:spPr>
          <a:xfrm>
            <a:off x="4460063" y="4084600"/>
            <a:ext cx="3915600" cy="29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548" name="Google Shape;2548;p32"/>
          <p:cNvGrpSpPr/>
          <p:nvPr/>
        </p:nvGrpSpPr>
        <p:grpSpPr>
          <a:xfrm>
            <a:off x="160168" y="472354"/>
            <a:ext cx="258402" cy="4225137"/>
            <a:chOff x="160168" y="472354"/>
            <a:chExt cx="258402" cy="4225137"/>
          </a:xfrm>
        </p:grpSpPr>
        <p:sp>
          <p:nvSpPr>
            <p:cNvPr id="2549" name="Google Shape;2549;p32"/>
            <p:cNvSpPr/>
            <p:nvPr/>
          </p:nvSpPr>
          <p:spPr>
            <a:xfrm rot="5400000">
              <a:off x="-67189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32"/>
            <p:cNvSpPr/>
            <p:nvPr/>
          </p:nvSpPr>
          <p:spPr>
            <a:xfrm rot="5400000">
              <a:off x="-67189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32"/>
            <p:cNvSpPr/>
            <p:nvPr/>
          </p:nvSpPr>
          <p:spPr>
            <a:xfrm rot="5400000">
              <a:off x="-67189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32"/>
            <p:cNvSpPr/>
            <p:nvPr/>
          </p:nvSpPr>
          <p:spPr>
            <a:xfrm rot="5400000">
              <a:off x="-67189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32"/>
            <p:cNvSpPr/>
            <p:nvPr/>
          </p:nvSpPr>
          <p:spPr>
            <a:xfrm rot="5400000">
              <a:off x="-67189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32"/>
            <p:cNvSpPr/>
            <p:nvPr/>
          </p:nvSpPr>
          <p:spPr>
            <a:xfrm rot="5400000">
              <a:off x="-67189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55" name="Google Shape;2555;p32"/>
          <p:cNvGrpSpPr/>
          <p:nvPr/>
        </p:nvGrpSpPr>
        <p:grpSpPr>
          <a:xfrm>
            <a:off x="165988" y="178940"/>
            <a:ext cx="8825609" cy="258402"/>
            <a:chOff x="165988" y="4759165"/>
            <a:chExt cx="8825609" cy="258402"/>
          </a:xfrm>
        </p:grpSpPr>
        <p:sp>
          <p:nvSpPr>
            <p:cNvPr id="2556" name="Google Shape;2556;p32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32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32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32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32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32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32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32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32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32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32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32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8" name="Google Shape;2568;p32"/>
          <p:cNvGrpSpPr/>
          <p:nvPr/>
        </p:nvGrpSpPr>
        <p:grpSpPr>
          <a:xfrm>
            <a:off x="165988" y="4732490"/>
            <a:ext cx="8825609" cy="258402"/>
            <a:chOff x="165988" y="4759165"/>
            <a:chExt cx="8825609" cy="258402"/>
          </a:xfrm>
        </p:grpSpPr>
        <p:sp>
          <p:nvSpPr>
            <p:cNvPr id="2569" name="Google Shape;2569;p32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32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32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32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32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32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32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32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32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32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32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32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1" name="Google Shape;2581;p32"/>
          <p:cNvGrpSpPr/>
          <p:nvPr/>
        </p:nvGrpSpPr>
        <p:grpSpPr>
          <a:xfrm>
            <a:off x="8725418" y="472354"/>
            <a:ext cx="258402" cy="4225137"/>
            <a:chOff x="8725418" y="472354"/>
            <a:chExt cx="258402" cy="4225137"/>
          </a:xfrm>
        </p:grpSpPr>
        <p:sp>
          <p:nvSpPr>
            <p:cNvPr id="2582" name="Google Shape;2582;p32"/>
            <p:cNvSpPr/>
            <p:nvPr/>
          </p:nvSpPr>
          <p:spPr>
            <a:xfrm flipH="1" rot="-5400000">
              <a:off x="8498061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32"/>
            <p:cNvSpPr/>
            <p:nvPr/>
          </p:nvSpPr>
          <p:spPr>
            <a:xfrm flipH="1" rot="-5400000">
              <a:off x="8498061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32"/>
            <p:cNvSpPr/>
            <p:nvPr/>
          </p:nvSpPr>
          <p:spPr>
            <a:xfrm flipH="1" rot="-5400000">
              <a:off x="8498061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32"/>
            <p:cNvSpPr/>
            <p:nvPr/>
          </p:nvSpPr>
          <p:spPr>
            <a:xfrm flipH="1" rot="-5400000">
              <a:off x="8498061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32"/>
            <p:cNvSpPr/>
            <p:nvPr/>
          </p:nvSpPr>
          <p:spPr>
            <a:xfrm flipH="1" rot="-5400000">
              <a:off x="8498061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32"/>
            <p:cNvSpPr/>
            <p:nvPr/>
          </p:nvSpPr>
          <p:spPr>
            <a:xfrm flipH="1" rot="-5400000">
              <a:off x="8498061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bg>
      <p:bgPr>
        <a:gradFill>
          <a:gsLst>
            <a:gs pos="0">
              <a:srgbClr val="5EDBA3">
                <a:alpha val="57647"/>
              </a:srgbClr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88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p33"/>
          <p:cNvSpPr txBox="1"/>
          <p:nvPr>
            <p:ph hasCustomPrompt="1" type="title"/>
          </p:nvPr>
        </p:nvSpPr>
        <p:spPr>
          <a:xfrm>
            <a:off x="1581776" y="1685075"/>
            <a:ext cx="10464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0" name="Google Shape;2590;p33"/>
          <p:cNvSpPr txBox="1"/>
          <p:nvPr>
            <p:ph idx="1" type="subTitle"/>
          </p:nvPr>
        </p:nvSpPr>
        <p:spPr>
          <a:xfrm>
            <a:off x="942476" y="3608375"/>
            <a:ext cx="2325000" cy="8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p33"/>
          <p:cNvSpPr txBox="1"/>
          <p:nvPr>
            <p:ph hasCustomPrompt="1" idx="2" type="title"/>
          </p:nvPr>
        </p:nvSpPr>
        <p:spPr>
          <a:xfrm>
            <a:off x="4052485" y="1685075"/>
            <a:ext cx="10464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2" name="Google Shape;2592;p33"/>
          <p:cNvSpPr txBox="1"/>
          <p:nvPr>
            <p:ph idx="3" type="subTitle"/>
          </p:nvPr>
        </p:nvSpPr>
        <p:spPr>
          <a:xfrm>
            <a:off x="3413185" y="3608375"/>
            <a:ext cx="2325000" cy="8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3" name="Google Shape;2593;p33"/>
          <p:cNvSpPr txBox="1"/>
          <p:nvPr>
            <p:ph hasCustomPrompt="1" idx="4" type="title"/>
          </p:nvPr>
        </p:nvSpPr>
        <p:spPr>
          <a:xfrm>
            <a:off x="6515824" y="1685075"/>
            <a:ext cx="10464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4" name="Google Shape;2594;p33"/>
          <p:cNvSpPr txBox="1"/>
          <p:nvPr>
            <p:ph idx="5" type="subTitle"/>
          </p:nvPr>
        </p:nvSpPr>
        <p:spPr>
          <a:xfrm>
            <a:off x="5876524" y="3608375"/>
            <a:ext cx="2325000" cy="8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5" name="Google Shape;2595;p33"/>
          <p:cNvSpPr txBox="1"/>
          <p:nvPr>
            <p:ph idx="6" type="title"/>
          </p:nvPr>
        </p:nvSpPr>
        <p:spPr>
          <a:xfrm>
            <a:off x="943676" y="3080675"/>
            <a:ext cx="23226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596" name="Google Shape;2596;p33"/>
          <p:cNvSpPr txBox="1"/>
          <p:nvPr>
            <p:ph idx="7" type="title"/>
          </p:nvPr>
        </p:nvSpPr>
        <p:spPr>
          <a:xfrm>
            <a:off x="3414385" y="3080675"/>
            <a:ext cx="23226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597" name="Google Shape;2597;p33"/>
          <p:cNvSpPr txBox="1"/>
          <p:nvPr>
            <p:ph idx="8" type="title"/>
          </p:nvPr>
        </p:nvSpPr>
        <p:spPr>
          <a:xfrm>
            <a:off x="5877724" y="3080675"/>
            <a:ext cx="23226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598" name="Google Shape;2598;p33"/>
          <p:cNvSpPr txBox="1"/>
          <p:nvPr>
            <p:ph idx="9" type="title"/>
          </p:nvPr>
        </p:nvSpPr>
        <p:spPr>
          <a:xfrm>
            <a:off x="2528650" y="445025"/>
            <a:ext cx="4086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2599" name="Google Shape;2599;p33"/>
          <p:cNvGrpSpPr/>
          <p:nvPr/>
        </p:nvGrpSpPr>
        <p:grpSpPr>
          <a:xfrm>
            <a:off x="170341" y="199387"/>
            <a:ext cx="344263" cy="4439630"/>
            <a:chOff x="170341" y="168862"/>
            <a:chExt cx="344263" cy="4439630"/>
          </a:xfrm>
        </p:grpSpPr>
        <p:sp>
          <p:nvSpPr>
            <p:cNvPr id="2600" name="Google Shape;2600;p33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33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33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33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33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33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33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33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33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33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33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33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33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33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33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33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33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33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33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33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0" name="Google Shape;2620;p33"/>
          <p:cNvGrpSpPr/>
          <p:nvPr/>
        </p:nvGrpSpPr>
        <p:grpSpPr>
          <a:xfrm>
            <a:off x="209099" y="4674164"/>
            <a:ext cx="8699325" cy="344263"/>
            <a:chOff x="209099" y="4674164"/>
            <a:chExt cx="8699325" cy="344263"/>
          </a:xfrm>
        </p:grpSpPr>
        <p:sp>
          <p:nvSpPr>
            <p:cNvPr id="2621" name="Google Shape;2621;p33"/>
            <p:cNvSpPr/>
            <p:nvPr/>
          </p:nvSpPr>
          <p:spPr>
            <a:xfrm>
              <a:off x="4619430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5" y="4326"/>
                    <a:pt x="3375" y="4371"/>
                    <a:pt x="3171" y="4371"/>
                  </a:cubicBezTo>
                  <a:cubicBezTo>
                    <a:pt x="2330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33"/>
            <p:cNvSpPr/>
            <p:nvPr/>
          </p:nvSpPr>
          <p:spPr>
            <a:xfrm>
              <a:off x="4529870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33"/>
            <p:cNvSpPr/>
            <p:nvPr/>
          </p:nvSpPr>
          <p:spPr>
            <a:xfrm>
              <a:off x="50603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80" y="4326"/>
                    <a:pt x="3378" y="4371"/>
                    <a:pt x="3174" y="4371"/>
                  </a:cubicBezTo>
                  <a:cubicBezTo>
                    <a:pt x="2329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33"/>
            <p:cNvSpPr/>
            <p:nvPr/>
          </p:nvSpPr>
          <p:spPr>
            <a:xfrm>
              <a:off x="497110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33"/>
            <p:cNvSpPr/>
            <p:nvPr/>
          </p:nvSpPr>
          <p:spPr>
            <a:xfrm>
              <a:off x="5501497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5" y="1233"/>
                  </a:moveTo>
                  <a:cubicBezTo>
                    <a:pt x="3547" y="1233"/>
                    <a:pt x="3806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6" y="4371"/>
                    <a:pt x="1438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30" y="1233"/>
                    <a:pt x="3295" y="1233"/>
                  </a:cubicBezTo>
                  <a:close/>
                  <a:moveTo>
                    <a:pt x="3327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9" y="5608"/>
                  </a:cubicBezTo>
                  <a:cubicBezTo>
                    <a:pt x="3482" y="5608"/>
                    <a:pt x="3840" y="5528"/>
                    <a:pt x="4168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33"/>
            <p:cNvSpPr/>
            <p:nvPr/>
          </p:nvSpPr>
          <p:spPr>
            <a:xfrm>
              <a:off x="5411987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33"/>
            <p:cNvSpPr/>
            <p:nvPr/>
          </p:nvSpPr>
          <p:spPr>
            <a:xfrm>
              <a:off x="417819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33"/>
            <p:cNvSpPr/>
            <p:nvPr/>
          </p:nvSpPr>
          <p:spPr>
            <a:xfrm>
              <a:off x="4088686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33"/>
            <p:cNvSpPr/>
            <p:nvPr/>
          </p:nvSpPr>
          <p:spPr>
            <a:xfrm>
              <a:off x="3736961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33"/>
            <p:cNvSpPr/>
            <p:nvPr/>
          </p:nvSpPr>
          <p:spPr>
            <a:xfrm>
              <a:off x="3647753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33"/>
            <p:cNvSpPr/>
            <p:nvPr/>
          </p:nvSpPr>
          <p:spPr>
            <a:xfrm>
              <a:off x="6824898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4" y="2023"/>
                    <a:pt x="4707" y="3723"/>
                    <a:pt x="3759" y="4227"/>
                  </a:cubicBezTo>
                  <a:cubicBezTo>
                    <a:pt x="3576" y="4326"/>
                    <a:pt x="3375" y="4371"/>
                    <a:pt x="3172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33"/>
            <p:cNvSpPr/>
            <p:nvPr/>
          </p:nvSpPr>
          <p:spPr>
            <a:xfrm>
              <a:off x="67353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33"/>
            <p:cNvSpPr/>
            <p:nvPr/>
          </p:nvSpPr>
          <p:spPr>
            <a:xfrm>
              <a:off x="7176623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7" y="6651"/>
                    <a:pt x="1127" y="6287"/>
                  </a:cubicBezTo>
                  <a:lnTo>
                    <a:pt x="1127" y="547"/>
                  </a:lnTo>
                  <a:cubicBezTo>
                    <a:pt x="1127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33"/>
            <p:cNvSpPr/>
            <p:nvPr/>
          </p:nvSpPr>
          <p:spPr>
            <a:xfrm>
              <a:off x="6383664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6" y="1455"/>
                  </a:cubicBezTo>
                  <a:cubicBezTo>
                    <a:pt x="4980" y="2023"/>
                    <a:pt x="4707" y="3723"/>
                    <a:pt x="3759" y="4227"/>
                  </a:cubicBezTo>
                  <a:cubicBezTo>
                    <a:pt x="3575" y="4326"/>
                    <a:pt x="3374" y="4371"/>
                    <a:pt x="3170" y="4371"/>
                  </a:cubicBezTo>
                  <a:cubicBezTo>
                    <a:pt x="2327" y="4371"/>
                    <a:pt x="1434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4" y="1"/>
                  </a:moveTo>
                  <a:cubicBezTo>
                    <a:pt x="1594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6" y="117"/>
                    <a:pt x="3775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33"/>
            <p:cNvSpPr/>
            <p:nvPr/>
          </p:nvSpPr>
          <p:spPr>
            <a:xfrm>
              <a:off x="6294103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3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33"/>
            <p:cNvSpPr/>
            <p:nvPr/>
          </p:nvSpPr>
          <p:spPr>
            <a:xfrm>
              <a:off x="594242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33"/>
            <p:cNvSpPr/>
            <p:nvPr/>
          </p:nvSpPr>
          <p:spPr>
            <a:xfrm>
              <a:off x="5853171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33"/>
            <p:cNvSpPr/>
            <p:nvPr/>
          </p:nvSpPr>
          <p:spPr>
            <a:xfrm>
              <a:off x="329607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33"/>
            <p:cNvSpPr/>
            <p:nvPr/>
          </p:nvSpPr>
          <p:spPr>
            <a:xfrm>
              <a:off x="3206519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33"/>
            <p:cNvSpPr/>
            <p:nvPr/>
          </p:nvSpPr>
          <p:spPr>
            <a:xfrm>
              <a:off x="2854844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33"/>
            <p:cNvSpPr/>
            <p:nvPr/>
          </p:nvSpPr>
          <p:spPr>
            <a:xfrm>
              <a:off x="2765586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33"/>
            <p:cNvSpPr/>
            <p:nvPr/>
          </p:nvSpPr>
          <p:spPr>
            <a:xfrm>
              <a:off x="24139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33"/>
            <p:cNvSpPr/>
            <p:nvPr/>
          </p:nvSpPr>
          <p:spPr>
            <a:xfrm>
              <a:off x="2324402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33"/>
            <p:cNvSpPr/>
            <p:nvPr/>
          </p:nvSpPr>
          <p:spPr>
            <a:xfrm>
              <a:off x="197272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33"/>
            <p:cNvSpPr/>
            <p:nvPr/>
          </p:nvSpPr>
          <p:spPr>
            <a:xfrm>
              <a:off x="1883520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33"/>
            <p:cNvSpPr/>
            <p:nvPr/>
          </p:nvSpPr>
          <p:spPr>
            <a:xfrm>
              <a:off x="153184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33"/>
            <p:cNvSpPr/>
            <p:nvPr/>
          </p:nvSpPr>
          <p:spPr>
            <a:xfrm>
              <a:off x="1442588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33"/>
            <p:cNvSpPr/>
            <p:nvPr/>
          </p:nvSpPr>
          <p:spPr>
            <a:xfrm>
              <a:off x="1090913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33"/>
            <p:cNvSpPr/>
            <p:nvPr/>
          </p:nvSpPr>
          <p:spPr>
            <a:xfrm>
              <a:off x="1001706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33"/>
            <p:cNvSpPr/>
            <p:nvPr/>
          </p:nvSpPr>
          <p:spPr>
            <a:xfrm>
              <a:off x="65003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33"/>
            <p:cNvSpPr/>
            <p:nvPr/>
          </p:nvSpPr>
          <p:spPr>
            <a:xfrm>
              <a:off x="560824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33"/>
            <p:cNvSpPr/>
            <p:nvPr/>
          </p:nvSpPr>
          <p:spPr>
            <a:xfrm>
              <a:off x="209099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33"/>
            <p:cNvSpPr/>
            <p:nvPr/>
          </p:nvSpPr>
          <p:spPr>
            <a:xfrm>
              <a:off x="8499672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33"/>
            <p:cNvSpPr/>
            <p:nvPr/>
          </p:nvSpPr>
          <p:spPr>
            <a:xfrm>
              <a:off x="814799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33"/>
            <p:cNvSpPr/>
            <p:nvPr/>
          </p:nvSpPr>
          <p:spPr>
            <a:xfrm>
              <a:off x="80584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33"/>
            <p:cNvSpPr/>
            <p:nvPr/>
          </p:nvSpPr>
          <p:spPr>
            <a:xfrm>
              <a:off x="7706763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33"/>
            <p:cNvSpPr/>
            <p:nvPr/>
          </p:nvSpPr>
          <p:spPr>
            <a:xfrm>
              <a:off x="761755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33"/>
            <p:cNvSpPr/>
            <p:nvPr/>
          </p:nvSpPr>
          <p:spPr>
            <a:xfrm>
              <a:off x="726588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33"/>
            <p:cNvSpPr/>
            <p:nvPr/>
          </p:nvSpPr>
          <p:spPr>
            <a:xfrm>
              <a:off x="858923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0" name="Google Shape;2660;p33"/>
          <p:cNvGrpSpPr/>
          <p:nvPr/>
        </p:nvGrpSpPr>
        <p:grpSpPr>
          <a:xfrm>
            <a:off x="8564166" y="199387"/>
            <a:ext cx="344263" cy="4439630"/>
            <a:chOff x="170341" y="168862"/>
            <a:chExt cx="344263" cy="4439630"/>
          </a:xfrm>
        </p:grpSpPr>
        <p:sp>
          <p:nvSpPr>
            <p:cNvPr id="2661" name="Google Shape;2661;p33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33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33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33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33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33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33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33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33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33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33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33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33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33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33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33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33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33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33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33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gradFill>
          <a:gsLst>
            <a:gs pos="0">
              <a:srgbClr val="5EDBA3">
                <a:alpha val="57647"/>
              </a:srgbClr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8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34"/>
          <p:cNvSpPr txBox="1"/>
          <p:nvPr>
            <p:ph type="ctrTitle"/>
          </p:nvPr>
        </p:nvSpPr>
        <p:spPr>
          <a:xfrm>
            <a:off x="2429950" y="619175"/>
            <a:ext cx="42840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83" name="Google Shape;2683;p34"/>
          <p:cNvSpPr txBox="1"/>
          <p:nvPr>
            <p:ph idx="1" type="subTitle"/>
          </p:nvPr>
        </p:nvSpPr>
        <p:spPr>
          <a:xfrm>
            <a:off x="2425075" y="1550125"/>
            <a:ext cx="4293900" cy="128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84" name="Google Shape;2684;p34"/>
          <p:cNvSpPr txBox="1"/>
          <p:nvPr/>
        </p:nvSpPr>
        <p:spPr>
          <a:xfrm>
            <a:off x="2125375" y="3498775"/>
            <a:ext cx="489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CREDITS: This presentation template was created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, including icons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and infographics &amp; images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685" name="Google Shape;2685;p34"/>
          <p:cNvGrpSpPr/>
          <p:nvPr/>
        </p:nvGrpSpPr>
        <p:grpSpPr>
          <a:xfrm>
            <a:off x="209099" y="4674164"/>
            <a:ext cx="8699325" cy="344263"/>
            <a:chOff x="209099" y="4674164"/>
            <a:chExt cx="8699325" cy="344263"/>
          </a:xfrm>
        </p:grpSpPr>
        <p:sp>
          <p:nvSpPr>
            <p:cNvPr id="2686" name="Google Shape;2686;p34"/>
            <p:cNvSpPr/>
            <p:nvPr/>
          </p:nvSpPr>
          <p:spPr>
            <a:xfrm>
              <a:off x="4619430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5" y="4326"/>
                    <a:pt x="3375" y="4371"/>
                    <a:pt x="3171" y="4371"/>
                  </a:cubicBezTo>
                  <a:cubicBezTo>
                    <a:pt x="2330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34"/>
            <p:cNvSpPr/>
            <p:nvPr/>
          </p:nvSpPr>
          <p:spPr>
            <a:xfrm>
              <a:off x="4529870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34"/>
            <p:cNvSpPr/>
            <p:nvPr/>
          </p:nvSpPr>
          <p:spPr>
            <a:xfrm>
              <a:off x="50603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80" y="4326"/>
                    <a:pt x="3378" y="4371"/>
                    <a:pt x="3174" y="4371"/>
                  </a:cubicBezTo>
                  <a:cubicBezTo>
                    <a:pt x="2329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34"/>
            <p:cNvSpPr/>
            <p:nvPr/>
          </p:nvSpPr>
          <p:spPr>
            <a:xfrm>
              <a:off x="497110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34"/>
            <p:cNvSpPr/>
            <p:nvPr/>
          </p:nvSpPr>
          <p:spPr>
            <a:xfrm>
              <a:off x="5501497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5" y="1233"/>
                  </a:moveTo>
                  <a:cubicBezTo>
                    <a:pt x="3547" y="1233"/>
                    <a:pt x="3806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6" y="4371"/>
                    <a:pt x="1438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30" y="1233"/>
                    <a:pt x="3295" y="1233"/>
                  </a:cubicBezTo>
                  <a:close/>
                  <a:moveTo>
                    <a:pt x="3327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9" y="5608"/>
                  </a:cubicBezTo>
                  <a:cubicBezTo>
                    <a:pt x="3482" y="5608"/>
                    <a:pt x="3840" y="5528"/>
                    <a:pt x="4168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34"/>
            <p:cNvSpPr/>
            <p:nvPr/>
          </p:nvSpPr>
          <p:spPr>
            <a:xfrm>
              <a:off x="5411987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34"/>
            <p:cNvSpPr/>
            <p:nvPr/>
          </p:nvSpPr>
          <p:spPr>
            <a:xfrm>
              <a:off x="417819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34"/>
            <p:cNvSpPr/>
            <p:nvPr/>
          </p:nvSpPr>
          <p:spPr>
            <a:xfrm>
              <a:off x="4088686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34"/>
            <p:cNvSpPr/>
            <p:nvPr/>
          </p:nvSpPr>
          <p:spPr>
            <a:xfrm>
              <a:off x="3736961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34"/>
            <p:cNvSpPr/>
            <p:nvPr/>
          </p:nvSpPr>
          <p:spPr>
            <a:xfrm>
              <a:off x="3647753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34"/>
            <p:cNvSpPr/>
            <p:nvPr/>
          </p:nvSpPr>
          <p:spPr>
            <a:xfrm>
              <a:off x="6824898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4" y="2023"/>
                    <a:pt x="4707" y="3723"/>
                    <a:pt x="3759" y="4227"/>
                  </a:cubicBezTo>
                  <a:cubicBezTo>
                    <a:pt x="3576" y="4326"/>
                    <a:pt x="3375" y="4371"/>
                    <a:pt x="3172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34"/>
            <p:cNvSpPr/>
            <p:nvPr/>
          </p:nvSpPr>
          <p:spPr>
            <a:xfrm>
              <a:off x="67353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34"/>
            <p:cNvSpPr/>
            <p:nvPr/>
          </p:nvSpPr>
          <p:spPr>
            <a:xfrm>
              <a:off x="7176623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7" y="6651"/>
                    <a:pt x="1127" y="6287"/>
                  </a:cubicBezTo>
                  <a:lnTo>
                    <a:pt x="1127" y="547"/>
                  </a:lnTo>
                  <a:cubicBezTo>
                    <a:pt x="1127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34"/>
            <p:cNvSpPr/>
            <p:nvPr/>
          </p:nvSpPr>
          <p:spPr>
            <a:xfrm>
              <a:off x="6383664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6" y="1455"/>
                  </a:cubicBezTo>
                  <a:cubicBezTo>
                    <a:pt x="4980" y="2023"/>
                    <a:pt x="4707" y="3723"/>
                    <a:pt x="3759" y="4227"/>
                  </a:cubicBezTo>
                  <a:cubicBezTo>
                    <a:pt x="3575" y="4326"/>
                    <a:pt x="3374" y="4371"/>
                    <a:pt x="3170" y="4371"/>
                  </a:cubicBezTo>
                  <a:cubicBezTo>
                    <a:pt x="2327" y="4371"/>
                    <a:pt x="1434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4" y="1"/>
                  </a:moveTo>
                  <a:cubicBezTo>
                    <a:pt x="1594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6" y="117"/>
                    <a:pt x="3775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34"/>
            <p:cNvSpPr/>
            <p:nvPr/>
          </p:nvSpPr>
          <p:spPr>
            <a:xfrm>
              <a:off x="6294103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3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34"/>
            <p:cNvSpPr/>
            <p:nvPr/>
          </p:nvSpPr>
          <p:spPr>
            <a:xfrm>
              <a:off x="594242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34"/>
            <p:cNvSpPr/>
            <p:nvPr/>
          </p:nvSpPr>
          <p:spPr>
            <a:xfrm>
              <a:off x="5853171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34"/>
            <p:cNvSpPr/>
            <p:nvPr/>
          </p:nvSpPr>
          <p:spPr>
            <a:xfrm>
              <a:off x="329607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34"/>
            <p:cNvSpPr/>
            <p:nvPr/>
          </p:nvSpPr>
          <p:spPr>
            <a:xfrm>
              <a:off x="3206519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34"/>
            <p:cNvSpPr/>
            <p:nvPr/>
          </p:nvSpPr>
          <p:spPr>
            <a:xfrm>
              <a:off x="2854844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34"/>
            <p:cNvSpPr/>
            <p:nvPr/>
          </p:nvSpPr>
          <p:spPr>
            <a:xfrm>
              <a:off x="2765586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34"/>
            <p:cNvSpPr/>
            <p:nvPr/>
          </p:nvSpPr>
          <p:spPr>
            <a:xfrm>
              <a:off x="24139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34"/>
            <p:cNvSpPr/>
            <p:nvPr/>
          </p:nvSpPr>
          <p:spPr>
            <a:xfrm>
              <a:off x="2324402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34"/>
            <p:cNvSpPr/>
            <p:nvPr/>
          </p:nvSpPr>
          <p:spPr>
            <a:xfrm>
              <a:off x="197272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34"/>
            <p:cNvSpPr/>
            <p:nvPr/>
          </p:nvSpPr>
          <p:spPr>
            <a:xfrm>
              <a:off x="1883520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34"/>
            <p:cNvSpPr/>
            <p:nvPr/>
          </p:nvSpPr>
          <p:spPr>
            <a:xfrm>
              <a:off x="153184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34"/>
            <p:cNvSpPr/>
            <p:nvPr/>
          </p:nvSpPr>
          <p:spPr>
            <a:xfrm>
              <a:off x="1442588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34"/>
            <p:cNvSpPr/>
            <p:nvPr/>
          </p:nvSpPr>
          <p:spPr>
            <a:xfrm>
              <a:off x="1090913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34"/>
            <p:cNvSpPr/>
            <p:nvPr/>
          </p:nvSpPr>
          <p:spPr>
            <a:xfrm>
              <a:off x="1001706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34"/>
            <p:cNvSpPr/>
            <p:nvPr/>
          </p:nvSpPr>
          <p:spPr>
            <a:xfrm>
              <a:off x="65003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34"/>
            <p:cNvSpPr/>
            <p:nvPr/>
          </p:nvSpPr>
          <p:spPr>
            <a:xfrm>
              <a:off x="560824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34"/>
            <p:cNvSpPr/>
            <p:nvPr/>
          </p:nvSpPr>
          <p:spPr>
            <a:xfrm>
              <a:off x="209099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34"/>
            <p:cNvSpPr/>
            <p:nvPr/>
          </p:nvSpPr>
          <p:spPr>
            <a:xfrm>
              <a:off x="8499672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34"/>
            <p:cNvSpPr/>
            <p:nvPr/>
          </p:nvSpPr>
          <p:spPr>
            <a:xfrm>
              <a:off x="814799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34"/>
            <p:cNvSpPr/>
            <p:nvPr/>
          </p:nvSpPr>
          <p:spPr>
            <a:xfrm>
              <a:off x="80584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34"/>
            <p:cNvSpPr/>
            <p:nvPr/>
          </p:nvSpPr>
          <p:spPr>
            <a:xfrm>
              <a:off x="7706763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34"/>
            <p:cNvSpPr/>
            <p:nvPr/>
          </p:nvSpPr>
          <p:spPr>
            <a:xfrm>
              <a:off x="761755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34"/>
            <p:cNvSpPr/>
            <p:nvPr/>
          </p:nvSpPr>
          <p:spPr>
            <a:xfrm>
              <a:off x="726588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34"/>
            <p:cNvSpPr/>
            <p:nvPr/>
          </p:nvSpPr>
          <p:spPr>
            <a:xfrm>
              <a:off x="858923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5" name="Google Shape;2725;p34"/>
          <p:cNvGrpSpPr/>
          <p:nvPr/>
        </p:nvGrpSpPr>
        <p:grpSpPr>
          <a:xfrm>
            <a:off x="8564166" y="199387"/>
            <a:ext cx="344263" cy="4439630"/>
            <a:chOff x="170341" y="168862"/>
            <a:chExt cx="344263" cy="4439630"/>
          </a:xfrm>
        </p:grpSpPr>
        <p:sp>
          <p:nvSpPr>
            <p:cNvPr id="2726" name="Google Shape;2726;p34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34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34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34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34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34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34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34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34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34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34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34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34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34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34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34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34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34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34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34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6" name="Google Shape;2746;p34"/>
          <p:cNvGrpSpPr/>
          <p:nvPr/>
        </p:nvGrpSpPr>
        <p:grpSpPr>
          <a:xfrm>
            <a:off x="560824" y="174958"/>
            <a:ext cx="7995926" cy="344263"/>
            <a:chOff x="560824" y="4674164"/>
            <a:chExt cx="7995926" cy="344263"/>
          </a:xfrm>
        </p:grpSpPr>
        <p:sp>
          <p:nvSpPr>
            <p:cNvPr id="2747" name="Google Shape;2747;p34"/>
            <p:cNvSpPr/>
            <p:nvPr/>
          </p:nvSpPr>
          <p:spPr>
            <a:xfrm>
              <a:off x="4619430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5" y="4326"/>
                    <a:pt x="3375" y="4371"/>
                    <a:pt x="3171" y="4371"/>
                  </a:cubicBezTo>
                  <a:cubicBezTo>
                    <a:pt x="2330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34"/>
            <p:cNvSpPr/>
            <p:nvPr/>
          </p:nvSpPr>
          <p:spPr>
            <a:xfrm>
              <a:off x="4529870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34"/>
            <p:cNvSpPr/>
            <p:nvPr/>
          </p:nvSpPr>
          <p:spPr>
            <a:xfrm>
              <a:off x="50603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80" y="4326"/>
                    <a:pt x="3378" y="4371"/>
                    <a:pt x="3174" y="4371"/>
                  </a:cubicBezTo>
                  <a:cubicBezTo>
                    <a:pt x="2329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34"/>
            <p:cNvSpPr/>
            <p:nvPr/>
          </p:nvSpPr>
          <p:spPr>
            <a:xfrm>
              <a:off x="497110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34"/>
            <p:cNvSpPr/>
            <p:nvPr/>
          </p:nvSpPr>
          <p:spPr>
            <a:xfrm>
              <a:off x="5501497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5" y="1233"/>
                  </a:moveTo>
                  <a:cubicBezTo>
                    <a:pt x="3547" y="1233"/>
                    <a:pt x="3806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6" y="4371"/>
                    <a:pt x="1438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30" y="1233"/>
                    <a:pt x="3295" y="1233"/>
                  </a:cubicBezTo>
                  <a:close/>
                  <a:moveTo>
                    <a:pt x="3327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9" y="5608"/>
                  </a:cubicBezTo>
                  <a:cubicBezTo>
                    <a:pt x="3482" y="5608"/>
                    <a:pt x="3840" y="5528"/>
                    <a:pt x="4168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34"/>
            <p:cNvSpPr/>
            <p:nvPr/>
          </p:nvSpPr>
          <p:spPr>
            <a:xfrm>
              <a:off x="5411987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34"/>
            <p:cNvSpPr/>
            <p:nvPr/>
          </p:nvSpPr>
          <p:spPr>
            <a:xfrm>
              <a:off x="417819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34"/>
            <p:cNvSpPr/>
            <p:nvPr/>
          </p:nvSpPr>
          <p:spPr>
            <a:xfrm>
              <a:off x="4088686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34"/>
            <p:cNvSpPr/>
            <p:nvPr/>
          </p:nvSpPr>
          <p:spPr>
            <a:xfrm>
              <a:off x="3736961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34"/>
            <p:cNvSpPr/>
            <p:nvPr/>
          </p:nvSpPr>
          <p:spPr>
            <a:xfrm>
              <a:off x="3647753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34"/>
            <p:cNvSpPr/>
            <p:nvPr/>
          </p:nvSpPr>
          <p:spPr>
            <a:xfrm>
              <a:off x="6824898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4" y="2023"/>
                    <a:pt x="4707" y="3723"/>
                    <a:pt x="3759" y="4227"/>
                  </a:cubicBezTo>
                  <a:cubicBezTo>
                    <a:pt x="3576" y="4326"/>
                    <a:pt x="3375" y="4371"/>
                    <a:pt x="3172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34"/>
            <p:cNvSpPr/>
            <p:nvPr/>
          </p:nvSpPr>
          <p:spPr>
            <a:xfrm>
              <a:off x="67353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34"/>
            <p:cNvSpPr/>
            <p:nvPr/>
          </p:nvSpPr>
          <p:spPr>
            <a:xfrm>
              <a:off x="7176623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7" y="6651"/>
                    <a:pt x="1127" y="6287"/>
                  </a:cubicBezTo>
                  <a:lnTo>
                    <a:pt x="1127" y="547"/>
                  </a:lnTo>
                  <a:cubicBezTo>
                    <a:pt x="1127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34"/>
            <p:cNvSpPr/>
            <p:nvPr/>
          </p:nvSpPr>
          <p:spPr>
            <a:xfrm>
              <a:off x="6383664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6" y="1455"/>
                  </a:cubicBezTo>
                  <a:cubicBezTo>
                    <a:pt x="4980" y="2023"/>
                    <a:pt x="4707" y="3723"/>
                    <a:pt x="3759" y="4227"/>
                  </a:cubicBezTo>
                  <a:cubicBezTo>
                    <a:pt x="3575" y="4326"/>
                    <a:pt x="3374" y="4371"/>
                    <a:pt x="3170" y="4371"/>
                  </a:cubicBezTo>
                  <a:cubicBezTo>
                    <a:pt x="2327" y="4371"/>
                    <a:pt x="1434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4" y="1"/>
                  </a:moveTo>
                  <a:cubicBezTo>
                    <a:pt x="1594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6" y="117"/>
                    <a:pt x="3775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34"/>
            <p:cNvSpPr/>
            <p:nvPr/>
          </p:nvSpPr>
          <p:spPr>
            <a:xfrm>
              <a:off x="6294103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3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34"/>
            <p:cNvSpPr/>
            <p:nvPr/>
          </p:nvSpPr>
          <p:spPr>
            <a:xfrm>
              <a:off x="594242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34"/>
            <p:cNvSpPr/>
            <p:nvPr/>
          </p:nvSpPr>
          <p:spPr>
            <a:xfrm>
              <a:off x="5853171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34"/>
            <p:cNvSpPr/>
            <p:nvPr/>
          </p:nvSpPr>
          <p:spPr>
            <a:xfrm>
              <a:off x="329607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34"/>
            <p:cNvSpPr/>
            <p:nvPr/>
          </p:nvSpPr>
          <p:spPr>
            <a:xfrm>
              <a:off x="3206519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34"/>
            <p:cNvSpPr/>
            <p:nvPr/>
          </p:nvSpPr>
          <p:spPr>
            <a:xfrm>
              <a:off x="2854844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34"/>
            <p:cNvSpPr/>
            <p:nvPr/>
          </p:nvSpPr>
          <p:spPr>
            <a:xfrm>
              <a:off x="2765586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34"/>
            <p:cNvSpPr/>
            <p:nvPr/>
          </p:nvSpPr>
          <p:spPr>
            <a:xfrm>
              <a:off x="24139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34"/>
            <p:cNvSpPr/>
            <p:nvPr/>
          </p:nvSpPr>
          <p:spPr>
            <a:xfrm>
              <a:off x="2324402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34"/>
            <p:cNvSpPr/>
            <p:nvPr/>
          </p:nvSpPr>
          <p:spPr>
            <a:xfrm>
              <a:off x="197272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34"/>
            <p:cNvSpPr/>
            <p:nvPr/>
          </p:nvSpPr>
          <p:spPr>
            <a:xfrm>
              <a:off x="1883520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34"/>
            <p:cNvSpPr/>
            <p:nvPr/>
          </p:nvSpPr>
          <p:spPr>
            <a:xfrm>
              <a:off x="153184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34"/>
            <p:cNvSpPr/>
            <p:nvPr/>
          </p:nvSpPr>
          <p:spPr>
            <a:xfrm>
              <a:off x="1442588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34"/>
            <p:cNvSpPr/>
            <p:nvPr/>
          </p:nvSpPr>
          <p:spPr>
            <a:xfrm>
              <a:off x="1090913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34"/>
            <p:cNvSpPr/>
            <p:nvPr/>
          </p:nvSpPr>
          <p:spPr>
            <a:xfrm>
              <a:off x="1001706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34"/>
            <p:cNvSpPr/>
            <p:nvPr/>
          </p:nvSpPr>
          <p:spPr>
            <a:xfrm>
              <a:off x="65003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34"/>
            <p:cNvSpPr/>
            <p:nvPr/>
          </p:nvSpPr>
          <p:spPr>
            <a:xfrm>
              <a:off x="560824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34"/>
            <p:cNvSpPr/>
            <p:nvPr/>
          </p:nvSpPr>
          <p:spPr>
            <a:xfrm>
              <a:off x="8499672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34"/>
            <p:cNvSpPr/>
            <p:nvPr/>
          </p:nvSpPr>
          <p:spPr>
            <a:xfrm>
              <a:off x="814799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34"/>
            <p:cNvSpPr/>
            <p:nvPr/>
          </p:nvSpPr>
          <p:spPr>
            <a:xfrm>
              <a:off x="80584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34"/>
            <p:cNvSpPr/>
            <p:nvPr/>
          </p:nvSpPr>
          <p:spPr>
            <a:xfrm>
              <a:off x="7706763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34"/>
            <p:cNvSpPr/>
            <p:nvPr/>
          </p:nvSpPr>
          <p:spPr>
            <a:xfrm>
              <a:off x="761755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34"/>
            <p:cNvSpPr/>
            <p:nvPr/>
          </p:nvSpPr>
          <p:spPr>
            <a:xfrm>
              <a:off x="726588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4" name="Google Shape;2784;p34"/>
          <p:cNvGrpSpPr/>
          <p:nvPr/>
        </p:nvGrpSpPr>
        <p:grpSpPr>
          <a:xfrm>
            <a:off x="170341" y="199387"/>
            <a:ext cx="344263" cy="4439630"/>
            <a:chOff x="170341" y="168862"/>
            <a:chExt cx="344263" cy="4439630"/>
          </a:xfrm>
        </p:grpSpPr>
        <p:sp>
          <p:nvSpPr>
            <p:cNvPr id="2785" name="Google Shape;2785;p34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34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34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34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34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34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34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34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34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34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34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34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34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34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34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34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34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34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34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34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gradFill>
          <a:gsLst>
            <a:gs pos="0">
              <a:srgbClr val="5EDBA3">
                <a:alpha val="57647"/>
              </a:srgbClr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05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6" name="Google Shape;2806;p35"/>
          <p:cNvGrpSpPr/>
          <p:nvPr/>
        </p:nvGrpSpPr>
        <p:grpSpPr>
          <a:xfrm>
            <a:off x="209099" y="4674164"/>
            <a:ext cx="8699325" cy="344263"/>
            <a:chOff x="209099" y="4674164"/>
            <a:chExt cx="8699325" cy="344263"/>
          </a:xfrm>
        </p:grpSpPr>
        <p:sp>
          <p:nvSpPr>
            <p:cNvPr id="2807" name="Google Shape;2807;p35"/>
            <p:cNvSpPr/>
            <p:nvPr/>
          </p:nvSpPr>
          <p:spPr>
            <a:xfrm>
              <a:off x="4619430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5" y="4326"/>
                    <a:pt x="3375" y="4371"/>
                    <a:pt x="3171" y="4371"/>
                  </a:cubicBezTo>
                  <a:cubicBezTo>
                    <a:pt x="2330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35"/>
            <p:cNvSpPr/>
            <p:nvPr/>
          </p:nvSpPr>
          <p:spPr>
            <a:xfrm>
              <a:off x="4529870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35"/>
            <p:cNvSpPr/>
            <p:nvPr/>
          </p:nvSpPr>
          <p:spPr>
            <a:xfrm>
              <a:off x="50603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80" y="4326"/>
                    <a:pt x="3378" y="4371"/>
                    <a:pt x="3174" y="4371"/>
                  </a:cubicBezTo>
                  <a:cubicBezTo>
                    <a:pt x="2329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35"/>
            <p:cNvSpPr/>
            <p:nvPr/>
          </p:nvSpPr>
          <p:spPr>
            <a:xfrm>
              <a:off x="497110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35"/>
            <p:cNvSpPr/>
            <p:nvPr/>
          </p:nvSpPr>
          <p:spPr>
            <a:xfrm>
              <a:off x="5501497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5" y="1233"/>
                  </a:moveTo>
                  <a:cubicBezTo>
                    <a:pt x="3547" y="1233"/>
                    <a:pt x="3806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6" y="4371"/>
                    <a:pt x="1438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30" y="1233"/>
                    <a:pt x="3295" y="1233"/>
                  </a:cubicBezTo>
                  <a:close/>
                  <a:moveTo>
                    <a:pt x="3327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9" y="5608"/>
                  </a:cubicBezTo>
                  <a:cubicBezTo>
                    <a:pt x="3482" y="5608"/>
                    <a:pt x="3840" y="5528"/>
                    <a:pt x="4168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35"/>
            <p:cNvSpPr/>
            <p:nvPr/>
          </p:nvSpPr>
          <p:spPr>
            <a:xfrm>
              <a:off x="5411987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35"/>
            <p:cNvSpPr/>
            <p:nvPr/>
          </p:nvSpPr>
          <p:spPr>
            <a:xfrm>
              <a:off x="417819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35"/>
            <p:cNvSpPr/>
            <p:nvPr/>
          </p:nvSpPr>
          <p:spPr>
            <a:xfrm>
              <a:off x="4088686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35"/>
            <p:cNvSpPr/>
            <p:nvPr/>
          </p:nvSpPr>
          <p:spPr>
            <a:xfrm>
              <a:off x="3736961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35"/>
            <p:cNvSpPr/>
            <p:nvPr/>
          </p:nvSpPr>
          <p:spPr>
            <a:xfrm>
              <a:off x="3647753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35"/>
            <p:cNvSpPr/>
            <p:nvPr/>
          </p:nvSpPr>
          <p:spPr>
            <a:xfrm>
              <a:off x="6824898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4" y="2023"/>
                    <a:pt x="4707" y="3723"/>
                    <a:pt x="3759" y="4227"/>
                  </a:cubicBezTo>
                  <a:cubicBezTo>
                    <a:pt x="3576" y="4326"/>
                    <a:pt x="3375" y="4371"/>
                    <a:pt x="3172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35"/>
            <p:cNvSpPr/>
            <p:nvPr/>
          </p:nvSpPr>
          <p:spPr>
            <a:xfrm>
              <a:off x="67353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35"/>
            <p:cNvSpPr/>
            <p:nvPr/>
          </p:nvSpPr>
          <p:spPr>
            <a:xfrm>
              <a:off x="7176623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7" y="6651"/>
                    <a:pt x="1127" y="6287"/>
                  </a:cubicBezTo>
                  <a:lnTo>
                    <a:pt x="1127" y="547"/>
                  </a:lnTo>
                  <a:cubicBezTo>
                    <a:pt x="1127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35"/>
            <p:cNvSpPr/>
            <p:nvPr/>
          </p:nvSpPr>
          <p:spPr>
            <a:xfrm>
              <a:off x="6383664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6" y="1455"/>
                  </a:cubicBezTo>
                  <a:cubicBezTo>
                    <a:pt x="4980" y="2023"/>
                    <a:pt x="4707" y="3723"/>
                    <a:pt x="3759" y="4227"/>
                  </a:cubicBezTo>
                  <a:cubicBezTo>
                    <a:pt x="3575" y="4326"/>
                    <a:pt x="3374" y="4371"/>
                    <a:pt x="3170" y="4371"/>
                  </a:cubicBezTo>
                  <a:cubicBezTo>
                    <a:pt x="2327" y="4371"/>
                    <a:pt x="1434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4" y="1"/>
                  </a:moveTo>
                  <a:cubicBezTo>
                    <a:pt x="1594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6" y="117"/>
                    <a:pt x="3775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35"/>
            <p:cNvSpPr/>
            <p:nvPr/>
          </p:nvSpPr>
          <p:spPr>
            <a:xfrm>
              <a:off x="6294103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3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35"/>
            <p:cNvSpPr/>
            <p:nvPr/>
          </p:nvSpPr>
          <p:spPr>
            <a:xfrm>
              <a:off x="594242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35"/>
            <p:cNvSpPr/>
            <p:nvPr/>
          </p:nvSpPr>
          <p:spPr>
            <a:xfrm>
              <a:off x="5853171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35"/>
            <p:cNvSpPr/>
            <p:nvPr/>
          </p:nvSpPr>
          <p:spPr>
            <a:xfrm>
              <a:off x="329607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35"/>
            <p:cNvSpPr/>
            <p:nvPr/>
          </p:nvSpPr>
          <p:spPr>
            <a:xfrm>
              <a:off x="3206519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35"/>
            <p:cNvSpPr/>
            <p:nvPr/>
          </p:nvSpPr>
          <p:spPr>
            <a:xfrm>
              <a:off x="2854844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35"/>
            <p:cNvSpPr/>
            <p:nvPr/>
          </p:nvSpPr>
          <p:spPr>
            <a:xfrm>
              <a:off x="2765586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35"/>
            <p:cNvSpPr/>
            <p:nvPr/>
          </p:nvSpPr>
          <p:spPr>
            <a:xfrm>
              <a:off x="24139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35"/>
            <p:cNvSpPr/>
            <p:nvPr/>
          </p:nvSpPr>
          <p:spPr>
            <a:xfrm>
              <a:off x="2324402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35"/>
            <p:cNvSpPr/>
            <p:nvPr/>
          </p:nvSpPr>
          <p:spPr>
            <a:xfrm>
              <a:off x="197272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35"/>
            <p:cNvSpPr/>
            <p:nvPr/>
          </p:nvSpPr>
          <p:spPr>
            <a:xfrm>
              <a:off x="1883520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35"/>
            <p:cNvSpPr/>
            <p:nvPr/>
          </p:nvSpPr>
          <p:spPr>
            <a:xfrm>
              <a:off x="153184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35"/>
            <p:cNvSpPr/>
            <p:nvPr/>
          </p:nvSpPr>
          <p:spPr>
            <a:xfrm>
              <a:off x="1442588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35"/>
            <p:cNvSpPr/>
            <p:nvPr/>
          </p:nvSpPr>
          <p:spPr>
            <a:xfrm>
              <a:off x="1090913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35"/>
            <p:cNvSpPr/>
            <p:nvPr/>
          </p:nvSpPr>
          <p:spPr>
            <a:xfrm>
              <a:off x="1001706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35"/>
            <p:cNvSpPr/>
            <p:nvPr/>
          </p:nvSpPr>
          <p:spPr>
            <a:xfrm>
              <a:off x="65003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35"/>
            <p:cNvSpPr/>
            <p:nvPr/>
          </p:nvSpPr>
          <p:spPr>
            <a:xfrm>
              <a:off x="560824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35"/>
            <p:cNvSpPr/>
            <p:nvPr/>
          </p:nvSpPr>
          <p:spPr>
            <a:xfrm>
              <a:off x="209099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35"/>
            <p:cNvSpPr/>
            <p:nvPr/>
          </p:nvSpPr>
          <p:spPr>
            <a:xfrm>
              <a:off x="8499672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35"/>
            <p:cNvSpPr/>
            <p:nvPr/>
          </p:nvSpPr>
          <p:spPr>
            <a:xfrm>
              <a:off x="814799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35"/>
            <p:cNvSpPr/>
            <p:nvPr/>
          </p:nvSpPr>
          <p:spPr>
            <a:xfrm>
              <a:off x="80584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35"/>
            <p:cNvSpPr/>
            <p:nvPr/>
          </p:nvSpPr>
          <p:spPr>
            <a:xfrm>
              <a:off x="7706763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35"/>
            <p:cNvSpPr/>
            <p:nvPr/>
          </p:nvSpPr>
          <p:spPr>
            <a:xfrm>
              <a:off x="761755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35"/>
            <p:cNvSpPr/>
            <p:nvPr/>
          </p:nvSpPr>
          <p:spPr>
            <a:xfrm>
              <a:off x="726588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35"/>
            <p:cNvSpPr/>
            <p:nvPr/>
          </p:nvSpPr>
          <p:spPr>
            <a:xfrm>
              <a:off x="858923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6" name="Google Shape;2846;p35"/>
          <p:cNvGrpSpPr/>
          <p:nvPr/>
        </p:nvGrpSpPr>
        <p:grpSpPr>
          <a:xfrm>
            <a:off x="170341" y="199387"/>
            <a:ext cx="344263" cy="4439630"/>
            <a:chOff x="170341" y="168862"/>
            <a:chExt cx="344263" cy="4439630"/>
          </a:xfrm>
        </p:grpSpPr>
        <p:sp>
          <p:nvSpPr>
            <p:cNvPr id="2847" name="Google Shape;2847;p35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35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35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35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35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35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35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35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35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35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35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35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35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35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35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35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35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35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35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35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7" name="Google Shape;2867;p35"/>
          <p:cNvGrpSpPr/>
          <p:nvPr/>
        </p:nvGrpSpPr>
        <p:grpSpPr>
          <a:xfrm>
            <a:off x="8564166" y="199387"/>
            <a:ext cx="344263" cy="4439630"/>
            <a:chOff x="170341" y="168862"/>
            <a:chExt cx="344263" cy="4439630"/>
          </a:xfrm>
        </p:grpSpPr>
        <p:sp>
          <p:nvSpPr>
            <p:cNvPr id="2868" name="Google Shape;2868;p35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35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35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35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35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35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35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35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35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35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35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35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35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35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35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35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35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35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35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35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88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9" name="Google Shape;2889;p36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2890" name="Google Shape;2890;p36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36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36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36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36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36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36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36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36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36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36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36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36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36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36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36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36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36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36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36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36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36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36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36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36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36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36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36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36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36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36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36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36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36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36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36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6" name="Google Shape;2926;p36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2927" name="Google Shape;2927;p36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36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36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36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36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36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36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36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36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36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36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36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36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36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36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36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36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36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36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36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36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36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36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36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36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36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36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36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36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36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36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36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36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36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36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36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36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36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36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36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36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36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36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36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36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36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36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36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36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36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36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36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36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36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36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36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36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36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36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36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36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36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36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36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36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36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36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36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5" name="Google Shape;2995;p36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2996" name="Google Shape;2996;p36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36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36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36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36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36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36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36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36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36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36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36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36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36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36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36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36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36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36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36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36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36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36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36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36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36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36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36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36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36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36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36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36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36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36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36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_1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32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3" name="Google Shape;3033;p37"/>
          <p:cNvGrpSpPr/>
          <p:nvPr/>
        </p:nvGrpSpPr>
        <p:grpSpPr>
          <a:xfrm>
            <a:off x="152400" y="108025"/>
            <a:ext cx="435050" cy="4927444"/>
            <a:chOff x="152400" y="114450"/>
            <a:chExt cx="435050" cy="4927444"/>
          </a:xfrm>
        </p:grpSpPr>
        <p:sp>
          <p:nvSpPr>
            <p:cNvPr id="3034" name="Google Shape;3034;p37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37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37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37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37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37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37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37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37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37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4" name="Google Shape;3044;p37"/>
          <p:cNvGrpSpPr/>
          <p:nvPr/>
        </p:nvGrpSpPr>
        <p:grpSpPr>
          <a:xfrm>
            <a:off x="628691" y="4608497"/>
            <a:ext cx="7886625" cy="435050"/>
            <a:chOff x="628691" y="4608497"/>
            <a:chExt cx="7886625" cy="435050"/>
          </a:xfrm>
        </p:grpSpPr>
        <p:sp>
          <p:nvSpPr>
            <p:cNvPr id="3045" name="Google Shape;3045;p37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37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37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37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37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37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37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37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37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37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37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37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37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37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37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37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1" name="Google Shape;3061;p37"/>
          <p:cNvGrpSpPr/>
          <p:nvPr/>
        </p:nvGrpSpPr>
        <p:grpSpPr>
          <a:xfrm>
            <a:off x="8556550" y="108025"/>
            <a:ext cx="435050" cy="4927444"/>
            <a:chOff x="152400" y="114450"/>
            <a:chExt cx="435050" cy="4927444"/>
          </a:xfrm>
        </p:grpSpPr>
        <p:sp>
          <p:nvSpPr>
            <p:cNvPr id="3062" name="Google Shape;3062;p37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37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37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37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37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37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37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37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37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37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1_1_1_1_1_1_1_1_1"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72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oogle Shape;3073;p38"/>
          <p:cNvGrpSpPr/>
          <p:nvPr/>
        </p:nvGrpSpPr>
        <p:grpSpPr>
          <a:xfrm>
            <a:off x="160168" y="472354"/>
            <a:ext cx="258402" cy="4225137"/>
            <a:chOff x="160168" y="472354"/>
            <a:chExt cx="258402" cy="4225137"/>
          </a:xfrm>
        </p:grpSpPr>
        <p:sp>
          <p:nvSpPr>
            <p:cNvPr id="3074" name="Google Shape;3074;p38"/>
            <p:cNvSpPr/>
            <p:nvPr/>
          </p:nvSpPr>
          <p:spPr>
            <a:xfrm rot="5400000">
              <a:off x="-67189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38"/>
            <p:cNvSpPr/>
            <p:nvPr/>
          </p:nvSpPr>
          <p:spPr>
            <a:xfrm rot="5400000">
              <a:off x="-67189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38"/>
            <p:cNvSpPr/>
            <p:nvPr/>
          </p:nvSpPr>
          <p:spPr>
            <a:xfrm rot="5400000">
              <a:off x="-67189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38"/>
            <p:cNvSpPr/>
            <p:nvPr/>
          </p:nvSpPr>
          <p:spPr>
            <a:xfrm rot="5400000">
              <a:off x="-67189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38"/>
            <p:cNvSpPr/>
            <p:nvPr/>
          </p:nvSpPr>
          <p:spPr>
            <a:xfrm rot="5400000">
              <a:off x="-67189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38"/>
            <p:cNvSpPr/>
            <p:nvPr/>
          </p:nvSpPr>
          <p:spPr>
            <a:xfrm rot="5400000">
              <a:off x="-67189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0" name="Google Shape;3080;p38"/>
          <p:cNvGrpSpPr/>
          <p:nvPr/>
        </p:nvGrpSpPr>
        <p:grpSpPr>
          <a:xfrm>
            <a:off x="165988" y="4732490"/>
            <a:ext cx="8825609" cy="258402"/>
            <a:chOff x="165988" y="4759165"/>
            <a:chExt cx="8825609" cy="258402"/>
          </a:xfrm>
        </p:grpSpPr>
        <p:sp>
          <p:nvSpPr>
            <p:cNvPr id="3081" name="Google Shape;3081;p38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38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38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38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38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38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38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38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38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38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38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38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3" name="Google Shape;3093;p38"/>
          <p:cNvGrpSpPr/>
          <p:nvPr/>
        </p:nvGrpSpPr>
        <p:grpSpPr>
          <a:xfrm>
            <a:off x="8725418" y="472354"/>
            <a:ext cx="258402" cy="4225137"/>
            <a:chOff x="8725418" y="472354"/>
            <a:chExt cx="258402" cy="4225137"/>
          </a:xfrm>
        </p:grpSpPr>
        <p:sp>
          <p:nvSpPr>
            <p:cNvPr id="3094" name="Google Shape;3094;p38"/>
            <p:cNvSpPr/>
            <p:nvPr/>
          </p:nvSpPr>
          <p:spPr>
            <a:xfrm flipH="1" rot="-5400000">
              <a:off x="8498061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38"/>
            <p:cNvSpPr/>
            <p:nvPr/>
          </p:nvSpPr>
          <p:spPr>
            <a:xfrm flipH="1" rot="-5400000">
              <a:off x="8498061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38"/>
            <p:cNvSpPr/>
            <p:nvPr/>
          </p:nvSpPr>
          <p:spPr>
            <a:xfrm flipH="1" rot="-5400000">
              <a:off x="8498061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38"/>
            <p:cNvSpPr/>
            <p:nvPr/>
          </p:nvSpPr>
          <p:spPr>
            <a:xfrm flipH="1" rot="-5400000">
              <a:off x="8498061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38"/>
            <p:cNvSpPr/>
            <p:nvPr/>
          </p:nvSpPr>
          <p:spPr>
            <a:xfrm flipH="1" rot="-5400000">
              <a:off x="8498061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38"/>
            <p:cNvSpPr/>
            <p:nvPr/>
          </p:nvSpPr>
          <p:spPr>
            <a:xfrm flipH="1" rot="-5400000">
              <a:off x="8498061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"/>
          <p:cNvSpPr txBox="1"/>
          <p:nvPr>
            <p:ph idx="1" type="subTitle"/>
          </p:nvPr>
        </p:nvSpPr>
        <p:spPr>
          <a:xfrm>
            <a:off x="1436675" y="2355750"/>
            <a:ext cx="2778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accent4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6" name="Google Shape;366;p5"/>
          <p:cNvSpPr txBox="1"/>
          <p:nvPr>
            <p:ph idx="2" type="subTitle"/>
          </p:nvPr>
        </p:nvSpPr>
        <p:spPr>
          <a:xfrm>
            <a:off x="4929043" y="2355750"/>
            <a:ext cx="2778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accent4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7" name="Google Shape;367;p5"/>
          <p:cNvSpPr txBox="1"/>
          <p:nvPr>
            <p:ph idx="3" type="subTitle"/>
          </p:nvPr>
        </p:nvSpPr>
        <p:spPr>
          <a:xfrm>
            <a:off x="1436675" y="2917150"/>
            <a:ext cx="2778300" cy="11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5"/>
          <p:cNvSpPr txBox="1"/>
          <p:nvPr>
            <p:ph idx="4" type="subTitle"/>
          </p:nvPr>
        </p:nvSpPr>
        <p:spPr>
          <a:xfrm>
            <a:off x="4929043" y="2917150"/>
            <a:ext cx="2778300" cy="11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370" name="Google Shape;370;p5"/>
          <p:cNvGrpSpPr/>
          <p:nvPr/>
        </p:nvGrpSpPr>
        <p:grpSpPr>
          <a:xfrm>
            <a:off x="152400" y="108025"/>
            <a:ext cx="435050" cy="4927444"/>
            <a:chOff x="152400" y="114450"/>
            <a:chExt cx="435050" cy="4927444"/>
          </a:xfrm>
        </p:grpSpPr>
        <p:sp>
          <p:nvSpPr>
            <p:cNvPr id="371" name="Google Shape;371;p5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5"/>
          <p:cNvGrpSpPr/>
          <p:nvPr/>
        </p:nvGrpSpPr>
        <p:grpSpPr>
          <a:xfrm>
            <a:off x="628691" y="4608497"/>
            <a:ext cx="7886625" cy="435050"/>
            <a:chOff x="628691" y="4608497"/>
            <a:chExt cx="7886625" cy="435050"/>
          </a:xfrm>
        </p:grpSpPr>
        <p:sp>
          <p:nvSpPr>
            <p:cNvPr id="382" name="Google Shape;382;p5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" name="Google Shape;398;p5"/>
          <p:cNvGrpSpPr/>
          <p:nvPr/>
        </p:nvGrpSpPr>
        <p:grpSpPr>
          <a:xfrm>
            <a:off x="8556550" y="108025"/>
            <a:ext cx="435050" cy="4927444"/>
            <a:chOff x="152400" y="114450"/>
            <a:chExt cx="435050" cy="4927444"/>
          </a:xfrm>
        </p:grpSpPr>
        <p:sp>
          <p:nvSpPr>
            <p:cNvPr id="399" name="Google Shape;399;p5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5EDBA3">
                <a:alpha val="57647"/>
              </a:srgbClr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411" name="Google Shape;411;p6"/>
          <p:cNvGrpSpPr/>
          <p:nvPr/>
        </p:nvGrpSpPr>
        <p:grpSpPr>
          <a:xfrm>
            <a:off x="170341" y="199387"/>
            <a:ext cx="344263" cy="4439630"/>
            <a:chOff x="170341" y="168862"/>
            <a:chExt cx="344263" cy="4439630"/>
          </a:xfrm>
        </p:grpSpPr>
        <p:sp>
          <p:nvSpPr>
            <p:cNvPr id="412" name="Google Shape;412;p6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6"/>
          <p:cNvGrpSpPr/>
          <p:nvPr/>
        </p:nvGrpSpPr>
        <p:grpSpPr>
          <a:xfrm>
            <a:off x="209099" y="4674164"/>
            <a:ext cx="8699325" cy="344263"/>
            <a:chOff x="209099" y="4674164"/>
            <a:chExt cx="8699325" cy="344263"/>
          </a:xfrm>
        </p:grpSpPr>
        <p:sp>
          <p:nvSpPr>
            <p:cNvPr id="433" name="Google Shape;433;p6"/>
            <p:cNvSpPr/>
            <p:nvPr/>
          </p:nvSpPr>
          <p:spPr>
            <a:xfrm>
              <a:off x="4619430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5" y="4326"/>
                    <a:pt x="3375" y="4371"/>
                    <a:pt x="3171" y="4371"/>
                  </a:cubicBezTo>
                  <a:cubicBezTo>
                    <a:pt x="2330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4529870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50603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80" y="4326"/>
                    <a:pt x="3378" y="4371"/>
                    <a:pt x="3174" y="4371"/>
                  </a:cubicBezTo>
                  <a:cubicBezTo>
                    <a:pt x="2329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497110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5501497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5" y="1233"/>
                  </a:moveTo>
                  <a:cubicBezTo>
                    <a:pt x="3547" y="1233"/>
                    <a:pt x="3806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6" y="4371"/>
                    <a:pt x="1438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30" y="1233"/>
                    <a:pt x="3295" y="1233"/>
                  </a:cubicBezTo>
                  <a:close/>
                  <a:moveTo>
                    <a:pt x="3327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9" y="5608"/>
                  </a:cubicBezTo>
                  <a:cubicBezTo>
                    <a:pt x="3482" y="5608"/>
                    <a:pt x="3840" y="5528"/>
                    <a:pt x="4168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5411987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417819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4088686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3736961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3647753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6824898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4" y="2023"/>
                    <a:pt x="4707" y="3723"/>
                    <a:pt x="3759" y="4227"/>
                  </a:cubicBezTo>
                  <a:cubicBezTo>
                    <a:pt x="3576" y="4326"/>
                    <a:pt x="3375" y="4371"/>
                    <a:pt x="3172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67353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7176623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7" y="6651"/>
                    <a:pt x="1127" y="6287"/>
                  </a:cubicBezTo>
                  <a:lnTo>
                    <a:pt x="1127" y="547"/>
                  </a:lnTo>
                  <a:cubicBezTo>
                    <a:pt x="1127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6383664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6" y="1455"/>
                  </a:cubicBezTo>
                  <a:cubicBezTo>
                    <a:pt x="4980" y="2023"/>
                    <a:pt x="4707" y="3723"/>
                    <a:pt x="3759" y="4227"/>
                  </a:cubicBezTo>
                  <a:cubicBezTo>
                    <a:pt x="3575" y="4326"/>
                    <a:pt x="3374" y="4371"/>
                    <a:pt x="3170" y="4371"/>
                  </a:cubicBezTo>
                  <a:cubicBezTo>
                    <a:pt x="2327" y="4371"/>
                    <a:pt x="1434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4" y="1"/>
                  </a:moveTo>
                  <a:cubicBezTo>
                    <a:pt x="1594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6" y="117"/>
                    <a:pt x="3775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6294103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3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594242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5853171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329607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3206519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2854844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2765586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24139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2324402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197272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1883520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153184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1442588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1090913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1001706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65003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560824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09099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8499672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814799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80584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7706763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761755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726588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858923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6"/>
          <p:cNvGrpSpPr/>
          <p:nvPr/>
        </p:nvGrpSpPr>
        <p:grpSpPr>
          <a:xfrm>
            <a:off x="8564166" y="199387"/>
            <a:ext cx="344263" cy="4439630"/>
            <a:chOff x="170341" y="168862"/>
            <a:chExt cx="344263" cy="4439630"/>
          </a:xfrm>
        </p:grpSpPr>
        <p:sp>
          <p:nvSpPr>
            <p:cNvPr id="473" name="Google Shape;473;p6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"/>
          <p:cNvSpPr txBox="1"/>
          <p:nvPr>
            <p:ph type="title"/>
          </p:nvPr>
        </p:nvSpPr>
        <p:spPr>
          <a:xfrm>
            <a:off x="949925" y="1157850"/>
            <a:ext cx="383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495" name="Google Shape;495;p7"/>
          <p:cNvSpPr txBox="1"/>
          <p:nvPr>
            <p:ph idx="1" type="body"/>
          </p:nvPr>
        </p:nvSpPr>
        <p:spPr>
          <a:xfrm>
            <a:off x="945025" y="1827575"/>
            <a:ext cx="3839700" cy="22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496" name="Google Shape;496;p7"/>
          <p:cNvGrpSpPr/>
          <p:nvPr/>
        </p:nvGrpSpPr>
        <p:grpSpPr>
          <a:xfrm>
            <a:off x="160168" y="472354"/>
            <a:ext cx="258402" cy="4225137"/>
            <a:chOff x="160168" y="472354"/>
            <a:chExt cx="258402" cy="4225137"/>
          </a:xfrm>
        </p:grpSpPr>
        <p:sp>
          <p:nvSpPr>
            <p:cNvPr id="497" name="Google Shape;497;p7"/>
            <p:cNvSpPr/>
            <p:nvPr/>
          </p:nvSpPr>
          <p:spPr>
            <a:xfrm rot="5400000">
              <a:off x="-67189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 rot="5400000">
              <a:off x="-67189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 rot="5400000">
              <a:off x="-67189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 rot="5400000">
              <a:off x="-67189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 rot="5400000">
              <a:off x="-67189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 rot="5400000">
              <a:off x="-67189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" name="Google Shape;503;p7"/>
          <p:cNvGrpSpPr/>
          <p:nvPr/>
        </p:nvGrpSpPr>
        <p:grpSpPr>
          <a:xfrm>
            <a:off x="165988" y="4732490"/>
            <a:ext cx="8825609" cy="258402"/>
            <a:chOff x="165988" y="4759165"/>
            <a:chExt cx="8825609" cy="258402"/>
          </a:xfrm>
        </p:grpSpPr>
        <p:sp>
          <p:nvSpPr>
            <p:cNvPr id="504" name="Google Shape;504;p7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6" name="Google Shape;516;p7"/>
          <p:cNvGrpSpPr/>
          <p:nvPr/>
        </p:nvGrpSpPr>
        <p:grpSpPr>
          <a:xfrm>
            <a:off x="8725418" y="472354"/>
            <a:ext cx="258402" cy="4225137"/>
            <a:chOff x="8725418" y="472354"/>
            <a:chExt cx="258402" cy="4225137"/>
          </a:xfrm>
        </p:grpSpPr>
        <p:sp>
          <p:nvSpPr>
            <p:cNvPr id="517" name="Google Shape;517;p7"/>
            <p:cNvSpPr/>
            <p:nvPr/>
          </p:nvSpPr>
          <p:spPr>
            <a:xfrm flipH="1" rot="-5400000">
              <a:off x="8498061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 flipH="1" rot="-5400000">
              <a:off x="8498061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 flipH="1" rot="-5400000">
              <a:off x="8498061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 flipH="1" rot="-5400000">
              <a:off x="8498061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 flipH="1" rot="-5400000">
              <a:off x="8498061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 flipH="1" rot="-5400000">
              <a:off x="8498061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7"/>
          <p:cNvGrpSpPr/>
          <p:nvPr/>
        </p:nvGrpSpPr>
        <p:grpSpPr>
          <a:xfrm>
            <a:off x="165988" y="178940"/>
            <a:ext cx="8825609" cy="258402"/>
            <a:chOff x="165988" y="4759165"/>
            <a:chExt cx="8825609" cy="258402"/>
          </a:xfrm>
        </p:grpSpPr>
        <p:sp>
          <p:nvSpPr>
            <p:cNvPr id="524" name="Google Shape;524;p7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"/>
          <p:cNvSpPr txBox="1"/>
          <p:nvPr>
            <p:ph type="title"/>
          </p:nvPr>
        </p:nvSpPr>
        <p:spPr>
          <a:xfrm>
            <a:off x="1328275" y="1712575"/>
            <a:ext cx="6487500" cy="17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538" name="Google Shape;538;p8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539" name="Google Shape;539;p8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5" name="Google Shape;575;p8"/>
          <p:cNvGrpSpPr/>
          <p:nvPr/>
        </p:nvGrpSpPr>
        <p:grpSpPr>
          <a:xfrm flipH="1" rot="10800000">
            <a:off x="263821" y="154209"/>
            <a:ext cx="8616363" cy="332338"/>
            <a:chOff x="100671" y="4529484"/>
            <a:chExt cx="8616363" cy="332338"/>
          </a:xfrm>
        </p:grpSpPr>
        <p:sp>
          <p:nvSpPr>
            <p:cNvPr id="576" name="Google Shape;576;p8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8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Google Shape;644;p8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645" name="Google Shape;645;p8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8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8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8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8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8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8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8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8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8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8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8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8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8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8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714" name="Google Shape;714;p8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9"/>
          <p:cNvSpPr txBox="1"/>
          <p:nvPr>
            <p:ph type="title"/>
          </p:nvPr>
        </p:nvSpPr>
        <p:spPr>
          <a:xfrm>
            <a:off x="2707475" y="1219950"/>
            <a:ext cx="3729000" cy="981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52" name="Google Shape;752;p9"/>
          <p:cNvSpPr txBox="1"/>
          <p:nvPr>
            <p:ph idx="1" type="subTitle"/>
          </p:nvPr>
        </p:nvSpPr>
        <p:spPr>
          <a:xfrm>
            <a:off x="2241550" y="2662016"/>
            <a:ext cx="4661100" cy="14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53" name="Google Shape;753;p9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754" name="Google Shape;754;p9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9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9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9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9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9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9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9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9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9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9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9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9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9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9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9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9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9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9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9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9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9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9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9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9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9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9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9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9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9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9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9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9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9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9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9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9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9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9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9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9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9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9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9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9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9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9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9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9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823" name="Google Shape;823;p9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9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9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9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860" name="Google Shape;860;p9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9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9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9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9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0"/>
          <p:cNvSpPr txBox="1"/>
          <p:nvPr>
            <p:ph type="title"/>
          </p:nvPr>
        </p:nvSpPr>
        <p:spPr>
          <a:xfrm>
            <a:off x="715100" y="3945575"/>
            <a:ext cx="7713900" cy="6630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38" Type="http://schemas.openxmlformats.org/officeDocument/2006/relationships/theme" Target="../theme/theme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a"/>
              <a:buNone/>
              <a:defRPr sz="40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hiana"/>
              <a:buNone/>
              <a:defRPr sz="38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hiana"/>
              <a:buNone/>
              <a:defRPr sz="38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hiana"/>
              <a:buNone/>
              <a:defRPr sz="38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hiana"/>
              <a:buNone/>
              <a:defRPr sz="38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hiana"/>
              <a:buNone/>
              <a:defRPr sz="38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hiana"/>
              <a:buNone/>
              <a:defRPr sz="38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hiana"/>
              <a:buNone/>
              <a:defRPr sz="38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hiana"/>
              <a:buNone/>
              <a:defRPr sz="38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"/>
              <a:buChar char="●"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"/>
              <a:buChar char="○"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"/>
              <a:buChar char="■"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"/>
              <a:buChar char="●"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"/>
              <a:buChar char="○"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"/>
              <a:buChar char="■"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"/>
              <a:buChar char="●"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"/>
              <a:buChar char="○"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Fira Sans"/>
              <a:buChar char="■"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03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Google Shape;3104;p39"/>
          <p:cNvSpPr/>
          <p:nvPr/>
        </p:nvSpPr>
        <p:spPr>
          <a:xfrm>
            <a:off x="917700" y="-80450"/>
            <a:ext cx="7308600" cy="409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5" name="Google Shape;3105;p39"/>
          <p:cNvSpPr txBox="1"/>
          <p:nvPr>
            <p:ph type="ctrTitle"/>
          </p:nvPr>
        </p:nvSpPr>
        <p:spPr>
          <a:xfrm>
            <a:off x="1000800" y="1254450"/>
            <a:ext cx="7470600" cy="205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/>
              <a:t>Mundo religioso teribe</a:t>
            </a:r>
            <a:endParaRPr sz="11000">
              <a:solidFill>
                <a:schemeClr val="dk2"/>
              </a:solidFill>
            </a:endParaRPr>
          </a:p>
        </p:txBody>
      </p:sp>
      <p:sp>
        <p:nvSpPr>
          <p:cNvPr id="3106" name="Google Shape;3106;p39"/>
          <p:cNvSpPr/>
          <p:nvPr/>
        </p:nvSpPr>
        <p:spPr>
          <a:xfrm flipH="1" rot="10800000">
            <a:off x="2519888" y="3309458"/>
            <a:ext cx="278949" cy="215449"/>
          </a:xfrm>
          <a:custGeom>
            <a:rect b="b" l="l" r="r" t="t"/>
            <a:pathLst>
              <a:path extrusionOk="0" h="1103" w="1428">
                <a:moveTo>
                  <a:pt x="711" y="0"/>
                </a:moveTo>
                <a:cubicBezTo>
                  <a:pt x="0" y="0"/>
                  <a:pt x="0" y="1102"/>
                  <a:pt x="711" y="1102"/>
                </a:cubicBezTo>
                <a:cubicBezTo>
                  <a:pt x="1422" y="1102"/>
                  <a:pt x="1428" y="0"/>
                  <a:pt x="7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7" name="Google Shape;3107;p39"/>
          <p:cNvSpPr/>
          <p:nvPr/>
        </p:nvSpPr>
        <p:spPr>
          <a:xfrm flipH="1" rot="10800000">
            <a:off x="6345163" y="3309458"/>
            <a:ext cx="278949" cy="215449"/>
          </a:xfrm>
          <a:custGeom>
            <a:rect b="b" l="l" r="r" t="t"/>
            <a:pathLst>
              <a:path extrusionOk="0" h="1103" w="1428">
                <a:moveTo>
                  <a:pt x="711" y="0"/>
                </a:moveTo>
                <a:cubicBezTo>
                  <a:pt x="0" y="0"/>
                  <a:pt x="0" y="1102"/>
                  <a:pt x="711" y="1102"/>
                </a:cubicBezTo>
                <a:cubicBezTo>
                  <a:pt x="1422" y="1102"/>
                  <a:pt x="1428" y="0"/>
                  <a:pt x="7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EDBA3">
                <a:alpha val="57647"/>
              </a:srgbClr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1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Google Shape;3112;p40"/>
          <p:cNvSpPr txBox="1"/>
          <p:nvPr>
            <p:ph type="title"/>
          </p:nvPr>
        </p:nvSpPr>
        <p:spPr>
          <a:xfrm>
            <a:off x="925950" y="445025"/>
            <a:ext cx="7292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Religión en la actualidad</a:t>
            </a:r>
            <a:endParaRPr/>
          </a:p>
        </p:txBody>
      </p:sp>
      <p:sp>
        <p:nvSpPr>
          <p:cNvPr id="3113" name="Google Shape;3113;p40"/>
          <p:cNvSpPr txBox="1"/>
          <p:nvPr>
            <p:ph idx="1" type="body"/>
          </p:nvPr>
        </p:nvSpPr>
        <p:spPr>
          <a:xfrm>
            <a:off x="925900" y="1102625"/>
            <a:ext cx="7292100" cy="18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Sobre el mundo religioso sabemos que, fuera de las creencias tradicionales, la mayoría profesa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alguna forma de cristianismo: catolicismo, adventismo, evangelistas, nazarenos, pentecostales,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bautistas, testigos de Jehová.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3114" name="Google Shape;311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250" y="2893925"/>
            <a:ext cx="3257500" cy="16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18" name="Shape 3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Google Shape;3119;p41"/>
          <p:cNvSpPr txBox="1"/>
          <p:nvPr>
            <p:ph idx="4294967295" type="subTitle"/>
          </p:nvPr>
        </p:nvSpPr>
        <p:spPr>
          <a:xfrm>
            <a:off x="1133950" y="1975675"/>
            <a:ext cx="3822900" cy="3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Black"/>
                <a:ea typeface="Fira Sans Black"/>
                <a:cs typeface="Fira Sans Black"/>
                <a:sym typeface="Fira Sans Black"/>
              </a:rPr>
              <a:t>Shunsri.</a:t>
            </a:r>
            <a:r>
              <a:rPr lang="en" sz="1100"/>
              <a:t> Espíritu maligno que enamora a las mujeres y las incita al suicidio.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120" name="Google Shape;3120;p41"/>
          <p:cNvSpPr txBox="1"/>
          <p:nvPr>
            <p:ph idx="4294967295" type="subTitle"/>
          </p:nvPr>
        </p:nvSpPr>
        <p:spPr>
          <a:xfrm>
            <a:off x="1131363" y="2490450"/>
            <a:ext cx="41586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Black"/>
                <a:ea typeface="Fira Sans Black"/>
                <a:cs typeface="Fira Sans Black"/>
                <a:sym typeface="Fira Sans Black"/>
              </a:rPr>
              <a:t>Kus. </a:t>
            </a:r>
            <a:r>
              <a:rPr lang="en" sz="1100"/>
              <a:t>Espíritus que se comunican con los Zukias y los tang. Estos espíritus transportan las almas a "un segundo mundo o paraíso en donde abunda el maíz"</a:t>
            </a:r>
            <a:endParaRPr sz="1100"/>
          </a:p>
        </p:txBody>
      </p:sp>
      <p:sp>
        <p:nvSpPr>
          <p:cNvPr id="3121" name="Google Shape;3121;p41"/>
          <p:cNvSpPr txBox="1"/>
          <p:nvPr>
            <p:ph idx="4294967295" type="subTitle"/>
          </p:nvPr>
        </p:nvSpPr>
        <p:spPr>
          <a:xfrm>
            <a:off x="1133875" y="3155331"/>
            <a:ext cx="3682200" cy="3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Black"/>
                <a:ea typeface="Fira Sans Black"/>
                <a:cs typeface="Fira Sans Black"/>
                <a:sym typeface="Fira Sans Black"/>
              </a:rPr>
              <a:t>Oeka.</a:t>
            </a:r>
            <a:r>
              <a:rPr lang="en"/>
              <a:t> </a:t>
            </a:r>
            <a:r>
              <a:rPr lang="en" sz="1100"/>
              <a:t>Diablo serpiente.</a:t>
            </a:r>
            <a:endParaRPr sz="1100"/>
          </a:p>
        </p:txBody>
      </p:sp>
      <p:sp>
        <p:nvSpPr>
          <p:cNvPr id="3122" name="Google Shape;3122;p41"/>
          <p:cNvSpPr txBox="1"/>
          <p:nvPr>
            <p:ph idx="4294967295" type="subTitle"/>
          </p:nvPr>
        </p:nvSpPr>
        <p:spPr>
          <a:xfrm>
            <a:off x="1133950" y="3642400"/>
            <a:ext cx="3917400" cy="3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Black"/>
                <a:ea typeface="Fira Sans Black"/>
                <a:cs typeface="Fira Sans Black"/>
                <a:sym typeface="Fira Sans Black"/>
              </a:rPr>
              <a:t>U-shi.</a:t>
            </a:r>
            <a:r>
              <a:rPr lang="en"/>
              <a:t> </a:t>
            </a:r>
            <a:r>
              <a:rPr lang="en" sz="1100"/>
              <a:t>Ser diabólico y maligno que sale por los bosques emitiendo "ruidos escalofriantes”.</a:t>
            </a:r>
            <a:endParaRPr sz="1000"/>
          </a:p>
        </p:txBody>
      </p:sp>
      <p:sp>
        <p:nvSpPr>
          <p:cNvPr id="3123" name="Google Shape;3123;p41"/>
          <p:cNvSpPr txBox="1"/>
          <p:nvPr>
            <p:ph idx="4294967295" type="subTitle"/>
          </p:nvPr>
        </p:nvSpPr>
        <p:spPr>
          <a:xfrm>
            <a:off x="1133875" y="4129477"/>
            <a:ext cx="3682200" cy="3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Black"/>
                <a:ea typeface="Fira Sans Black"/>
                <a:cs typeface="Fira Sans Black"/>
                <a:sym typeface="Fira Sans Black"/>
              </a:rPr>
              <a:t>Ayang. </a:t>
            </a:r>
            <a:r>
              <a:rPr lang="en" sz="1100"/>
              <a:t>Ser o espíritu malo que se come a los hombres.</a:t>
            </a:r>
            <a:endParaRPr sz="1100"/>
          </a:p>
        </p:txBody>
      </p:sp>
      <p:sp>
        <p:nvSpPr>
          <p:cNvPr id="3124" name="Google Shape;3124;p41"/>
          <p:cNvSpPr txBox="1"/>
          <p:nvPr>
            <p:ph idx="4294967295" type="subTitle"/>
          </p:nvPr>
        </p:nvSpPr>
        <p:spPr>
          <a:xfrm>
            <a:off x="1133875" y="1577575"/>
            <a:ext cx="3682200" cy="3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Sbö.</a:t>
            </a:r>
            <a:r>
              <a:rPr lang="en" sz="1300"/>
              <a:t> Dios supremo; autor de todo lo creado.</a:t>
            </a:r>
            <a:endParaRPr sz="1200"/>
          </a:p>
        </p:txBody>
      </p:sp>
      <p:sp>
        <p:nvSpPr>
          <p:cNvPr id="3125" name="Google Shape;3125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Deidades del mundo teribe</a:t>
            </a:r>
            <a:endParaRPr/>
          </a:p>
        </p:txBody>
      </p:sp>
      <p:sp>
        <p:nvSpPr>
          <p:cNvPr id="3126" name="Google Shape;3126;p41"/>
          <p:cNvSpPr/>
          <p:nvPr/>
        </p:nvSpPr>
        <p:spPr>
          <a:xfrm>
            <a:off x="720000" y="1622725"/>
            <a:ext cx="307800" cy="307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rPr>
              <a:t>1.</a:t>
            </a:r>
            <a:endParaRPr sz="1600">
              <a:solidFill>
                <a:schemeClr val="accent5"/>
              </a:solidFill>
              <a:latin typeface="Bahiana"/>
              <a:ea typeface="Bahiana"/>
              <a:cs typeface="Bahiana"/>
              <a:sym typeface="Bahiana"/>
            </a:endParaRPr>
          </a:p>
        </p:txBody>
      </p:sp>
      <p:sp>
        <p:nvSpPr>
          <p:cNvPr id="3127" name="Google Shape;3127;p41"/>
          <p:cNvSpPr/>
          <p:nvPr/>
        </p:nvSpPr>
        <p:spPr>
          <a:xfrm>
            <a:off x="720000" y="4288750"/>
            <a:ext cx="307800" cy="307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rPr>
              <a:t>6.</a:t>
            </a:r>
            <a:endParaRPr sz="1600">
              <a:solidFill>
                <a:schemeClr val="accent5"/>
              </a:solidFill>
              <a:latin typeface="Bahiana"/>
              <a:ea typeface="Bahiana"/>
              <a:cs typeface="Bahiana"/>
              <a:sym typeface="Bahiana"/>
            </a:endParaRPr>
          </a:p>
        </p:txBody>
      </p:sp>
      <p:sp>
        <p:nvSpPr>
          <p:cNvPr id="3128" name="Google Shape;3128;p41"/>
          <p:cNvSpPr/>
          <p:nvPr/>
        </p:nvSpPr>
        <p:spPr>
          <a:xfrm>
            <a:off x="720000" y="3726888"/>
            <a:ext cx="307800" cy="307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rPr>
              <a:t>5.</a:t>
            </a:r>
            <a:endParaRPr sz="1600">
              <a:solidFill>
                <a:schemeClr val="accent5"/>
              </a:solidFill>
              <a:latin typeface="Bahiana"/>
              <a:ea typeface="Bahiana"/>
              <a:cs typeface="Bahiana"/>
              <a:sym typeface="Bahiana"/>
            </a:endParaRPr>
          </a:p>
        </p:txBody>
      </p:sp>
      <p:sp>
        <p:nvSpPr>
          <p:cNvPr id="3129" name="Google Shape;3129;p41"/>
          <p:cNvSpPr/>
          <p:nvPr/>
        </p:nvSpPr>
        <p:spPr>
          <a:xfrm>
            <a:off x="720000" y="3200500"/>
            <a:ext cx="307800" cy="307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rPr>
              <a:t>4.</a:t>
            </a:r>
            <a:endParaRPr sz="1600">
              <a:solidFill>
                <a:schemeClr val="accent5"/>
              </a:solidFill>
              <a:latin typeface="Bahiana"/>
              <a:ea typeface="Bahiana"/>
              <a:cs typeface="Bahiana"/>
              <a:sym typeface="Bahiana"/>
            </a:endParaRPr>
          </a:p>
        </p:txBody>
      </p:sp>
      <p:sp>
        <p:nvSpPr>
          <p:cNvPr id="3130" name="Google Shape;3130;p41"/>
          <p:cNvSpPr/>
          <p:nvPr/>
        </p:nvSpPr>
        <p:spPr>
          <a:xfrm>
            <a:off x="720000" y="2697388"/>
            <a:ext cx="307800" cy="307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rPr>
              <a:t>3.</a:t>
            </a:r>
            <a:endParaRPr sz="1600">
              <a:solidFill>
                <a:schemeClr val="accent5"/>
              </a:solidFill>
              <a:latin typeface="Bahiana"/>
              <a:ea typeface="Bahiana"/>
              <a:cs typeface="Bahiana"/>
              <a:sym typeface="Bahiana"/>
            </a:endParaRPr>
          </a:p>
        </p:txBody>
      </p:sp>
      <p:sp>
        <p:nvSpPr>
          <p:cNvPr id="3131" name="Google Shape;3131;p41"/>
          <p:cNvSpPr/>
          <p:nvPr/>
        </p:nvSpPr>
        <p:spPr>
          <a:xfrm>
            <a:off x="720063" y="2182650"/>
            <a:ext cx="307800" cy="307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rPr>
              <a:t>2.</a:t>
            </a:r>
            <a:endParaRPr sz="1600">
              <a:solidFill>
                <a:schemeClr val="accent5"/>
              </a:solidFill>
              <a:latin typeface="Bahiana"/>
              <a:ea typeface="Bahiana"/>
              <a:cs typeface="Bahiana"/>
              <a:sym typeface="Bahiana"/>
            </a:endParaRPr>
          </a:p>
        </p:txBody>
      </p:sp>
      <p:pic>
        <p:nvPicPr>
          <p:cNvPr id="3132" name="Google Shape;3132;p41"/>
          <p:cNvPicPr preferRelativeResize="0"/>
          <p:nvPr/>
        </p:nvPicPr>
        <p:blipFill rotWithShape="1">
          <a:blip r:embed="rId3">
            <a:alphaModFix/>
          </a:blip>
          <a:srcRect b="0" l="5988" r="0" t="0"/>
          <a:stretch/>
        </p:blipFill>
        <p:spPr>
          <a:xfrm>
            <a:off x="5393474" y="1699750"/>
            <a:ext cx="3256650" cy="23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EDBA3">
                <a:alpha val="57647"/>
              </a:srgbClr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36" name="Shape 3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" name="Google Shape;3137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Personajes del pueblo</a:t>
            </a:r>
            <a:endParaRPr/>
          </a:p>
        </p:txBody>
      </p:sp>
      <p:graphicFrame>
        <p:nvGraphicFramePr>
          <p:cNvPr id="3138" name="Google Shape;3138;p42"/>
          <p:cNvGraphicFramePr/>
          <p:nvPr/>
        </p:nvGraphicFramePr>
        <p:xfrm>
          <a:off x="1394150" y="1462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{3D2180E0-51A0-4D6F-8C41-74EC98B05008}</a:tableStyleId>
              </a:tblPr>
              <a:tblGrid>
                <a:gridCol w="3177850"/>
                <a:gridCol w="3177850"/>
              </a:tblGrid>
              <a:tr h="59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1"/>
                          </a:solidFill>
                          <a:latin typeface="Bahiana"/>
                          <a:ea typeface="Bahiana"/>
                          <a:cs typeface="Bahiana"/>
                          <a:sym typeface="Bahiana"/>
                        </a:rPr>
                        <a:t>Zukia</a:t>
                      </a:r>
                      <a:endParaRPr sz="2500">
                        <a:solidFill>
                          <a:schemeClr val="accent1"/>
                        </a:solidFill>
                        <a:latin typeface="Bahiana"/>
                        <a:ea typeface="Bahiana"/>
                        <a:cs typeface="Bahiana"/>
                        <a:sym typeface="Bahian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Curandero, consejero</a:t>
                      </a:r>
                      <a:endParaRPr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1"/>
                          </a:solidFill>
                          <a:latin typeface="Bahiana"/>
                          <a:ea typeface="Bahiana"/>
                          <a:cs typeface="Bahiana"/>
                          <a:sym typeface="Bahiana"/>
                        </a:rPr>
                        <a:t>Bid</a:t>
                      </a:r>
                      <a:endParaRPr sz="2500">
                        <a:solidFill>
                          <a:schemeClr val="accent1"/>
                        </a:solidFill>
                        <a:latin typeface="Bahiana"/>
                        <a:ea typeface="Bahiana"/>
                        <a:cs typeface="Bahiana"/>
                        <a:sym typeface="Bahian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Curandero sin poderes</a:t>
                      </a:r>
                      <a:endParaRPr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1"/>
                          </a:solidFill>
                          <a:latin typeface="Bahiana"/>
                          <a:ea typeface="Bahiana"/>
                          <a:cs typeface="Bahiana"/>
                          <a:sym typeface="Bahiana"/>
                        </a:rPr>
                        <a:t>Tër</a:t>
                      </a:r>
                      <a:endParaRPr sz="2500">
                        <a:solidFill>
                          <a:schemeClr val="accent1"/>
                        </a:solidFill>
                        <a:latin typeface="Bahiana"/>
                        <a:ea typeface="Bahiana"/>
                        <a:cs typeface="Bahiana"/>
                        <a:sym typeface="Bahian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Guardiana de la tradición</a:t>
                      </a:r>
                      <a:endParaRPr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1"/>
                          </a:solidFill>
                          <a:latin typeface="Bahiana"/>
                          <a:ea typeface="Bahiana"/>
                          <a:cs typeface="Bahiana"/>
                          <a:sym typeface="Bahiana"/>
                        </a:rPr>
                        <a:t>Tlabga</a:t>
                      </a:r>
                      <a:endParaRPr sz="2500">
                        <a:solidFill>
                          <a:schemeClr val="accent1"/>
                        </a:solidFill>
                        <a:latin typeface="Bahiana"/>
                        <a:ea typeface="Bahiana"/>
                        <a:cs typeface="Bahiana"/>
                        <a:sym typeface="Bahian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Dio los principios morales</a:t>
                      </a:r>
                      <a:endParaRPr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1"/>
                          </a:solidFill>
                          <a:latin typeface="Bahiana"/>
                          <a:ea typeface="Bahiana"/>
                          <a:cs typeface="Bahiana"/>
                          <a:sym typeface="Bahiana"/>
                        </a:rPr>
                        <a:t>Tang</a:t>
                      </a:r>
                      <a:endParaRPr sz="2500">
                        <a:solidFill>
                          <a:schemeClr val="accent1"/>
                        </a:solidFill>
                        <a:latin typeface="Bahiana"/>
                        <a:ea typeface="Bahiana"/>
                        <a:cs typeface="Bahiana"/>
                        <a:sym typeface="Bahian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Danzas y cantos</a:t>
                      </a:r>
                      <a:endParaRPr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cial Studies Subject for Elementary - 5th Grade: Olmec (1200-400 BC) by Slidesgo">
  <a:themeElements>
    <a:clrScheme name="Simple Light">
      <a:dk1>
        <a:srgbClr val="8A4F00"/>
      </a:dk1>
      <a:lt1>
        <a:srgbClr val="FFFFFF"/>
      </a:lt1>
      <a:dk2>
        <a:srgbClr val="F58423"/>
      </a:dk2>
      <a:lt2>
        <a:srgbClr val="F7AF4E"/>
      </a:lt2>
      <a:accent1>
        <a:srgbClr val="5EDBA3"/>
      </a:accent1>
      <a:accent2>
        <a:srgbClr val="296349"/>
      </a:accent2>
      <a:accent3>
        <a:srgbClr val="61E4E3"/>
      </a:accent3>
      <a:accent4>
        <a:srgbClr val="33A1AA"/>
      </a:accent4>
      <a:accent5>
        <a:srgbClr val="F58423"/>
      </a:accent5>
      <a:accent6>
        <a:srgbClr val="FFFFFF"/>
      </a:accent6>
      <a:hlink>
        <a:srgbClr val="8A4F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