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645"/>
    <p:restoredTop sz="96405"/>
  </p:normalViewPr>
  <p:slideViewPr>
    <p:cSldViewPr snapToGrid="0" snapToObjects="1" showGuides="1">
      <p:cViewPr varScale="1">
        <p:scale>
          <a:sx n="108" d="100"/>
          <a:sy n="108" d="100"/>
        </p:scale>
        <p:origin x="216" y="59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13EDE816-84AA-6842-835A-8101EF92EC1B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Subtítulo 2">
            <a:extLst>
              <a:ext uri="{FF2B5EF4-FFF2-40B4-BE49-F238E27FC236}">
                <a16:creationId xmlns:a16="http://schemas.microsoft.com/office/drawing/2014/main" id="{B31F7ABC-7A4E-5D42-B605-951E2528527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MX"/>
              <a:t>Haz clic para editar el estilo de subtítulo del patrón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72348F9C-4EB7-A84E-8722-2AC3D87A34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77A4D2C1-F844-6547-BAC5-578DA866E9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CDA8D7BE-8901-E349-BFF7-12E789744D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6365496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A56DABBC-0B52-D445-9E77-95734232089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AEC34BD3-2DE2-094D-9851-165086A25F52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F4ACA03-D199-2147-B30F-998F5CC6DC8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82AB6CB0-8681-9D4D-991A-50D7A87C662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3C04966A-712B-D347-B371-6851787E098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571603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>
            <a:extLst>
              <a:ext uri="{FF2B5EF4-FFF2-40B4-BE49-F238E27FC236}">
                <a16:creationId xmlns:a16="http://schemas.microsoft.com/office/drawing/2014/main" id="{8F15AEE6-01F1-9A45-BE9F-BE3AD8D15841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vertical 2">
            <a:extLst>
              <a:ext uri="{FF2B5EF4-FFF2-40B4-BE49-F238E27FC236}">
                <a16:creationId xmlns:a16="http://schemas.microsoft.com/office/drawing/2014/main" id="{1B78AEEC-53A0-7549-8F8C-6F4B177474C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67AF957E-7332-4C42-AB55-E80A5E53F83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13BC1B2-5349-1C40-AC38-F438F55108A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E154F083-2E44-0C4C-8DC1-DBC6A910D1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703348985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AAEF1FF-7771-084E-B352-9F4A8E35DDC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4D5F13E-DFB0-C44F-94D5-3A2BB1FC0AD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9766087-F0A3-874E-9E2B-107DAAD32C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6F8C4056-88B8-924A-A5AB-DFACB720A2F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1844565A-9DF0-C044-BF51-7E85084BA9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1801538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C7627D40-BD36-3743-AAC4-AF163AB50E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F284CA3C-8780-9849-B419-8F5DE7F13B50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C8D7FEDF-3AD8-034E-A652-B64C90278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0C541A0C-000C-1C48-BB2C-536AA3155E6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D8A70196-BB6C-E941-81F6-52464F6F89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76088627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560BD82F-7260-1B48-A7F1-23B4D037A13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EB2B723A-06CC-B845-92DA-AAEBF04E45F8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351E8D59-40A1-C442-9501-5CCCA157B29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E277035A-32BF-2B4D-B69C-8C470EF5C7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E6B9D954-AACC-1546-8D49-F4738972ED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82FEA1B-0334-7F46-A80B-707770BBCB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1611550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D6910C73-D6DD-CB4C-A49D-52E77CB780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48B8EEA5-25A2-6B4E-9C76-90F2A085500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4" name="Marcador de contenido 3">
            <a:extLst>
              <a:ext uri="{FF2B5EF4-FFF2-40B4-BE49-F238E27FC236}">
                <a16:creationId xmlns:a16="http://schemas.microsoft.com/office/drawing/2014/main" id="{50C05A7D-6CAC-C444-991A-9B458263990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5" name="Marcador de texto 4">
            <a:extLst>
              <a:ext uri="{FF2B5EF4-FFF2-40B4-BE49-F238E27FC236}">
                <a16:creationId xmlns:a16="http://schemas.microsoft.com/office/drawing/2014/main" id="{E187E05C-699F-F647-B6A2-EA60B1392A9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6" name="Marcador de contenido 5">
            <a:extLst>
              <a:ext uri="{FF2B5EF4-FFF2-40B4-BE49-F238E27FC236}">
                <a16:creationId xmlns:a16="http://schemas.microsoft.com/office/drawing/2014/main" id="{7C96F814-930C-3941-BE37-C259F2174E5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7" name="Marcador de fecha 6">
            <a:extLst>
              <a:ext uri="{FF2B5EF4-FFF2-40B4-BE49-F238E27FC236}">
                <a16:creationId xmlns:a16="http://schemas.microsoft.com/office/drawing/2014/main" id="{6A3923D9-D694-AF4F-BE9F-8E32BB6A673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8" name="Marcador de pie de página 7">
            <a:extLst>
              <a:ext uri="{FF2B5EF4-FFF2-40B4-BE49-F238E27FC236}">
                <a16:creationId xmlns:a16="http://schemas.microsoft.com/office/drawing/2014/main" id="{F061AA87-FDDB-0244-ACDC-973FA72AEBC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>
            <a:extLst>
              <a:ext uri="{FF2B5EF4-FFF2-40B4-BE49-F238E27FC236}">
                <a16:creationId xmlns:a16="http://schemas.microsoft.com/office/drawing/2014/main" id="{7B0BFCCD-27E1-B945-AB78-8ACB5F7828D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98341305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694E193B-FC64-834A-B500-12F0F53B496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fecha 2">
            <a:extLst>
              <a:ext uri="{FF2B5EF4-FFF2-40B4-BE49-F238E27FC236}">
                <a16:creationId xmlns:a16="http://schemas.microsoft.com/office/drawing/2014/main" id="{6F1D13B7-8D62-BB4F-A2F3-F6FB0A8B0E2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4" name="Marcador de pie de página 3">
            <a:extLst>
              <a:ext uri="{FF2B5EF4-FFF2-40B4-BE49-F238E27FC236}">
                <a16:creationId xmlns:a16="http://schemas.microsoft.com/office/drawing/2014/main" id="{7C48D6FA-C322-0B45-8B05-8688A849A5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>
            <a:extLst>
              <a:ext uri="{FF2B5EF4-FFF2-40B4-BE49-F238E27FC236}">
                <a16:creationId xmlns:a16="http://schemas.microsoft.com/office/drawing/2014/main" id="{3129EBA7-1040-8C49-8EB0-5E8C2B8819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8447504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>
            <a:extLst>
              <a:ext uri="{FF2B5EF4-FFF2-40B4-BE49-F238E27FC236}">
                <a16:creationId xmlns:a16="http://schemas.microsoft.com/office/drawing/2014/main" id="{29717B1A-8F3B-EA4E-8DF6-C4D0D481D0E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3" name="Marcador de pie de página 2">
            <a:extLst>
              <a:ext uri="{FF2B5EF4-FFF2-40B4-BE49-F238E27FC236}">
                <a16:creationId xmlns:a16="http://schemas.microsoft.com/office/drawing/2014/main" id="{FED7247F-ED5F-0D48-B939-FE1AED85EC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>
            <a:extLst>
              <a:ext uri="{FF2B5EF4-FFF2-40B4-BE49-F238E27FC236}">
                <a16:creationId xmlns:a16="http://schemas.microsoft.com/office/drawing/2014/main" id="{9086DE96-8B76-174B-8954-948B52C4BD7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83740732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FB482920-89DB-8A4D-A3F1-6EBE3F912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contenido 2">
            <a:extLst>
              <a:ext uri="{FF2B5EF4-FFF2-40B4-BE49-F238E27FC236}">
                <a16:creationId xmlns:a16="http://schemas.microsoft.com/office/drawing/2014/main" id="{A0F9F7A0-53C7-9E4D-B277-5CB2A326F1A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41A61D60-B37E-AE46-B18C-B4A9CB9019E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C34BB981-9FFB-0647-8EC7-D62FE042A72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00A9C6A1-2BEC-A347-A9E4-E100C35EB6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0F3B7609-F5AC-3A46-90A4-2367EBD93FB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60241541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>
            <a:extLst>
              <a:ext uri="{FF2B5EF4-FFF2-40B4-BE49-F238E27FC236}">
                <a16:creationId xmlns:a16="http://schemas.microsoft.com/office/drawing/2014/main" id="{764FCE23-1BF8-5442-B03B-F9432CE4AF2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posición de imagen 2">
            <a:extLst>
              <a:ext uri="{FF2B5EF4-FFF2-40B4-BE49-F238E27FC236}">
                <a16:creationId xmlns:a16="http://schemas.microsoft.com/office/drawing/2014/main" id="{12C852F5-7427-C340-BB8A-799CAB408FA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>
            <a:extLst>
              <a:ext uri="{FF2B5EF4-FFF2-40B4-BE49-F238E27FC236}">
                <a16:creationId xmlns:a16="http://schemas.microsoft.com/office/drawing/2014/main" id="{025504F4-A694-3740-9B7D-179841C4189D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MX"/>
              <a:t>Haga clic para modificar los estilos de texto del patrón</a:t>
            </a:r>
          </a:p>
        </p:txBody>
      </p:sp>
      <p:sp>
        <p:nvSpPr>
          <p:cNvPr id="5" name="Marcador de fecha 4">
            <a:extLst>
              <a:ext uri="{FF2B5EF4-FFF2-40B4-BE49-F238E27FC236}">
                <a16:creationId xmlns:a16="http://schemas.microsoft.com/office/drawing/2014/main" id="{1B0A7A84-9900-B34B-BCBC-5E5E99B402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6" name="Marcador de pie de página 5">
            <a:extLst>
              <a:ext uri="{FF2B5EF4-FFF2-40B4-BE49-F238E27FC236}">
                <a16:creationId xmlns:a16="http://schemas.microsoft.com/office/drawing/2014/main" id="{BB68A9C8-12D3-5943-AFD6-8807021B1B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>
            <a:extLst>
              <a:ext uri="{FF2B5EF4-FFF2-40B4-BE49-F238E27FC236}">
                <a16:creationId xmlns:a16="http://schemas.microsoft.com/office/drawing/2014/main" id="{82B1A7E6-896B-0D4A-85A4-14CE05535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0812604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>
            <a:extLst>
              <a:ext uri="{FF2B5EF4-FFF2-40B4-BE49-F238E27FC236}">
                <a16:creationId xmlns:a16="http://schemas.microsoft.com/office/drawing/2014/main" id="{27AF888C-6F67-AC44-BE2B-62602DA2181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MX"/>
              <a:t>Haz clic para modificar el estilo de título del patrón</a:t>
            </a:r>
            <a:endParaRPr lang="es-CO"/>
          </a:p>
        </p:txBody>
      </p:sp>
      <p:sp>
        <p:nvSpPr>
          <p:cNvPr id="3" name="Marcador de texto 2">
            <a:extLst>
              <a:ext uri="{FF2B5EF4-FFF2-40B4-BE49-F238E27FC236}">
                <a16:creationId xmlns:a16="http://schemas.microsoft.com/office/drawing/2014/main" id="{E30252F5-C525-4A4E-81B5-D22FAB86317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MX"/>
              <a:t>Haga clic para modificar los estilos de texto del patrón</a:t>
            </a:r>
          </a:p>
          <a:p>
            <a:pPr lvl="1"/>
            <a:r>
              <a:rPr lang="es-MX"/>
              <a:t>Segundo nivel</a:t>
            </a:r>
          </a:p>
          <a:p>
            <a:pPr lvl="2"/>
            <a:r>
              <a:rPr lang="es-MX"/>
              <a:t>Tercer nivel</a:t>
            </a:r>
          </a:p>
          <a:p>
            <a:pPr lvl="3"/>
            <a:r>
              <a:rPr lang="es-MX"/>
              <a:t>Cuarto nivel</a:t>
            </a:r>
          </a:p>
          <a:p>
            <a:pPr lvl="4"/>
            <a:r>
              <a:rPr lang="es-MX"/>
              <a:t>Quinto nivel</a:t>
            </a:r>
            <a:endParaRPr lang="es-CO"/>
          </a:p>
        </p:txBody>
      </p:sp>
      <p:sp>
        <p:nvSpPr>
          <p:cNvPr id="4" name="Marcador de fecha 3">
            <a:extLst>
              <a:ext uri="{FF2B5EF4-FFF2-40B4-BE49-F238E27FC236}">
                <a16:creationId xmlns:a16="http://schemas.microsoft.com/office/drawing/2014/main" id="{5433D1C4-4DD1-044C-89E8-5019C7FD7D6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B64C47A-6632-EC4A-8B13-A675B832B74D}" type="datetimeFigureOut">
              <a:rPr lang="es-CO" smtClean="0"/>
              <a:t>7/04/22</a:t>
            </a:fld>
            <a:endParaRPr lang="es-CO"/>
          </a:p>
        </p:txBody>
      </p:sp>
      <p:sp>
        <p:nvSpPr>
          <p:cNvPr id="5" name="Marcador de pie de página 4">
            <a:extLst>
              <a:ext uri="{FF2B5EF4-FFF2-40B4-BE49-F238E27FC236}">
                <a16:creationId xmlns:a16="http://schemas.microsoft.com/office/drawing/2014/main" id="{AEB36F36-48AF-FF49-83BD-471AEA5509BB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>
            <a:extLst>
              <a:ext uri="{FF2B5EF4-FFF2-40B4-BE49-F238E27FC236}">
                <a16:creationId xmlns:a16="http://schemas.microsoft.com/office/drawing/2014/main" id="{9A5D677C-A3A6-834A-9987-94EE5AB0D62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6040F24-DA38-DD4A-92F9-D1DC4A49C34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96429770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>
            <a:off x="9890928" y="828987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165801837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 rot="19340850">
            <a:off x="8762772" y="1339626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cxnSp>
        <p:nvCxnSpPr>
          <p:cNvPr id="3" name="Conector recto 2">
            <a:extLst>
              <a:ext uri="{FF2B5EF4-FFF2-40B4-BE49-F238E27FC236}">
                <a16:creationId xmlns:a16="http://schemas.microsoft.com/office/drawing/2014/main" id="{3D2C985D-24D5-764A-BACB-77F95FE031E6}"/>
              </a:ext>
            </a:extLst>
          </p:cNvPr>
          <p:cNvCxnSpPr/>
          <p:nvPr/>
        </p:nvCxnSpPr>
        <p:spPr>
          <a:xfrm flipV="1">
            <a:off x="9583387" y="831272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81FAF87A-AAAB-C341-870A-189AB987BA25}"/>
              </a:ext>
            </a:extLst>
          </p:cNvPr>
          <p:cNvCxnSpPr/>
          <p:nvPr/>
        </p:nvCxnSpPr>
        <p:spPr>
          <a:xfrm flipV="1">
            <a:off x="10030237" y="1059553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01F0C541-5101-A94A-A3DE-72606CA9EE95}"/>
              </a:ext>
            </a:extLst>
          </p:cNvPr>
          <p:cNvCxnSpPr/>
          <p:nvPr/>
        </p:nvCxnSpPr>
        <p:spPr>
          <a:xfrm flipV="1">
            <a:off x="9947109" y="1469905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05669628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 rot="15604472">
            <a:off x="7646492" y="1838389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E181E51-510A-AA43-A6D7-168B3F2780C1}"/>
              </a:ext>
            </a:extLst>
          </p:cNvPr>
          <p:cNvCxnSpPr/>
          <p:nvPr/>
        </p:nvCxnSpPr>
        <p:spPr>
          <a:xfrm flipV="1">
            <a:off x="8784604" y="1316617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96E70445-9F03-2A40-ABAE-666353B3B2EE}"/>
              </a:ext>
            </a:extLst>
          </p:cNvPr>
          <p:cNvCxnSpPr/>
          <p:nvPr/>
        </p:nvCxnSpPr>
        <p:spPr>
          <a:xfrm flipV="1">
            <a:off x="9231454" y="1544898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5BF085DA-7C70-4E43-9634-523EB3FCC7EC}"/>
              </a:ext>
            </a:extLst>
          </p:cNvPr>
          <p:cNvCxnSpPr/>
          <p:nvPr/>
        </p:nvCxnSpPr>
        <p:spPr>
          <a:xfrm flipV="1">
            <a:off x="9148326" y="1955250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108738967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 rot="12691102">
            <a:off x="6096000" y="2527158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CE7ED306-A8C1-5F40-BF1C-ECD1417BECA2}"/>
              </a:ext>
            </a:extLst>
          </p:cNvPr>
          <p:cNvCxnSpPr/>
          <p:nvPr/>
        </p:nvCxnSpPr>
        <p:spPr>
          <a:xfrm flipV="1">
            <a:off x="7671460" y="1780288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0C483957-3C50-E041-A9AE-B00B4789526E}"/>
              </a:ext>
            </a:extLst>
          </p:cNvPr>
          <p:cNvCxnSpPr/>
          <p:nvPr/>
        </p:nvCxnSpPr>
        <p:spPr>
          <a:xfrm flipV="1">
            <a:off x="8118310" y="2008569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1AC9E4DD-09CE-2F41-9990-452C893DE876}"/>
              </a:ext>
            </a:extLst>
          </p:cNvPr>
          <p:cNvCxnSpPr/>
          <p:nvPr/>
        </p:nvCxnSpPr>
        <p:spPr>
          <a:xfrm flipV="1">
            <a:off x="8035182" y="2418921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72418853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 rot="8935492">
            <a:off x="4155146" y="3429000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3B2FEB8D-FFB6-A347-AC23-0BC25BDCD052}"/>
              </a:ext>
            </a:extLst>
          </p:cNvPr>
          <p:cNvCxnSpPr/>
          <p:nvPr/>
        </p:nvCxnSpPr>
        <p:spPr>
          <a:xfrm flipV="1">
            <a:off x="5406812" y="2843813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18B9217D-C9F6-7549-A285-C5FA5B2CAC07}"/>
              </a:ext>
            </a:extLst>
          </p:cNvPr>
          <p:cNvCxnSpPr/>
          <p:nvPr/>
        </p:nvCxnSpPr>
        <p:spPr>
          <a:xfrm flipV="1">
            <a:off x="5853662" y="3072094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9A0FDB1A-F6F9-AD44-AA18-048943C7CAD0}"/>
              </a:ext>
            </a:extLst>
          </p:cNvPr>
          <p:cNvCxnSpPr/>
          <p:nvPr/>
        </p:nvCxnSpPr>
        <p:spPr>
          <a:xfrm flipV="1">
            <a:off x="5770534" y="3482446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342364660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 rot="6533020">
            <a:off x="2801360" y="4035324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AC9CA8B7-A4D2-BE42-8168-24CF1F7A6982}"/>
              </a:ext>
            </a:extLst>
          </p:cNvPr>
          <p:cNvCxnSpPr/>
          <p:nvPr/>
        </p:nvCxnSpPr>
        <p:spPr>
          <a:xfrm flipV="1">
            <a:off x="4215741" y="3344066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E2D2BC7A-0404-9541-97A7-BE0B2DA88F8D}"/>
              </a:ext>
            </a:extLst>
          </p:cNvPr>
          <p:cNvCxnSpPr/>
          <p:nvPr/>
        </p:nvCxnSpPr>
        <p:spPr>
          <a:xfrm flipV="1">
            <a:off x="4662591" y="3572347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77237DF0-D28B-0042-BE40-FC733D8DE54C}"/>
              </a:ext>
            </a:extLst>
          </p:cNvPr>
          <p:cNvCxnSpPr/>
          <p:nvPr/>
        </p:nvCxnSpPr>
        <p:spPr>
          <a:xfrm flipV="1">
            <a:off x="4579463" y="3982699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9564810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 rot="6224773">
            <a:off x="1720705" y="4450961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  <p:cxnSp>
        <p:nvCxnSpPr>
          <p:cNvPr id="9" name="Conector recto 8">
            <a:extLst>
              <a:ext uri="{FF2B5EF4-FFF2-40B4-BE49-F238E27FC236}">
                <a16:creationId xmlns:a16="http://schemas.microsoft.com/office/drawing/2014/main" id="{40E87970-40FA-A047-9892-7654112D3A7A}"/>
              </a:ext>
            </a:extLst>
          </p:cNvPr>
          <p:cNvCxnSpPr/>
          <p:nvPr/>
        </p:nvCxnSpPr>
        <p:spPr>
          <a:xfrm flipV="1">
            <a:off x="2783546" y="3952118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9">
            <a:extLst>
              <a:ext uri="{FF2B5EF4-FFF2-40B4-BE49-F238E27FC236}">
                <a16:creationId xmlns:a16="http://schemas.microsoft.com/office/drawing/2014/main" id="{27288205-C59F-CA48-B768-749C6429D872}"/>
              </a:ext>
            </a:extLst>
          </p:cNvPr>
          <p:cNvCxnSpPr/>
          <p:nvPr/>
        </p:nvCxnSpPr>
        <p:spPr>
          <a:xfrm flipV="1">
            <a:off x="3230396" y="4180399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0A5E2F84-F631-B241-BB0A-D0AB9001AEDC}"/>
              </a:ext>
            </a:extLst>
          </p:cNvPr>
          <p:cNvCxnSpPr/>
          <p:nvPr/>
        </p:nvCxnSpPr>
        <p:spPr>
          <a:xfrm flipV="1">
            <a:off x="3147268" y="4590751"/>
            <a:ext cx="617517" cy="320633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9171809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riángulo 4">
            <a:extLst>
              <a:ext uri="{FF2B5EF4-FFF2-40B4-BE49-F238E27FC236}">
                <a16:creationId xmlns:a16="http://schemas.microsoft.com/office/drawing/2014/main" id="{DDAB1F9A-39E1-8147-B7CA-E4A437DB57B1}"/>
              </a:ext>
            </a:extLst>
          </p:cNvPr>
          <p:cNvSpPr/>
          <p:nvPr/>
        </p:nvSpPr>
        <p:spPr>
          <a:xfrm>
            <a:off x="1266091" y="1497204"/>
            <a:ext cx="10189029" cy="4602145"/>
          </a:xfrm>
          <a:prstGeom prst="triangle">
            <a:avLst>
              <a:gd name="adj" fmla="val 100000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grpSp>
        <p:nvGrpSpPr>
          <p:cNvPr id="8" name="Grupo 7">
            <a:extLst>
              <a:ext uri="{FF2B5EF4-FFF2-40B4-BE49-F238E27FC236}">
                <a16:creationId xmlns:a16="http://schemas.microsoft.com/office/drawing/2014/main" id="{19FD7105-EEEE-C643-988D-B7FF159F6B40}"/>
              </a:ext>
            </a:extLst>
          </p:cNvPr>
          <p:cNvGrpSpPr/>
          <p:nvPr/>
        </p:nvGrpSpPr>
        <p:grpSpPr>
          <a:xfrm>
            <a:off x="841931" y="4916382"/>
            <a:ext cx="1055077" cy="1055077"/>
            <a:chOff x="9890928" y="828987"/>
            <a:chExt cx="1055077" cy="1055077"/>
          </a:xfrm>
        </p:grpSpPr>
        <p:sp>
          <p:nvSpPr>
            <p:cNvPr id="6" name="Elipse 5">
              <a:extLst>
                <a:ext uri="{FF2B5EF4-FFF2-40B4-BE49-F238E27FC236}">
                  <a16:creationId xmlns:a16="http://schemas.microsoft.com/office/drawing/2014/main" id="{220757B5-F2BA-6B4E-AABC-2161CF8A978C}"/>
                </a:ext>
              </a:extLst>
            </p:cNvPr>
            <p:cNvSpPr/>
            <p:nvPr/>
          </p:nvSpPr>
          <p:spPr>
            <a:xfrm>
              <a:off x="9890928" y="828987"/>
              <a:ext cx="1055077" cy="1055077"/>
            </a:xfrm>
            <a:prstGeom prst="ellipse">
              <a:avLst/>
            </a:prstGeom>
            <a:solidFill>
              <a:srgbClr val="FFFF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  <p:sp>
          <p:nvSpPr>
            <p:cNvPr id="7" name="Rectángulo 6">
              <a:extLst>
                <a:ext uri="{FF2B5EF4-FFF2-40B4-BE49-F238E27FC236}">
                  <a16:creationId xmlns:a16="http://schemas.microsoft.com/office/drawing/2014/main" id="{95C9A4AC-E0CC-EA49-B962-24A1674C11FD}"/>
                </a:ext>
              </a:extLst>
            </p:cNvPr>
            <p:cNvSpPr/>
            <p:nvPr/>
          </p:nvSpPr>
          <p:spPr>
            <a:xfrm>
              <a:off x="10293206" y="900048"/>
              <a:ext cx="250520" cy="263047"/>
            </a:xfrm>
            <a:prstGeom prst="rect">
              <a:avLst/>
            </a:prstGeom>
            <a:solidFill>
              <a:srgbClr val="FF0000"/>
            </a:solidFill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s-CO"/>
            </a:p>
          </p:txBody>
        </p:sp>
      </p:grpSp>
    </p:spTree>
    <p:extLst>
      <p:ext uri="{BB962C8B-B14F-4D97-AF65-F5344CB8AC3E}">
        <p14:creationId xmlns:p14="http://schemas.microsoft.com/office/powerpoint/2010/main" val="244416071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0"/>
    </mc:Choice>
    <mc:Fallback>
      <p:transition spd="slow" advClick="0" advTm="0"/>
    </mc:Fallback>
  </mc:AlternateContent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65</TotalTime>
  <Words>0</Words>
  <Application>Microsoft Macintosh PowerPoint</Application>
  <PresentationFormat>Panorámica</PresentationFormat>
  <Paragraphs>0</Paragraphs>
  <Slides>8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José Francisco Amador Montaño</dc:creator>
  <cp:lastModifiedBy>José Francisco Amador Montaño</cp:lastModifiedBy>
  <cp:revision>1</cp:revision>
  <dcterms:created xsi:type="dcterms:W3CDTF">2022-04-08T01:39:59Z</dcterms:created>
  <dcterms:modified xsi:type="dcterms:W3CDTF">2022-04-08T02:45:04Z</dcterms:modified>
</cp:coreProperties>
</file>