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71" r:id="rId3"/>
    <p:sldId id="288" r:id="rId4"/>
    <p:sldId id="272" r:id="rId5"/>
    <p:sldId id="291" r:id="rId6"/>
    <p:sldId id="286" r:id="rId7"/>
    <p:sldId id="287" r:id="rId8"/>
    <p:sldId id="282" r:id="rId9"/>
    <p:sldId id="29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41"/>
  </p:normalViewPr>
  <p:slideViewPr>
    <p:cSldViewPr snapToGrid="0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80D88-ED3B-A643-AA65-0B639E96FA57}" type="doc">
      <dgm:prSet loTypeId="urn:microsoft.com/office/officeart/2008/layout/CaptionedPictures" loCatId="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E06AE5D-34E0-804E-84D0-D26F3EB933DB}">
      <dgm:prSet phldrT="[Testo]"/>
      <dgm:spPr/>
      <dgm:t>
        <a:bodyPr/>
        <a:lstStyle/>
        <a:p>
          <a:r>
            <a:rPr lang="it-IT" b="1" dirty="0"/>
            <a:t>The </a:t>
          </a:r>
          <a:r>
            <a:rPr lang="it-IT" b="1" dirty="0" err="1"/>
            <a:t>giants</a:t>
          </a:r>
          <a:r>
            <a:rPr lang="it-IT" b="1" dirty="0"/>
            <a:t> of </a:t>
          </a:r>
          <a:r>
            <a:rPr lang="it-IT" b="1" dirty="0" err="1"/>
            <a:t>stone</a:t>
          </a:r>
          <a:endParaRPr lang="it-IT" b="1" dirty="0"/>
        </a:p>
      </dgm:t>
    </dgm:pt>
    <dgm:pt modelId="{6B14FE66-3668-D64B-BA7E-7AC53141D056}" type="parTrans" cxnId="{79D2111D-0051-7E42-8140-11108313ED70}">
      <dgm:prSet/>
      <dgm:spPr/>
      <dgm:t>
        <a:bodyPr/>
        <a:lstStyle/>
        <a:p>
          <a:endParaRPr lang="it-IT"/>
        </a:p>
      </dgm:t>
    </dgm:pt>
    <dgm:pt modelId="{DCFA92E3-E863-514D-8707-E683C841E69E}" type="sibTrans" cxnId="{79D2111D-0051-7E42-8140-11108313ED70}">
      <dgm:prSet/>
      <dgm:spPr/>
      <dgm:t>
        <a:bodyPr/>
        <a:lstStyle/>
        <a:p>
          <a:endParaRPr lang="it-IT"/>
        </a:p>
      </dgm:t>
    </dgm:pt>
    <dgm:pt modelId="{5370D142-C04D-864F-8F59-6254C6052DA2}">
      <dgm:prSet phldrT="[Testo]" custT="1"/>
      <dgm:spPr/>
      <dgm:t>
        <a:bodyPr/>
        <a:lstStyle/>
        <a:p>
          <a:r>
            <a:rPr lang="it-IT" sz="1800" b="1" dirty="0"/>
            <a:t>Campana (CS)</a:t>
          </a:r>
        </a:p>
      </dgm:t>
    </dgm:pt>
    <dgm:pt modelId="{1F31FADE-82C7-AA48-86B3-2F4EF1F80A14}" type="parTrans" cxnId="{90DA453B-D4F5-C044-9E51-D28D7A336B8F}">
      <dgm:prSet/>
      <dgm:spPr/>
      <dgm:t>
        <a:bodyPr/>
        <a:lstStyle/>
        <a:p>
          <a:endParaRPr lang="it-IT"/>
        </a:p>
      </dgm:t>
    </dgm:pt>
    <dgm:pt modelId="{087DC874-58EF-AE45-9912-83C9850149FF}" type="sibTrans" cxnId="{90DA453B-D4F5-C044-9E51-D28D7A336B8F}">
      <dgm:prSet/>
      <dgm:spPr/>
      <dgm:t>
        <a:bodyPr/>
        <a:lstStyle/>
        <a:p>
          <a:endParaRPr lang="it-IT"/>
        </a:p>
      </dgm:t>
    </dgm:pt>
    <dgm:pt modelId="{7D25CBB6-1CCF-0941-9903-440A30DB223E}">
      <dgm:prSet phldrT="[Testo]"/>
      <dgm:spPr/>
      <dgm:t>
        <a:bodyPr/>
        <a:lstStyle/>
        <a:p>
          <a:r>
            <a:rPr lang="it-IT" b="1" dirty="0"/>
            <a:t>Pietra Cappa</a:t>
          </a:r>
        </a:p>
      </dgm:t>
    </dgm:pt>
    <dgm:pt modelId="{218A0C7F-9AAD-7B44-9F71-3989806DD1E3}" type="parTrans" cxnId="{A9415783-E6B7-D644-9AE9-B000096C6C87}">
      <dgm:prSet/>
      <dgm:spPr/>
      <dgm:t>
        <a:bodyPr/>
        <a:lstStyle/>
        <a:p>
          <a:endParaRPr lang="it-IT"/>
        </a:p>
      </dgm:t>
    </dgm:pt>
    <dgm:pt modelId="{B3553BD8-184D-DD44-95B4-0B43B27053F8}" type="sibTrans" cxnId="{A9415783-E6B7-D644-9AE9-B000096C6C87}">
      <dgm:prSet/>
      <dgm:spPr/>
      <dgm:t>
        <a:bodyPr/>
        <a:lstStyle/>
        <a:p>
          <a:endParaRPr lang="it-IT"/>
        </a:p>
      </dgm:t>
    </dgm:pt>
    <dgm:pt modelId="{98469E06-63C4-844A-A1CA-DF3AAF965BAE}">
      <dgm:prSet phldrT="[Testo]" custT="1"/>
      <dgm:spPr/>
      <dgm:t>
        <a:bodyPr/>
        <a:lstStyle/>
        <a:p>
          <a:r>
            <a:rPr lang="it-IT" sz="1400" b="1" dirty="0"/>
            <a:t>Aspromonte National Park (RC)</a:t>
          </a:r>
        </a:p>
      </dgm:t>
    </dgm:pt>
    <dgm:pt modelId="{03355CE0-6A9C-5041-AB12-C9062F19B8CE}" type="parTrans" cxnId="{47F9E839-D5CB-5B45-8084-CF3D52FFBDF6}">
      <dgm:prSet/>
      <dgm:spPr/>
      <dgm:t>
        <a:bodyPr/>
        <a:lstStyle/>
        <a:p>
          <a:endParaRPr lang="it-IT"/>
        </a:p>
      </dgm:t>
    </dgm:pt>
    <dgm:pt modelId="{8EB3D578-35BD-3440-91E2-FCF4A04ED8AA}" type="sibTrans" cxnId="{47F9E839-D5CB-5B45-8084-CF3D52FFBDF6}">
      <dgm:prSet/>
      <dgm:spPr/>
      <dgm:t>
        <a:bodyPr/>
        <a:lstStyle/>
        <a:p>
          <a:endParaRPr lang="it-IT"/>
        </a:p>
      </dgm:t>
    </dgm:pt>
    <dgm:pt modelId="{46FF1451-1B6E-8B46-8EA7-B51C3A981F18}">
      <dgm:prSet phldrT="[Testo]"/>
      <dgm:spPr/>
      <dgm:t>
        <a:bodyPr/>
        <a:lstStyle/>
        <a:p>
          <a:r>
            <a:rPr lang="it-IT" b="1" dirty="0"/>
            <a:t>The </a:t>
          </a:r>
          <a:r>
            <a:rPr lang="it-IT" b="1" dirty="0" err="1"/>
            <a:t>megaliths</a:t>
          </a:r>
          <a:endParaRPr lang="it-IT" b="1" dirty="0"/>
        </a:p>
      </dgm:t>
    </dgm:pt>
    <dgm:pt modelId="{748E522B-F803-B946-9890-F8D3DAEE337F}" type="parTrans" cxnId="{8B1C4A4D-DD24-2544-A2C3-E7603E095132}">
      <dgm:prSet/>
      <dgm:spPr/>
      <dgm:t>
        <a:bodyPr/>
        <a:lstStyle/>
        <a:p>
          <a:endParaRPr lang="it-IT"/>
        </a:p>
      </dgm:t>
    </dgm:pt>
    <dgm:pt modelId="{1DFCCCB2-8866-E84A-B1FC-8489C7A9AD34}" type="sibTrans" cxnId="{8B1C4A4D-DD24-2544-A2C3-E7603E095132}">
      <dgm:prSet/>
      <dgm:spPr/>
      <dgm:t>
        <a:bodyPr/>
        <a:lstStyle/>
        <a:p>
          <a:endParaRPr lang="it-IT"/>
        </a:p>
      </dgm:t>
    </dgm:pt>
    <dgm:pt modelId="{E94CD60B-E986-2740-9D85-7EE707AC1668}">
      <dgm:prSet phldrT="[Testo]" custT="1"/>
      <dgm:spPr/>
      <dgm:t>
        <a:bodyPr/>
        <a:lstStyle/>
        <a:p>
          <a:r>
            <a:rPr lang="it-IT" sz="1800" b="1" dirty="0"/>
            <a:t>Nardodipace (VV)</a:t>
          </a:r>
        </a:p>
      </dgm:t>
    </dgm:pt>
    <dgm:pt modelId="{AADFB15E-C5C5-564E-B27F-A63308DB1293}" type="parTrans" cxnId="{540DCB90-384F-8440-82C9-B6B5ECEB2A3B}">
      <dgm:prSet/>
      <dgm:spPr/>
      <dgm:t>
        <a:bodyPr/>
        <a:lstStyle/>
        <a:p>
          <a:endParaRPr lang="it-IT"/>
        </a:p>
      </dgm:t>
    </dgm:pt>
    <dgm:pt modelId="{07EF1CB3-18DA-144C-AD96-3DF9E4122439}" type="sibTrans" cxnId="{540DCB90-384F-8440-82C9-B6B5ECEB2A3B}">
      <dgm:prSet/>
      <dgm:spPr/>
      <dgm:t>
        <a:bodyPr/>
        <a:lstStyle/>
        <a:p>
          <a:endParaRPr lang="it-IT"/>
        </a:p>
      </dgm:t>
    </dgm:pt>
    <dgm:pt modelId="{A9B78183-1A87-1342-9AD5-73A0C8835047}" type="pres">
      <dgm:prSet presAssocID="{E7480D88-ED3B-A643-AA65-0B639E96FA57}" presName="Name0" presStyleCnt="0">
        <dgm:presLayoutVars>
          <dgm:chMax/>
          <dgm:chPref/>
          <dgm:dir/>
        </dgm:presLayoutVars>
      </dgm:prSet>
      <dgm:spPr/>
    </dgm:pt>
    <dgm:pt modelId="{52A74691-CF6B-2A45-9A28-93AAEFCC405F}" type="pres">
      <dgm:prSet presAssocID="{1E06AE5D-34E0-804E-84D0-D26F3EB933DB}" presName="composite" presStyleCnt="0">
        <dgm:presLayoutVars>
          <dgm:chMax val="1"/>
          <dgm:chPref val="1"/>
        </dgm:presLayoutVars>
      </dgm:prSet>
      <dgm:spPr/>
    </dgm:pt>
    <dgm:pt modelId="{F853880C-1246-3147-B098-2D101558ADFD}" type="pres">
      <dgm:prSet presAssocID="{1E06AE5D-34E0-804E-84D0-D26F3EB933DB}" presName="Accent" presStyleLbl="trAlignAcc1" presStyleIdx="0" presStyleCnt="3">
        <dgm:presLayoutVars>
          <dgm:chMax val="0"/>
          <dgm:chPref val="0"/>
        </dgm:presLayoutVars>
      </dgm:prSet>
      <dgm:spPr/>
    </dgm:pt>
    <dgm:pt modelId="{8B2E3C45-98C7-3548-8C49-1D1F7ABCAD46}" type="pres">
      <dgm:prSet presAssocID="{1E06AE5D-34E0-804E-84D0-D26F3EB933DB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B319F64-B85B-1548-B2E4-89028C599E33}" type="pres">
      <dgm:prSet presAssocID="{1E06AE5D-34E0-804E-84D0-D26F3EB933DB}" presName="ChildComposite" presStyleCnt="0"/>
      <dgm:spPr/>
    </dgm:pt>
    <dgm:pt modelId="{20F53B3C-6377-6A4E-BE81-C045E290F997}" type="pres">
      <dgm:prSet presAssocID="{1E06AE5D-34E0-804E-84D0-D26F3EB933DB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67C49AB-F991-7948-A49E-50E1C1F71529}" type="pres">
      <dgm:prSet presAssocID="{1E06AE5D-34E0-804E-84D0-D26F3EB933DB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7185DFB1-9D43-3142-960F-C08030A788B6}" type="pres">
      <dgm:prSet presAssocID="{DCFA92E3-E863-514D-8707-E683C841E69E}" presName="sibTrans" presStyleCnt="0"/>
      <dgm:spPr/>
    </dgm:pt>
    <dgm:pt modelId="{49520837-3219-BA40-B7A5-DB9B9ADCF72E}" type="pres">
      <dgm:prSet presAssocID="{7D25CBB6-1CCF-0941-9903-440A30DB223E}" presName="composite" presStyleCnt="0">
        <dgm:presLayoutVars>
          <dgm:chMax val="1"/>
          <dgm:chPref val="1"/>
        </dgm:presLayoutVars>
      </dgm:prSet>
      <dgm:spPr/>
    </dgm:pt>
    <dgm:pt modelId="{8167D534-3316-1E4D-AE30-0D8B4087E888}" type="pres">
      <dgm:prSet presAssocID="{7D25CBB6-1CCF-0941-9903-440A30DB223E}" presName="Accent" presStyleLbl="trAlignAcc1" presStyleIdx="1" presStyleCnt="3">
        <dgm:presLayoutVars>
          <dgm:chMax val="0"/>
          <dgm:chPref val="0"/>
        </dgm:presLayoutVars>
      </dgm:prSet>
      <dgm:spPr/>
    </dgm:pt>
    <dgm:pt modelId="{C30027CD-0B2A-3F41-AE43-130C6B43148F}" type="pres">
      <dgm:prSet presAssocID="{7D25CBB6-1CCF-0941-9903-440A30DB223E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F956D91-B12C-D24F-9673-036B7E98DD3D}" type="pres">
      <dgm:prSet presAssocID="{7D25CBB6-1CCF-0941-9903-440A30DB223E}" presName="ChildComposite" presStyleCnt="0"/>
      <dgm:spPr/>
    </dgm:pt>
    <dgm:pt modelId="{CEA8C5E3-30BF-2445-A263-36EE8D379A61}" type="pres">
      <dgm:prSet presAssocID="{7D25CBB6-1CCF-0941-9903-440A30DB223E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755FB52-6157-9749-B4EA-E80A98571C26}" type="pres">
      <dgm:prSet presAssocID="{7D25CBB6-1CCF-0941-9903-440A30DB223E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AA7425D8-CDD8-F545-BE55-FBDA83A4ADA7}" type="pres">
      <dgm:prSet presAssocID="{B3553BD8-184D-DD44-95B4-0B43B27053F8}" presName="sibTrans" presStyleCnt="0"/>
      <dgm:spPr/>
    </dgm:pt>
    <dgm:pt modelId="{0F5F95C7-931D-D44C-8914-63D11D38BD27}" type="pres">
      <dgm:prSet presAssocID="{46FF1451-1B6E-8B46-8EA7-B51C3A981F18}" presName="composite" presStyleCnt="0">
        <dgm:presLayoutVars>
          <dgm:chMax val="1"/>
          <dgm:chPref val="1"/>
        </dgm:presLayoutVars>
      </dgm:prSet>
      <dgm:spPr/>
    </dgm:pt>
    <dgm:pt modelId="{6811FA15-B692-A343-AA19-16D307974198}" type="pres">
      <dgm:prSet presAssocID="{46FF1451-1B6E-8B46-8EA7-B51C3A981F18}" presName="Accent" presStyleLbl="trAlignAcc1" presStyleIdx="2" presStyleCnt="3">
        <dgm:presLayoutVars>
          <dgm:chMax val="0"/>
          <dgm:chPref val="0"/>
        </dgm:presLayoutVars>
      </dgm:prSet>
      <dgm:spPr/>
    </dgm:pt>
    <dgm:pt modelId="{9F9081A8-DDDF-0645-A524-9334CCDF31C3}" type="pres">
      <dgm:prSet presAssocID="{46FF1451-1B6E-8B46-8EA7-B51C3A981F18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9AF1E47-645C-F744-8B08-A5CB680B2B44}" type="pres">
      <dgm:prSet presAssocID="{46FF1451-1B6E-8B46-8EA7-B51C3A981F18}" presName="ChildComposite" presStyleCnt="0"/>
      <dgm:spPr/>
    </dgm:pt>
    <dgm:pt modelId="{2C841D67-3F5C-AB49-AAB7-A4FB1B8BCCCF}" type="pres">
      <dgm:prSet presAssocID="{46FF1451-1B6E-8B46-8EA7-B51C3A981F18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B396748-DD73-1E42-8E62-3B4E26FBC79D}" type="pres">
      <dgm:prSet presAssocID="{46FF1451-1B6E-8B46-8EA7-B51C3A981F18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24521110-1B71-FF42-B7C3-7A6EDD0E1488}" type="presOf" srcId="{5370D142-C04D-864F-8F59-6254C6052DA2}" destId="{20F53B3C-6377-6A4E-BE81-C045E290F997}" srcOrd="0" destOrd="0" presId="urn:microsoft.com/office/officeart/2008/layout/CaptionedPictures"/>
    <dgm:cxn modelId="{79D2111D-0051-7E42-8140-11108313ED70}" srcId="{E7480D88-ED3B-A643-AA65-0B639E96FA57}" destId="{1E06AE5D-34E0-804E-84D0-D26F3EB933DB}" srcOrd="0" destOrd="0" parTransId="{6B14FE66-3668-D64B-BA7E-7AC53141D056}" sibTransId="{DCFA92E3-E863-514D-8707-E683C841E69E}"/>
    <dgm:cxn modelId="{C9DFB338-198F-6C46-AC16-5998E0CA6556}" type="presOf" srcId="{7D25CBB6-1CCF-0941-9903-440A30DB223E}" destId="{D755FB52-6157-9749-B4EA-E80A98571C26}" srcOrd="0" destOrd="0" presId="urn:microsoft.com/office/officeart/2008/layout/CaptionedPictures"/>
    <dgm:cxn modelId="{47F9E839-D5CB-5B45-8084-CF3D52FFBDF6}" srcId="{7D25CBB6-1CCF-0941-9903-440A30DB223E}" destId="{98469E06-63C4-844A-A1CA-DF3AAF965BAE}" srcOrd="0" destOrd="0" parTransId="{03355CE0-6A9C-5041-AB12-C9062F19B8CE}" sibTransId="{8EB3D578-35BD-3440-91E2-FCF4A04ED8AA}"/>
    <dgm:cxn modelId="{90DA453B-D4F5-C044-9E51-D28D7A336B8F}" srcId="{1E06AE5D-34E0-804E-84D0-D26F3EB933DB}" destId="{5370D142-C04D-864F-8F59-6254C6052DA2}" srcOrd="0" destOrd="0" parTransId="{1F31FADE-82C7-AA48-86B3-2F4EF1F80A14}" sibTransId="{087DC874-58EF-AE45-9912-83C9850149FF}"/>
    <dgm:cxn modelId="{8B1C4A4D-DD24-2544-A2C3-E7603E095132}" srcId="{E7480D88-ED3B-A643-AA65-0B639E96FA57}" destId="{46FF1451-1B6E-8B46-8EA7-B51C3A981F18}" srcOrd="2" destOrd="0" parTransId="{748E522B-F803-B946-9890-F8D3DAEE337F}" sibTransId="{1DFCCCB2-8866-E84A-B1FC-8489C7A9AD34}"/>
    <dgm:cxn modelId="{6F55BA5F-D722-D545-A0DE-8A6C172A00B5}" type="presOf" srcId="{98469E06-63C4-844A-A1CA-DF3AAF965BAE}" destId="{CEA8C5E3-30BF-2445-A263-36EE8D379A61}" srcOrd="0" destOrd="0" presId="urn:microsoft.com/office/officeart/2008/layout/CaptionedPictures"/>
    <dgm:cxn modelId="{A9415783-E6B7-D644-9AE9-B000096C6C87}" srcId="{E7480D88-ED3B-A643-AA65-0B639E96FA57}" destId="{7D25CBB6-1CCF-0941-9903-440A30DB223E}" srcOrd="1" destOrd="0" parTransId="{218A0C7F-9AAD-7B44-9F71-3989806DD1E3}" sibTransId="{B3553BD8-184D-DD44-95B4-0B43B27053F8}"/>
    <dgm:cxn modelId="{540DCB90-384F-8440-82C9-B6B5ECEB2A3B}" srcId="{46FF1451-1B6E-8B46-8EA7-B51C3A981F18}" destId="{E94CD60B-E986-2740-9D85-7EE707AC1668}" srcOrd="0" destOrd="0" parTransId="{AADFB15E-C5C5-564E-B27F-A63308DB1293}" sibTransId="{07EF1CB3-18DA-144C-AD96-3DF9E4122439}"/>
    <dgm:cxn modelId="{B96E249A-BDAA-E344-BB1C-E076037D0F40}" type="presOf" srcId="{46FF1451-1B6E-8B46-8EA7-B51C3A981F18}" destId="{CB396748-DD73-1E42-8E62-3B4E26FBC79D}" srcOrd="0" destOrd="0" presId="urn:microsoft.com/office/officeart/2008/layout/CaptionedPictures"/>
    <dgm:cxn modelId="{8259B99F-F784-9A43-9B52-A3A4AC499C07}" type="presOf" srcId="{E7480D88-ED3B-A643-AA65-0B639E96FA57}" destId="{A9B78183-1A87-1342-9AD5-73A0C8835047}" srcOrd="0" destOrd="0" presId="urn:microsoft.com/office/officeart/2008/layout/CaptionedPictures"/>
    <dgm:cxn modelId="{005554AC-90AE-6C41-BC72-6A22DFB2945A}" type="presOf" srcId="{E94CD60B-E986-2740-9D85-7EE707AC1668}" destId="{2C841D67-3F5C-AB49-AAB7-A4FB1B8BCCCF}" srcOrd="0" destOrd="0" presId="urn:microsoft.com/office/officeart/2008/layout/CaptionedPictures"/>
    <dgm:cxn modelId="{5DFED5F4-CFA9-F94B-9531-8409F768EF8D}" type="presOf" srcId="{1E06AE5D-34E0-804E-84D0-D26F3EB933DB}" destId="{C67C49AB-F991-7948-A49E-50E1C1F71529}" srcOrd="0" destOrd="0" presId="urn:microsoft.com/office/officeart/2008/layout/CaptionedPictures"/>
    <dgm:cxn modelId="{3D4D8679-1CC1-BB41-87EF-E664F473EBE6}" type="presParOf" srcId="{A9B78183-1A87-1342-9AD5-73A0C8835047}" destId="{52A74691-CF6B-2A45-9A28-93AAEFCC405F}" srcOrd="0" destOrd="0" presId="urn:microsoft.com/office/officeart/2008/layout/CaptionedPictures"/>
    <dgm:cxn modelId="{1F590812-4AC9-6B4A-B594-ADBA98BA8A21}" type="presParOf" srcId="{52A74691-CF6B-2A45-9A28-93AAEFCC405F}" destId="{F853880C-1246-3147-B098-2D101558ADFD}" srcOrd="0" destOrd="0" presId="urn:microsoft.com/office/officeart/2008/layout/CaptionedPictures"/>
    <dgm:cxn modelId="{EA216725-3527-BB45-9691-2D06829B84E2}" type="presParOf" srcId="{52A74691-CF6B-2A45-9A28-93AAEFCC405F}" destId="{8B2E3C45-98C7-3548-8C49-1D1F7ABCAD46}" srcOrd="1" destOrd="0" presId="urn:microsoft.com/office/officeart/2008/layout/CaptionedPictures"/>
    <dgm:cxn modelId="{753FD25F-7730-B548-88D9-C917401ADDD4}" type="presParOf" srcId="{52A74691-CF6B-2A45-9A28-93AAEFCC405F}" destId="{EB319F64-B85B-1548-B2E4-89028C599E33}" srcOrd="2" destOrd="0" presId="urn:microsoft.com/office/officeart/2008/layout/CaptionedPictures"/>
    <dgm:cxn modelId="{41B5E442-C437-5046-9CA3-82C33E45F063}" type="presParOf" srcId="{EB319F64-B85B-1548-B2E4-89028C599E33}" destId="{20F53B3C-6377-6A4E-BE81-C045E290F997}" srcOrd="0" destOrd="0" presId="urn:microsoft.com/office/officeart/2008/layout/CaptionedPictures"/>
    <dgm:cxn modelId="{BA5C0B59-DEB2-CD4E-815C-2569EFD66562}" type="presParOf" srcId="{EB319F64-B85B-1548-B2E4-89028C599E33}" destId="{C67C49AB-F991-7948-A49E-50E1C1F71529}" srcOrd="1" destOrd="0" presId="urn:microsoft.com/office/officeart/2008/layout/CaptionedPictures"/>
    <dgm:cxn modelId="{4307C11A-42A7-AF40-A430-1B007D9E027F}" type="presParOf" srcId="{A9B78183-1A87-1342-9AD5-73A0C8835047}" destId="{7185DFB1-9D43-3142-960F-C08030A788B6}" srcOrd="1" destOrd="0" presId="urn:microsoft.com/office/officeart/2008/layout/CaptionedPictures"/>
    <dgm:cxn modelId="{2E9C2E32-D68D-9E44-8292-4B3B42CD0C46}" type="presParOf" srcId="{A9B78183-1A87-1342-9AD5-73A0C8835047}" destId="{49520837-3219-BA40-B7A5-DB9B9ADCF72E}" srcOrd="2" destOrd="0" presId="urn:microsoft.com/office/officeart/2008/layout/CaptionedPictures"/>
    <dgm:cxn modelId="{5206660E-5D41-DA41-ADFA-546F27F219B9}" type="presParOf" srcId="{49520837-3219-BA40-B7A5-DB9B9ADCF72E}" destId="{8167D534-3316-1E4D-AE30-0D8B4087E888}" srcOrd="0" destOrd="0" presId="urn:microsoft.com/office/officeart/2008/layout/CaptionedPictures"/>
    <dgm:cxn modelId="{676B42DB-A323-E447-9784-CE55217303D6}" type="presParOf" srcId="{49520837-3219-BA40-B7A5-DB9B9ADCF72E}" destId="{C30027CD-0B2A-3F41-AE43-130C6B43148F}" srcOrd="1" destOrd="0" presId="urn:microsoft.com/office/officeart/2008/layout/CaptionedPictures"/>
    <dgm:cxn modelId="{D2CF3062-0829-734F-B829-7FCE0B6D9A0A}" type="presParOf" srcId="{49520837-3219-BA40-B7A5-DB9B9ADCF72E}" destId="{3F956D91-B12C-D24F-9673-036B7E98DD3D}" srcOrd="2" destOrd="0" presId="urn:microsoft.com/office/officeart/2008/layout/CaptionedPictures"/>
    <dgm:cxn modelId="{B7D94839-2119-8F41-9769-469B0AB328AB}" type="presParOf" srcId="{3F956D91-B12C-D24F-9673-036B7E98DD3D}" destId="{CEA8C5E3-30BF-2445-A263-36EE8D379A61}" srcOrd="0" destOrd="0" presId="urn:microsoft.com/office/officeart/2008/layout/CaptionedPictures"/>
    <dgm:cxn modelId="{7750EB56-0BBC-C14E-B455-30BBA29CC3F6}" type="presParOf" srcId="{3F956D91-B12C-D24F-9673-036B7E98DD3D}" destId="{D755FB52-6157-9749-B4EA-E80A98571C26}" srcOrd="1" destOrd="0" presId="urn:microsoft.com/office/officeart/2008/layout/CaptionedPictures"/>
    <dgm:cxn modelId="{BDA9E7D2-043A-DA4A-87DA-8861BCB4E818}" type="presParOf" srcId="{A9B78183-1A87-1342-9AD5-73A0C8835047}" destId="{AA7425D8-CDD8-F545-BE55-FBDA83A4ADA7}" srcOrd="3" destOrd="0" presId="urn:microsoft.com/office/officeart/2008/layout/CaptionedPictures"/>
    <dgm:cxn modelId="{C5260C2D-F5B9-8249-8988-A7813F31DEDC}" type="presParOf" srcId="{A9B78183-1A87-1342-9AD5-73A0C8835047}" destId="{0F5F95C7-931D-D44C-8914-63D11D38BD27}" srcOrd="4" destOrd="0" presId="urn:microsoft.com/office/officeart/2008/layout/CaptionedPictures"/>
    <dgm:cxn modelId="{08A80A32-2B50-454F-9292-09BBFCABE988}" type="presParOf" srcId="{0F5F95C7-931D-D44C-8914-63D11D38BD27}" destId="{6811FA15-B692-A343-AA19-16D307974198}" srcOrd="0" destOrd="0" presId="urn:microsoft.com/office/officeart/2008/layout/CaptionedPictures"/>
    <dgm:cxn modelId="{7A480F5E-50C2-1043-B33E-B6E75AC2F4B6}" type="presParOf" srcId="{0F5F95C7-931D-D44C-8914-63D11D38BD27}" destId="{9F9081A8-DDDF-0645-A524-9334CCDF31C3}" srcOrd="1" destOrd="0" presId="urn:microsoft.com/office/officeart/2008/layout/CaptionedPictures"/>
    <dgm:cxn modelId="{A036FC59-D8D2-B144-A43E-C2DD02460D6B}" type="presParOf" srcId="{0F5F95C7-931D-D44C-8914-63D11D38BD27}" destId="{99AF1E47-645C-F744-8B08-A5CB680B2B44}" srcOrd="2" destOrd="0" presId="urn:microsoft.com/office/officeart/2008/layout/CaptionedPictures"/>
    <dgm:cxn modelId="{D27A4985-F21C-C24E-A89C-102220787848}" type="presParOf" srcId="{99AF1E47-645C-F744-8B08-A5CB680B2B44}" destId="{2C841D67-3F5C-AB49-AAB7-A4FB1B8BCCCF}" srcOrd="0" destOrd="0" presId="urn:microsoft.com/office/officeart/2008/layout/CaptionedPictures"/>
    <dgm:cxn modelId="{D67B5C93-57AA-A644-85B8-104636F13E5E}" type="presParOf" srcId="{99AF1E47-645C-F744-8B08-A5CB680B2B44}" destId="{CB396748-DD73-1E42-8E62-3B4E26FBC79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3880C-1246-3147-B098-2D101558ADFD}">
      <dsp:nvSpPr>
        <dsp:cNvPr id="0" name=""/>
        <dsp:cNvSpPr/>
      </dsp:nvSpPr>
      <dsp:spPr>
        <a:xfrm>
          <a:off x="707" y="1059553"/>
          <a:ext cx="3183815" cy="37456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2E3C45-98C7-3548-8C49-1D1F7ABCAD46}">
      <dsp:nvSpPr>
        <dsp:cNvPr id="0" name=""/>
        <dsp:cNvSpPr/>
      </dsp:nvSpPr>
      <dsp:spPr>
        <a:xfrm>
          <a:off x="159898" y="1209380"/>
          <a:ext cx="2865433" cy="2434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0F53B3C-6377-6A4E-BE81-C045E290F997}">
      <dsp:nvSpPr>
        <dsp:cNvPr id="0" name=""/>
        <dsp:cNvSpPr/>
      </dsp:nvSpPr>
      <dsp:spPr>
        <a:xfrm>
          <a:off x="159898" y="4018658"/>
          <a:ext cx="2865433" cy="6367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Campana (CS)</a:t>
          </a:r>
        </a:p>
      </dsp:txBody>
      <dsp:txXfrm>
        <a:off x="159898" y="4018658"/>
        <a:ext cx="2865433" cy="636733"/>
      </dsp:txXfrm>
    </dsp:sp>
    <dsp:sp modelId="{C67C49AB-F991-7948-A49E-50E1C1F71529}">
      <dsp:nvSpPr>
        <dsp:cNvPr id="0" name=""/>
        <dsp:cNvSpPr/>
      </dsp:nvSpPr>
      <dsp:spPr>
        <a:xfrm>
          <a:off x="159898" y="3644062"/>
          <a:ext cx="2865433" cy="37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The </a:t>
          </a:r>
          <a:r>
            <a:rPr lang="it-IT" sz="1700" b="1" kern="1200" dirty="0" err="1"/>
            <a:t>giants</a:t>
          </a:r>
          <a:r>
            <a:rPr lang="it-IT" sz="1700" b="1" kern="1200" dirty="0"/>
            <a:t> of </a:t>
          </a:r>
          <a:r>
            <a:rPr lang="it-IT" sz="1700" b="1" kern="1200" dirty="0" err="1"/>
            <a:t>stone</a:t>
          </a:r>
          <a:endParaRPr lang="it-IT" sz="1700" b="1" kern="1200" dirty="0"/>
        </a:p>
      </dsp:txBody>
      <dsp:txXfrm>
        <a:off x="159898" y="3644062"/>
        <a:ext cx="2865433" cy="374596"/>
      </dsp:txXfrm>
    </dsp:sp>
    <dsp:sp modelId="{8167D534-3316-1E4D-AE30-0D8B4087E888}">
      <dsp:nvSpPr>
        <dsp:cNvPr id="0" name=""/>
        <dsp:cNvSpPr/>
      </dsp:nvSpPr>
      <dsp:spPr>
        <a:xfrm>
          <a:off x="3883981" y="1059553"/>
          <a:ext cx="3183815" cy="37456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0027CD-0B2A-3F41-AE43-130C6B43148F}">
      <dsp:nvSpPr>
        <dsp:cNvPr id="0" name=""/>
        <dsp:cNvSpPr/>
      </dsp:nvSpPr>
      <dsp:spPr>
        <a:xfrm>
          <a:off x="4043172" y="1209380"/>
          <a:ext cx="2865433" cy="24346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A8C5E3-30BF-2445-A263-36EE8D379A61}">
      <dsp:nvSpPr>
        <dsp:cNvPr id="0" name=""/>
        <dsp:cNvSpPr/>
      </dsp:nvSpPr>
      <dsp:spPr>
        <a:xfrm>
          <a:off x="4043172" y="4018658"/>
          <a:ext cx="2865433" cy="636733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Aspromonte National Park (RC)</a:t>
          </a:r>
        </a:p>
      </dsp:txBody>
      <dsp:txXfrm>
        <a:off x="4043172" y="4018658"/>
        <a:ext cx="2865433" cy="636733"/>
      </dsp:txXfrm>
    </dsp:sp>
    <dsp:sp modelId="{D755FB52-6157-9749-B4EA-E80A98571C26}">
      <dsp:nvSpPr>
        <dsp:cNvPr id="0" name=""/>
        <dsp:cNvSpPr/>
      </dsp:nvSpPr>
      <dsp:spPr>
        <a:xfrm>
          <a:off x="4043172" y="3644062"/>
          <a:ext cx="2865433" cy="37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Pietra Cappa</a:t>
          </a:r>
        </a:p>
      </dsp:txBody>
      <dsp:txXfrm>
        <a:off x="4043172" y="3644062"/>
        <a:ext cx="2865433" cy="374596"/>
      </dsp:txXfrm>
    </dsp:sp>
    <dsp:sp modelId="{6811FA15-B692-A343-AA19-16D307974198}">
      <dsp:nvSpPr>
        <dsp:cNvPr id="0" name=""/>
        <dsp:cNvSpPr/>
      </dsp:nvSpPr>
      <dsp:spPr>
        <a:xfrm>
          <a:off x="7767256" y="1059553"/>
          <a:ext cx="3183815" cy="37456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9081A8-DDDF-0645-A524-9334CCDF31C3}">
      <dsp:nvSpPr>
        <dsp:cNvPr id="0" name=""/>
        <dsp:cNvSpPr/>
      </dsp:nvSpPr>
      <dsp:spPr>
        <a:xfrm>
          <a:off x="7926447" y="1209380"/>
          <a:ext cx="2865433" cy="2434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C841D67-3F5C-AB49-AAB7-A4FB1B8BCCCF}">
      <dsp:nvSpPr>
        <dsp:cNvPr id="0" name=""/>
        <dsp:cNvSpPr/>
      </dsp:nvSpPr>
      <dsp:spPr>
        <a:xfrm>
          <a:off x="7926447" y="4018658"/>
          <a:ext cx="2865433" cy="63673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Nardodipace (VV)</a:t>
          </a:r>
        </a:p>
      </dsp:txBody>
      <dsp:txXfrm>
        <a:off x="7926447" y="4018658"/>
        <a:ext cx="2865433" cy="636733"/>
      </dsp:txXfrm>
    </dsp:sp>
    <dsp:sp modelId="{CB396748-DD73-1E42-8E62-3B4E26FBC79D}">
      <dsp:nvSpPr>
        <dsp:cNvPr id="0" name=""/>
        <dsp:cNvSpPr/>
      </dsp:nvSpPr>
      <dsp:spPr>
        <a:xfrm>
          <a:off x="7926447" y="3644062"/>
          <a:ext cx="2865433" cy="37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The </a:t>
          </a:r>
          <a:r>
            <a:rPr lang="it-IT" sz="1700" b="1" kern="1200" dirty="0" err="1"/>
            <a:t>megaliths</a:t>
          </a:r>
          <a:endParaRPr lang="it-IT" sz="1700" b="1" kern="1200" dirty="0"/>
        </a:p>
      </dsp:txBody>
      <dsp:txXfrm>
        <a:off x="7926447" y="3644062"/>
        <a:ext cx="2865433" cy="374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1DDB30-F3B4-8915-10FA-4464BA458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36D0AFD-5351-3335-BBC2-DA3B22E90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22E464-816C-B136-2DE7-550C1139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16C818-9097-015E-19E7-6CCABF71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404829-98BE-3EC1-2CD8-77375B32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9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44AEDF-B2A6-E21E-9583-91FD7A18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12DC38-5D82-D629-E1D2-D9507DE2F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02992A-9F83-C0F3-BA09-8DEC321E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816A22-EF02-28D6-87D6-D70C82CD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AD47A4-1EE5-82FB-9F64-1D8E49DB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8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ED8B09B-12F6-EDFB-4C30-F0A63D22B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3D032D-BD9A-1B44-B283-FB09F1ED6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8B288D-B13C-C35A-20C8-E55209F1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8E1868-D254-7759-838A-52C825E0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636873-80E0-AAD3-135D-9E904A76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3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E5C99-AEDD-1755-709D-7B0E7FE0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C46899-C669-CC36-6479-35C49E7D1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E3611B-1C10-96AD-24C3-7422CEA6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5AA32E-A638-E800-6C37-A7FAAA64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AD5A3-5FA4-1DEE-267B-DC3883D5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550FB-9DE9-ED68-98CF-9EBE8F41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DFA07E-5875-D3F6-FA77-55FB0E009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86C72A-A399-2651-A85F-3C0DBE84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20D81-A8D8-7A04-F3AE-3587020D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541018-F155-D692-668B-DCF49122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0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40F9A-2E90-ACDB-16FA-9747DEED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BDF8D9-95DE-DE03-29D5-2DBDE96B4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66DEBE-9998-3F73-2D3F-4A70D923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F1AAB4-0EA6-0654-7596-1F3348BB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96B92E-FF26-995E-6708-15DC9F49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B6A486-BE85-D683-6D4B-E355C829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6D66E7-48E9-3199-7F51-9C4EF405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4695F1-629F-141A-18DC-1ECA04D4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112ED9-9704-3CB5-1942-777EEEA72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C1F695-9D5E-108D-5DCE-25F04A7D2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4DBFFC-C60F-9442-FEF5-B7A035596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9D73D-0244-AA71-C7B6-36D2331D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B78C407-5852-C68A-A57E-23440E3B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2C7B0E1-978E-DBED-46B9-F66C392A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8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F1987-29D4-E5FC-BE63-1A61A6CA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424D06-447F-459B-9B97-22DAFECB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58019-BC05-72B1-CC5F-01773981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1292CA-8EFA-8086-CDAE-8746C683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9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FCFAF9-584E-CF97-BF23-C9912151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A4C145-E93F-D420-6AD9-47299560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0B3C66-9042-7DB5-24A6-45F042B5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1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C1563-5EA5-19F6-7098-923A6CDE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BA0B07-A57C-A2FF-8DE9-524A8536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DF646F-05A4-E4AD-0917-97E755C92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0C9FF9-DC27-735A-22C1-2E71FCDA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FC1642-510E-5F8D-DF76-E68F4D11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C6EFA6-9BC9-1945-AD42-7CCB74F3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4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712C4-10D3-B15F-53A3-C463C6B1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F940D4A-B50C-3C28-3F2D-1B4168890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A84D0B-563D-F6DB-909E-DE99B0710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260C82-EB0F-841D-04B8-2013111F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C78FF5-EE49-2763-0FB4-97630119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6F87B2-57F4-D292-C8C6-C6AB047C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6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2F983FA-BD5E-A40D-DC5F-A28CAD1C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88B431-0C16-A7A8-BACE-ADD479D48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78C68E-F12C-06B7-C1B4-B382100A6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42A4-07CE-8F48-8590-28C94EB93821}" type="datetimeFigureOut">
              <a:rPr lang="it-IT" smtClean="0"/>
              <a:t>18/03/23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F98308-021D-D6C0-1B4D-B214E48BF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63166F-B8DA-3310-515A-D159FBA29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DE84-5215-484B-9EF3-53EB18A936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50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69F6555-9BB6-6C49-CDFA-B3A2088F6517}"/>
              </a:ext>
            </a:extLst>
          </p:cNvPr>
          <p:cNvSpPr/>
          <p:nvPr/>
        </p:nvSpPr>
        <p:spPr>
          <a:xfrm>
            <a:off x="284312" y="2767280"/>
            <a:ext cx="116233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it-IT" sz="80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TO SEE IN CALABRIA</a:t>
            </a:r>
          </a:p>
        </p:txBody>
      </p:sp>
    </p:spTree>
    <p:extLst>
      <p:ext uri="{BB962C8B-B14F-4D97-AF65-F5344CB8AC3E}">
        <p14:creationId xmlns:p14="http://schemas.microsoft.com/office/powerpoint/2010/main" val="38190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3A0D461C-7862-29F2-01F6-30B010111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53832"/>
              </p:ext>
            </p:extLst>
          </p:nvPr>
        </p:nvGraphicFramePr>
        <p:xfrm>
          <a:off x="620110" y="496614"/>
          <a:ext cx="10951779" cy="586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53E2D48-9502-CDE4-5D4B-B3279BB0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04" y="613459"/>
            <a:ext cx="5432387" cy="407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A53931D6-95C0-7A0A-896B-F36B437C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34" y="2844728"/>
            <a:ext cx="3882346" cy="291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806E27-1FA1-965D-5A35-3E8ADBD3AB90}"/>
              </a:ext>
            </a:extLst>
          </p:cNvPr>
          <p:cNvSpPr txBox="1"/>
          <p:nvPr/>
        </p:nvSpPr>
        <p:spPr>
          <a:xfrm>
            <a:off x="7370184" y="6064077"/>
            <a:ext cx="388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The bull </a:t>
            </a:r>
            <a:r>
              <a:rPr lang="it-IT" sz="1600" b="1" dirty="0" err="1"/>
              <a:t>engraved</a:t>
            </a:r>
            <a:r>
              <a:rPr lang="it-IT" sz="1600" b="1" dirty="0"/>
              <a:t> </a:t>
            </a:r>
            <a:r>
              <a:rPr lang="it-IT" sz="1600" b="1" dirty="0" err="1"/>
              <a:t>at</a:t>
            </a:r>
            <a:r>
              <a:rPr lang="it-IT" sz="1600" b="1" dirty="0"/>
              <a:t> the </a:t>
            </a:r>
            <a:r>
              <a:rPr lang="it-IT" sz="1600" b="1" dirty="0" err="1"/>
              <a:t>mouth</a:t>
            </a:r>
            <a:r>
              <a:rPr lang="it-IT" sz="1600" b="1" dirty="0"/>
              <a:t> of the cave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673E69-703A-AF7F-5CFB-181DF2E81B1F}"/>
              </a:ext>
            </a:extLst>
          </p:cNvPr>
          <p:cNvSpPr txBox="1"/>
          <p:nvPr/>
        </p:nvSpPr>
        <p:spPr>
          <a:xfrm>
            <a:off x="2286962" y="5092861"/>
            <a:ext cx="298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Romito Cave, Papasidero (CS)</a:t>
            </a:r>
          </a:p>
        </p:txBody>
      </p:sp>
    </p:spTree>
    <p:extLst>
      <p:ext uri="{BB962C8B-B14F-4D97-AF65-F5344CB8AC3E}">
        <p14:creationId xmlns:p14="http://schemas.microsoft.com/office/powerpoint/2010/main" val="3252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0DA73FC-26FD-F774-FF36-09B849EAD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723133"/>
            <a:ext cx="71374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4A91CD7-6F5E-060C-6F5D-EBFF6574EE64}"/>
              </a:ext>
            </a:extLst>
          </p:cNvPr>
          <p:cNvSpPr/>
          <p:nvPr/>
        </p:nvSpPr>
        <p:spPr>
          <a:xfrm>
            <a:off x="4627612" y="5950201"/>
            <a:ext cx="2936775" cy="36933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Swabian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-Norman Castle (CS)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E8AAE32-EB95-9A27-F974-1CC5772B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0" y="431157"/>
            <a:ext cx="4611960" cy="599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5A6B89-9FEB-7F90-A8D6-C36E56037C8B}"/>
              </a:ext>
            </a:extLst>
          </p:cNvPr>
          <p:cNvSpPr txBox="1"/>
          <p:nvPr/>
        </p:nvSpPr>
        <p:spPr>
          <a:xfrm>
            <a:off x="6411177" y="604012"/>
            <a:ext cx="5081286" cy="1477328"/>
          </a:xfrm>
          <a:prstGeom prst="rect">
            <a:avLst/>
          </a:prstGeom>
          <a:noFill/>
          <a:ln w="38100">
            <a:solidFill>
              <a:srgbClr val="7F3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7F3E00"/>
                </a:solidFill>
              </a:rPr>
              <a:t>The Cathedral of Santa Maria Assunta in Cosenza. On 12 </a:t>
            </a:r>
            <a:r>
              <a:rPr lang="it-IT" b="1" dirty="0" err="1">
                <a:solidFill>
                  <a:srgbClr val="7F3E00"/>
                </a:solidFill>
              </a:rPr>
              <a:t>October</a:t>
            </a:r>
            <a:r>
              <a:rPr lang="it-IT" b="1" dirty="0">
                <a:solidFill>
                  <a:srgbClr val="7F3E00"/>
                </a:solidFill>
              </a:rPr>
              <a:t> 2011 </a:t>
            </a:r>
            <a:r>
              <a:rPr lang="it-IT" b="1" dirty="0" err="1">
                <a:solidFill>
                  <a:srgbClr val="7F3E00"/>
                </a:solidFill>
              </a:rPr>
              <a:t>it</a:t>
            </a:r>
            <a:r>
              <a:rPr lang="it-IT" b="1" dirty="0">
                <a:solidFill>
                  <a:srgbClr val="7F3E00"/>
                </a:solidFill>
              </a:rPr>
              <a:t> </a:t>
            </a:r>
            <a:r>
              <a:rPr lang="it-IT" b="1" dirty="0" err="1">
                <a:solidFill>
                  <a:srgbClr val="7F3E00"/>
                </a:solidFill>
              </a:rPr>
              <a:t>was</a:t>
            </a:r>
            <a:r>
              <a:rPr lang="it-IT" b="1" dirty="0">
                <a:solidFill>
                  <a:srgbClr val="7F3E00"/>
                </a:solidFill>
              </a:rPr>
              <a:t> </a:t>
            </a:r>
            <a:r>
              <a:rPr lang="it-IT" b="1" dirty="0" err="1">
                <a:solidFill>
                  <a:srgbClr val="7F3E00"/>
                </a:solidFill>
              </a:rPr>
              <a:t>recognized</a:t>
            </a:r>
            <a:r>
              <a:rPr lang="it-IT" b="1" dirty="0">
                <a:solidFill>
                  <a:srgbClr val="7F3E00"/>
                </a:solidFill>
              </a:rPr>
              <a:t> </a:t>
            </a:r>
            <a:r>
              <a:rPr lang="it-IT" b="1" dirty="0" err="1">
                <a:solidFill>
                  <a:srgbClr val="7F3E00"/>
                </a:solidFill>
              </a:rPr>
              <a:t>as</a:t>
            </a:r>
            <a:r>
              <a:rPr lang="it-IT" b="1" dirty="0">
                <a:solidFill>
                  <a:srgbClr val="7F3E00"/>
                </a:solidFill>
              </a:rPr>
              <a:t> a </a:t>
            </a:r>
            <a:r>
              <a:rPr lang="it-IT" b="1" dirty="0" err="1">
                <a:solidFill>
                  <a:srgbClr val="7F3E00"/>
                </a:solidFill>
              </a:rPr>
              <a:t>witness</a:t>
            </a:r>
            <a:r>
              <a:rPr lang="it-IT" b="1" dirty="0">
                <a:solidFill>
                  <a:srgbClr val="7F3E00"/>
                </a:solidFill>
              </a:rPr>
              <a:t> of peace culture </a:t>
            </a:r>
            <a:r>
              <a:rPr lang="it-IT" b="1" dirty="0" err="1">
                <a:solidFill>
                  <a:srgbClr val="7F3E00"/>
                </a:solidFill>
              </a:rPr>
              <a:t>heritage</a:t>
            </a:r>
            <a:r>
              <a:rPr lang="it-IT" b="1" dirty="0">
                <a:solidFill>
                  <a:srgbClr val="7F3E00"/>
                </a:solidFill>
              </a:rPr>
              <a:t> by UNESCO. </a:t>
            </a:r>
          </a:p>
          <a:p>
            <a:pPr algn="ctr"/>
            <a:r>
              <a:rPr lang="it-IT" b="1" dirty="0">
                <a:solidFill>
                  <a:srgbClr val="7F3E00"/>
                </a:solidFill>
              </a:rPr>
              <a:t>800 </a:t>
            </a:r>
            <a:r>
              <a:rPr lang="it-IT" b="1" dirty="0" err="1">
                <a:solidFill>
                  <a:srgbClr val="7F3E00"/>
                </a:solidFill>
              </a:rPr>
              <a:t>years</a:t>
            </a:r>
            <a:r>
              <a:rPr lang="it-IT" b="1" dirty="0">
                <a:solidFill>
                  <a:srgbClr val="7F3E00"/>
                </a:solidFill>
              </a:rPr>
              <a:t> </a:t>
            </a:r>
            <a:r>
              <a:rPr lang="it-IT" b="1" dirty="0" err="1">
                <a:solidFill>
                  <a:srgbClr val="7F3E00"/>
                </a:solidFill>
              </a:rPr>
              <a:t>have</a:t>
            </a:r>
            <a:r>
              <a:rPr lang="it-IT" b="1" dirty="0">
                <a:solidFill>
                  <a:srgbClr val="7F3E00"/>
                </a:solidFill>
              </a:rPr>
              <a:t> </a:t>
            </a:r>
            <a:r>
              <a:rPr lang="it-IT" b="1" dirty="0" err="1">
                <a:solidFill>
                  <a:srgbClr val="7F3E00"/>
                </a:solidFill>
              </a:rPr>
              <a:t>passed</a:t>
            </a:r>
            <a:r>
              <a:rPr lang="it-IT" b="1" dirty="0">
                <a:solidFill>
                  <a:srgbClr val="7F3E00"/>
                </a:solidFill>
              </a:rPr>
              <a:t> </a:t>
            </a:r>
            <a:r>
              <a:rPr lang="it-IT" b="1" dirty="0" err="1">
                <a:solidFill>
                  <a:srgbClr val="7F3E00"/>
                </a:solidFill>
              </a:rPr>
              <a:t>since</a:t>
            </a:r>
            <a:r>
              <a:rPr lang="it-IT" b="1" dirty="0">
                <a:solidFill>
                  <a:srgbClr val="7F3E00"/>
                </a:solidFill>
              </a:rPr>
              <a:t> </a:t>
            </a:r>
            <a:r>
              <a:rPr lang="it-IT" b="1" dirty="0" err="1">
                <a:solidFill>
                  <a:srgbClr val="7F3E00"/>
                </a:solidFill>
              </a:rPr>
              <a:t>its</a:t>
            </a:r>
            <a:r>
              <a:rPr lang="it-IT" b="1" dirty="0">
                <a:solidFill>
                  <a:srgbClr val="7F3E00"/>
                </a:solidFill>
              </a:rPr>
              <a:t> </a:t>
            </a:r>
            <a:r>
              <a:rPr lang="it-IT" b="1" dirty="0" err="1">
                <a:solidFill>
                  <a:srgbClr val="7F3E00"/>
                </a:solidFill>
              </a:rPr>
              <a:t>consecration</a:t>
            </a:r>
            <a:r>
              <a:rPr lang="it-IT" b="1" dirty="0">
                <a:solidFill>
                  <a:srgbClr val="7F3E00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rgbClr val="7F3E00"/>
                </a:solidFill>
              </a:rPr>
              <a:t>in 1222</a:t>
            </a:r>
          </a:p>
        </p:txBody>
      </p:sp>
    </p:spTree>
    <p:extLst>
      <p:ext uri="{BB962C8B-B14F-4D97-AF65-F5344CB8AC3E}">
        <p14:creationId xmlns:p14="http://schemas.microsoft.com/office/powerpoint/2010/main" val="13580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CD059ECE-8523-E287-B2E7-AB228A91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887" y="234949"/>
            <a:ext cx="4340225" cy="578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A48805-D532-ACA2-021C-FD2B23E51DCA}"/>
              </a:ext>
            </a:extLst>
          </p:cNvPr>
          <p:cNvSpPr txBox="1"/>
          <p:nvPr/>
        </p:nvSpPr>
        <p:spPr>
          <a:xfrm>
            <a:off x="2791016" y="6253164"/>
            <a:ext cx="6609966" cy="369887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Piazzetta Toscano: The </a:t>
            </a:r>
            <a:r>
              <a:rPr lang="it-IT" b="1" dirty="0" err="1">
                <a:solidFill>
                  <a:schemeClr val="bg2">
                    <a:lumMod val="25000"/>
                  </a:schemeClr>
                </a:solidFill>
              </a:rPr>
              <a:t>most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2">
                    <a:lumMod val="25000"/>
                  </a:schemeClr>
                </a:solidFill>
              </a:rPr>
              <a:t>important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2">
                    <a:lumMod val="25000"/>
                  </a:schemeClr>
                </a:solidFill>
              </a:rPr>
              <a:t>archeological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 site in Cosenza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C3AA70A8-2B9B-E950-DE5D-69B23195A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707" b="1441"/>
          <a:stretch/>
        </p:blipFill>
        <p:spPr bwMode="auto">
          <a:xfrm>
            <a:off x="2324100" y="615951"/>
            <a:ext cx="7543800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E86DDF-CC9E-4F35-A7CB-FA5CAC8CBCF3}"/>
              </a:ext>
            </a:extLst>
          </p:cNvPr>
          <p:cNvSpPr txBox="1"/>
          <p:nvPr/>
        </p:nvSpPr>
        <p:spPr>
          <a:xfrm>
            <a:off x="3836987" y="6057899"/>
            <a:ext cx="4518026" cy="3683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Piazzetta Toscano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after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redevelopment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works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3">
            <a:extLst>
              <a:ext uri="{FF2B5EF4-FFF2-40B4-BE49-F238E27FC236}">
                <a16:creationId xmlns:a16="http://schemas.microsoft.com/office/drawing/2014/main" id="{9088E6EF-12A0-862B-1A06-8889CF2F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2" y="522287"/>
            <a:ext cx="7381875" cy="371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62" name="CasellaDiTesto 4">
            <a:extLst>
              <a:ext uri="{FF2B5EF4-FFF2-40B4-BE49-F238E27FC236}">
                <a16:creationId xmlns:a16="http://schemas.microsoft.com/office/drawing/2014/main" id="{E80EF448-FBD8-ECE2-83A8-7DBA3F5B6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082" y="4752975"/>
            <a:ext cx="88098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The Codex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Purpureus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Rossanensis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is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a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Greek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manuscript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from the 6th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century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,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kept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in Rossano in the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Diocesan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and Codex museum.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It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contains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a Gospel book with texts by Matthew and Mark. The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adjective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"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Purpureus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»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refers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to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its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reddish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pages. The Codex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contains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a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series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of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miniatures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that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make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it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one of the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oldest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illuminated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manuscripts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of the New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Testament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1" dirty="0" err="1">
                <a:solidFill>
                  <a:srgbClr val="A45436"/>
                </a:solidFill>
                <a:latin typeface="Arial" panose="020B0604020202020204" pitchFamily="34" charset="0"/>
              </a:rPr>
              <a:t>preserved</a:t>
            </a:r>
            <a:r>
              <a:rPr lang="it-IT" altLang="it-IT" sz="1800" b="1" dirty="0">
                <a:solidFill>
                  <a:srgbClr val="A45436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FD90D43-AD67-F8A9-CF04-E15CABD33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7800"/>
            <a:ext cx="4876800" cy="65024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F911DA-7548-1DEB-1752-DFCFAF5EA182}"/>
              </a:ext>
            </a:extLst>
          </p:cNvPr>
          <p:cNvSpPr txBox="1"/>
          <p:nvPr/>
        </p:nvSpPr>
        <p:spPr>
          <a:xfrm>
            <a:off x="6678592" y="5121849"/>
            <a:ext cx="4780344" cy="14773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It’s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known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as</a:t>
            </a:r>
            <a:r>
              <a:rPr lang="it-IT" b="1" dirty="0">
                <a:solidFill>
                  <a:srgbClr val="C00000"/>
                </a:solidFill>
              </a:rPr>
              <a:t> the </a:t>
            </a:r>
            <a:r>
              <a:rPr lang="it-IT" b="1" dirty="0" err="1">
                <a:solidFill>
                  <a:srgbClr val="C00000"/>
                </a:solidFill>
              </a:rPr>
              <a:t>Calabrian</a:t>
            </a:r>
            <a:r>
              <a:rPr lang="it-IT" b="1" dirty="0">
                <a:solidFill>
                  <a:srgbClr val="C00000"/>
                </a:solidFill>
              </a:rPr>
              <a:t> Sistine Chapel, the </a:t>
            </a:r>
            <a:r>
              <a:rPr lang="it-IT" b="1" dirty="0" err="1">
                <a:solidFill>
                  <a:srgbClr val="C00000"/>
                </a:solidFill>
              </a:rPr>
              <a:t>great</a:t>
            </a:r>
            <a:r>
              <a:rPr lang="it-IT" b="1" dirty="0">
                <a:solidFill>
                  <a:srgbClr val="C00000"/>
                </a:solidFill>
              </a:rPr>
              <a:t> artwork of Nik Spatari and </a:t>
            </a:r>
            <a:r>
              <a:rPr lang="it-IT" b="1" dirty="0" err="1">
                <a:solidFill>
                  <a:srgbClr val="C00000"/>
                </a:solidFill>
              </a:rPr>
              <a:t>Hiske</a:t>
            </a:r>
            <a:r>
              <a:rPr lang="it-IT" b="1" dirty="0">
                <a:solidFill>
                  <a:srgbClr val="C00000"/>
                </a:solidFill>
              </a:rPr>
              <a:t> Maas. </a:t>
            </a:r>
            <a:r>
              <a:rPr lang="it-IT" b="1" dirty="0" err="1">
                <a:solidFill>
                  <a:srgbClr val="C00000"/>
                </a:solidFill>
              </a:rPr>
              <a:t>We</a:t>
            </a:r>
            <a:r>
              <a:rPr lang="it-IT" b="1" dirty="0">
                <a:solidFill>
                  <a:srgbClr val="C00000"/>
                </a:solidFill>
              </a:rPr>
              <a:t> can </a:t>
            </a:r>
            <a:r>
              <a:rPr lang="it-IT" b="1" dirty="0" err="1">
                <a:solidFill>
                  <a:srgbClr val="C00000"/>
                </a:solidFill>
              </a:rPr>
              <a:t>find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it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at</a:t>
            </a:r>
            <a:r>
              <a:rPr lang="it-IT" b="1" dirty="0">
                <a:solidFill>
                  <a:srgbClr val="C00000"/>
                </a:solidFill>
              </a:rPr>
              <a:t> the MUSABA park-museum of </a:t>
            </a:r>
            <a:r>
              <a:rPr lang="it-IT" b="1" dirty="0" err="1">
                <a:solidFill>
                  <a:srgbClr val="C00000"/>
                </a:solidFill>
              </a:rPr>
              <a:t>contemporary</a:t>
            </a:r>
            <a:r>
              <a:rPr lang="it-IT" b="1" dirty="0">
                <a:solidFill>
                  <a:srgbClr val="C00000"/>
                </a:solidFill>
              </a:rPr>
              <a:t> art </a:t>
            </a:r>
            <a:r>
              <a:rPr lang="it-IT" b="1" dirty="0" err="1">
                <a:solidFill>
                  <a:srgbClr val="C00000"/>
                </a:solidFill>
              </a:rPr>
              <a:t>located</a:t>
            </a:r>
            <a:r>
              <a:rPr lang="it-IT" b="1" dirty="0">
                <a:solidFill>
                  <a:srgbClr val="C00000"/>
                </a:solidFill>
              </a:rPr>
              <a:t> in the </a:t>
            </a:r>
            <a:r>
              <a:rPr lang="it-IT" b="1" dirty="0" err="1">
                <a:solidFill>
                  <a:srgbClr val="C00000"/>
                </a:solidFill>
              </a:rPr>
              <a:t>monastery</a:t>
            </a:r>
            <a:r>
              <a:rPr lang="it-IT" b="1" dirty="0">
                <a:solidFill>
                  <a:srgbClr val="C00000"/>
                </a:solidFill>
              </a:rPr>
              <a:t> of Santa Barbara in Mammola (RC)</a:t>
            </a:r>
          </a:p>
        </p:txBody>
      </p:sp>
    </p:spTree>
    <p:extLst>
      <p:ext uri="{BB962C8B-B14F-4D97-AF65-F5344CB8AC3E}">
        <p14:creationId xmlns:p14="http://schemas.microsoft.com/office/powerpoint/2010/main" val="1008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207</Words>
  <Application>Microsoft Macintosh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Fabiola Salerno</dc:creator>
  <cp:lastModifiedBy>Fabiola Salerno</cp:lastModifiedBy>
  <cp:revision>5</cp:revision>
  <dcterms:created xsi:type="dcterms:W3CDTF">2023-01-29T11:02:28Z</dcterms:created>
  <dcterms:modified xsi:type="dcterms:W3CDTF">2023-03-18T08:52:22Z</dcterms:modified>
</cp:coreProperties>
</file>