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5EC6A8-1C92-48B7-A855-321AC9AA8B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238A53C-F0C2-4F02-9B41-4A52EE6021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447248C-714D-4B24-90BE-A92AD3799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37246F-4D33-48AD-BDDE-51549ADA4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CF6A6D-0FF2-425B-8021-34E0B5441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219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B0CB40-4EA7-465D-9279-DF4AE6FA2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880CB6F-911E-4EAC-8A70-B8F6ECD2D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DF2FE3-EA67-44C1-895F-FA0203BC3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CC664B-501F-40A5-BB7E-4CCCBDDF0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6A6378-D71C-4468-869C-630EC9EEC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188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992D31D-4F54-4B2A-BBD3-C40D0FD6E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D06F2B0-E69D-40AB-9CEE-61EEDF6479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4183E7-836C-4E56-B329-6F111BDD2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33115-D07E-455F-BF34-04F43940B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697561-6C3F-4316-B564-254951BB3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822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3CD9E5-51BB-4FE7-B432-2539183AA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7C00287-F800-4EA8-A0FE-CBF155A93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B2FDE9-C6C4-4C92-A264-BF0A74250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193A546-260B-418B-BC93-AC5B708C6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57A8C8-E7D5-432A-B9EB-83A8AEE80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12797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74B5F6-E3A6-4EC3-A110-81896F9D1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1F1871-2414-48EA-88E9-558E1F851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6FFC2F-CD2B-414A-96FB-D18E26DD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16F4FD-B3D1-47E2-B74C-D07C77D3F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9237EC-4F57-43DE-B3C8-75C503941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4405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2C3A71-2AAE-44EB-A5D6-42DB03452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2F29E4-5BB9-4E17-8345-8681BC1E05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D1CF996-1F1B-4D22-B0DB-DBE857000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B13AA6-D7AD-4C13-BBAA-B3E5AEE9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3F985A-53C3-4396-B7FF-2002171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97C5541-B95B-4D8D-860B-08E4CFBD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9489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045FC2-33C5-4D74-B833-8C7C88D72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B957848-2354-452D-ABC9-F8AC8DFC0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1E8B00-1DAE-4F01-825A-224AE0601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7A56C8D-6B63-4E1E-847E-64E646E705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8754209-9774-438E-90B1-7387EFB1E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424D933-075E-456F-9083-4C9E75E68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5041B3E-D72B-4D3E-9414-CBABEB6D3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3D8915-4C60-45C1-8F1B-F6296BB18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E1F366-6CCD-4692-AD64-3B7B21BA1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6C3BA36-5B0E-4693-8C23-D36A55D6A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1A0779D-3DE5-47EE-AE45-A14581D6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7F71787-882C-4180-811E-15783DCB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1404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2340D43-FA63-4133-A6B8-75E855C0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4C2FA34-0CE9-445D-AC8C-D6297EEE4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97E60E-FA97-44A7-8A99-DFC1A881C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694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66984C-AF7A-497D-AF53-02FC980FE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662071-797D-4854-9825-1A0219AA3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AA79F1-CE2D-40CA-B2DF-0B911B03C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783940-516C-4A0E-A052-57A163D77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D0F9AE-D3B9-40FA-A20A-2E60B5EE9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95EB13-A40B-4764-B797-9340B01DA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1177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D7D892-4444-4B04-A4F8-07E5DE107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55DD809-BAF9-47A2-AF2F-37F9D344A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9F1E19-DA15-42C6-AE19-44776F8A6A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D14651-C8E8-4862-B39E-60B9D450F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9842A1-FDAC-4782-A48E-E6B1E29E6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3F5C52-7D99-4191-A720-846943DDE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601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6B58075-E943-423D-9459-C2A9BA665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770C3C-A627-43E8-8FBA-D003F9056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7CCEE1-D0E3-463E-A23F-81B5A5B564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F39EE-51F9-4766-9BB0-4F9EB6415D4E}" type="datetimeFigureOut">
              <a:rPr lang="es-CO" smtClean="0"/>
              <a:t>18/10/2021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A3FD01-56C7-4D55-87D2-4FCF30702F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EDB7F8A-EBD9-4760-A412-146A8A2A06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391F8-621C-44E2-BD3F-DB857FDDD80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887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epsasFCsJ9A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2D28D7-5F31-4D77-8EF2-E2A49E330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689" y="464233"/>
            <a:ext cx="9500382" cy="5739617"/>
          </a:xfrm>
        </p:spPr>
        <p:txBody>
          <a:bodyPr>
            <a:normAutofit fontScale="90000"/>
          </a:bodyPr>
          <a:lstStyle/>
          <a:p>
            <a:pPr algn="l"/>
            <a:r>
              <a:rPr lang="es-CO" sz="2800" b="1" dirty="0"/>
              <a:t>  </a:t>
            </a: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r>
              <a:rPr lang="es-CO" sz="2800" b="1" dirty="0"/>
              <a:t>Del video anterior observen  nuevamente </a:t>
            </a:r>
            <a:r>
              <a:rPr lang="es-CO" sz="900" dirty="0">
                <a:hlinkClick r:id="rId2"/>
              </a:rPr>
              <a:t>MULTIPLICACIÓN DE MONOMIOS Super </a:t>
            </a:r>
            <a:r>
              <a:rPr lang="es-CO" sz="900" dirty="0" err="1">
                <a:hlinkClick r:id="rId2"/>
              </a:rPr>
              <a:t>Facil</a:t>
            </a:r>
            <a:r>
              <a:rPr lang="es-CO" sz="900" dirty="0">
                <a:hlinkClick r:id="rId2"/>
              </a:rPr>
              <a:t> - Para principiantes - YouTube</a:t>
            </a:r>
            <a:r>
              <a:rPr lang="es-CO" sz="2800" b="1" dirty="0"/>
              <a:t> hasta el minuto 1: 04 , respondan  las siguientes preguntas. </a:t>
            </a:r>
            <a:br>
              <a:rPr lang="es-CO" sz="2800" b="1" dirty="0"/>
            </a:br>
            <a:r>
              <a:rPr lang="es-CO" sz="2800" b="1" dirty="0"/>
              <a:t>a) ¿Qué es un monomio ? </a:t>
            </a:r>
            <a:br>
              <a:rPr lang="es-CO" sz="2800" b="1" dirty="0"/>
            </a:br>
            <a:br>
              <a:rPr lang="es-CO" sz="2800" b="1" dirty="0"/>
            </a:br>
            <a:r>
              <a:rPr lang="es-CO" sz="2800" b="1" dirty="0"/>
              <a:t>b) ¿menciona las partes de un monomio ?</a:t>
            </a:r>
            <a:br>
              <a:rPr lang="es-CO" sz="2800" b="1" dirty="0"/>
            </a:br>
            <a:br>
              <a:rPr lang="es-CO" sz="2800" b="1" dirty="0"/>
            </a:br>
            <a:r>
              <a:rPr lang="es-CO" sz="2800" b="1" dirty="0"/>
              <a:t>c) ¿Cuál es la parte literal o variable ?</a:t>
            </a:r>
            <a:br>
              <a:rPr lang="es-CO" sz="2800" b="1" dirty="0"/>
            </a:br>
            <a:br>
              <a:rPr lang="es-CO" sz="2800" b="1" dirty="0"/>
            </a:br>
            <a:br>
              <a:rPr lang="es-CO" sz="2800" b="1" dirty="0"/>
            </a:br>
            <a:r>
              <a:rPr lang="es-CO" sz="2800" b="1" dirty="0"/>
              <a:t>d) ¿ cuando dos literales son iguales que se hace?</a:t>
            </a:r>
            <a:br>
              <a:rPr lang="es-CO" sz="2000" dirty="0"/>
            </a:br>
            <a:br>
              <a:rPr lang="es-CO" sz="2000" dirty="0"/>
            </a:br>
            <a:br>
              <a:rPr lang="es-CO" sz="2000" dirty="0"/>
            </a:br>
            <a:br>
              <a:rPr lang="es-CO" sz="2000" dirty="0"/>
            </a:br>
            <a:endParaRPr lang="es-CO" sz="20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1E6A9E5-F2CA-4B9D-8876-88770433FA2D}"/>
              </a:ext>
            </a:extLst>
          </p:cNvPr>
          <p:cNvSpPr/>
          <p:nvPr/>
        </p:nvSpPr>
        <p:spPr>
          <a:xfrm>
            <a:off x="1716258" y="464233"/>
            <a:ext cx="1716259" cy="7110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ACTIVIDAD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19135BD-B89E-46B6-9F33-9B49D99CF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659" y="2419621"/>
            <a:ext cx="4646588" cy="241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5134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86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   Del video anterior observen  nuevamente MULTIPLICACIÓN DE MONOMIOS Super Facil - Para principiantes - YouTube hasta el minuto 1: 04 , respondan  las siguientes preguntas.  a) ¿Qué es un monomio ?   b) ¿menciona las partes de un monomio ?  c) ¿Cuál es la parte literal o variable ?   d) ¿ cuando dos literales son iguales que se hace?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a) Nombra algunas de las civilizaciones más antiguas y sus aportes   b) ¿en que año vivió Jwārizmī ?   c) ¿la palabra algebrista que significa ?  d) ¿Quiénes fueron los principales matemáticos que idearon los signos que hoy conocemos ?</dc:title>
  <dc:creator>usuario</dc:creator>
  <cp:lastModifiedBy>usuario</cp:lastModifiedBy>
  <cp:revision>4</cp:revision>
  <dcterms:created xsi:type="dcterms:W3CDTF">2021-10-03T22:54:10Z</dcterms:created>
  <dcterms:modified xsi:type="dcterms:W3CDTF">2021-10-18T15:50:49Z</dcterms:modified>
</cp:coreProperties>
</file>