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5EC6A8-1C92-48B7-A855-321AC9AA8B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38A53C-F0C2-4F02-9B41-4A52EE602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47248C-714D-4B24-90BE-A92AD3799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37246F-4D33-48AD-BDDE-51549ADA4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CF6A6D-0FF2-425B-8021-34E0B5441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2199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B0CB40-4EA7-465D-9279-DF4AE6FA2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80CB6F-911E-4EAC-8A70-B8F6ECD2D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DF2FE3-EA67-44C1-895F-FA0203BC3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CC664B-501F-40A5-BB7E-4CCCBDDF0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6A6378-D71C-4468-869C-630EC9EEC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188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92D31D-4F54-4B2A-BBD3-C40D0FD6E9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06F2B0-E69D-40AB-9CEE-61EEDF6479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4183E7-836C-4E56-B329-6F111BDD2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433115-D07E-455F-BF34-04F43940B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697561-6C3F-4316-B564-254951BB3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822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3CD9E5-51BB-4FE7-B432-2539183AA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C00287-F800-4EA8-A0FE-CBF155A93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B2FDE9-C6C4-4C92-A264-BF0A74250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93A546-260B-418B-BC93-AC5B708C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57A8C8-E7D5-432A-B9EB-83A8AEE80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2797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74B5F6-E3A6-4EC3-A110-81896F9D1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1F1871-2414-48EA-88E9-558E1F851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6FFC2F-CD2B-414A-96FB-D18E26DD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16F4FD-B3D1-47E2-B74C-D07C77D3F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9237EC-4F57-43DE-B3C8-75C503941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440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2C3A71-2AAE-44EB-A5D6-42DB03452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2F29E4-5BB9-4E17-8345-8681BC1E05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1CF996-1F1B-4D22-B0DB-DBE857000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B13AA6-D7AD-4C13-BBAA-B3E5AEE9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3F985A-53C3-4396-B7FF-20021714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7C5541-B95B-4D8D-860B-08E4CFBD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9489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45FC2-33C5-4D74-B833-8C7C88D72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957848-2354-452D-ABC9-F8AC8DFC0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E1E8B00-1DAE-4F01-825A-224AE0601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7A56C8D-6B63-4E1E-847E-64E646E705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8754209-9774-438E-90B1-7387EFB1E0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424D933-075E-456F-9083-4C9E75E68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5041B3E-D72B-4D3E-9414-CBABEB6D3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03D8915-4C60-45C1-8F1B-F6296BB1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E1F366-6CCD-4692-AD64-3B7B21BA1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6C3BA36-5B0E-4693-8C23-D36A55D6A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1A0779D-3DE5-47EE-AE45-A14581D6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7F71787-882C-4180-811E-15783DCB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404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2340D43-FA63-4133-A6B8-75E855C0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4C2FA34-0CE9-445D-AC8C-D6297EEE4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97E60E-FA97-44A7-8A99-DFC1A881C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694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66984C-AF7A-497D-AF53-02FC980FE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662071-797D-4854-9825-1A0219AA3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AA79F1-CE2D-40CA-B2DF-0B911B03C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783940-516C-4A0E-A052-57A163D77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D0F9AE-D3B9-40FA-A20A-2E60B5EE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95EB13-A40B-4764-B797-9340B01DA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1177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D7D892-4444-4B04-A4F8-07E5DE107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55DD809-BAF9-47A2-AF2F-37F9D344AB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9F1E19-DA15-42C6-AE19-44776F8A6A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8D14651-C8E8-4862-B39E-60B9D450F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9842A1-FDAC-4782-A48E-E6B1E29E6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3F5C52-7D99-4191-A720-846943DDE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6011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6B58075-E943-423D-9459-C2A9BA665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770C3C-A627-43E8-8FBA-D003F9056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7CCEE1-D0E3-463E-A23F-81B5A5B564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A3FD01-56C7-4D55-87D2-4FCF30702F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DB7F8A-EBD9-4760-A412-146A8A2A06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887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hi-in.facebook.com/339487863338906/videos/218720032905322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2D28D7-5F31-4D77-8EF2-E2A49E330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2845" y="1048677"/>
            <a:ext cx="9099444" cy="4831618"/>
          </a:xfrm>
        </p:spPr>
        <p:txBody>
          <a:bodyPr>
            <a:normAutofit fontScale="90000"/>
          </a:bodyPr>
          <a:lstStyle/>
          <a:p>
            <a:pPr algn="l"/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r>
              <a:rPr lang="es-CO" sz="2800" b="1" dirty="0"/>
              <a:t>Observa el  siguiente video  </a:t>
            </a:r>
            <a:r>
              <a:rPr lang="es-CO" sz="2800" b="1" dirty="0">
                <a:hlinkClick r:id="rId2"/>
              </a:rPr>
              <a:t>https://hi-in.facebook.com/339487863338906/videos/218720032905322/</a:t>
            </a:r>
            <a:r>
              <a:rPr lang="es-CO" sz="2800" b="1" dirty="0"/>
              <a:t>  hasta el que trascurran  2: 44 , luego de forma individual se hacen las fichas como esta indicado , al terminar se siguieran las indicaciones del docente para realizar una actividad la cual tendrá varios momentos. </a:t>
            </a:r>
            <a:br>
              <a:rPr lang="es-CO" sz="2800" b="1" dirty="0"/>
            </a:br>
            <a:r>
              <a:rPr lang="es-CO" sz="2800" b="1" dirty="0"/>
              <a:t> </a:t>
            </a:r>
            <a:br>
              <a:rPr lang="es-CO" sz="2800" b="1" dirty="0"/>
            </a:br>
            <a:br>
              <a:rPr lang="es-CO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O" sz="2800" b="1" dirty="0"/>
            </a:br>
            <a:br>
              <a:rPr lang="es-CO" sz="2000" dirty="0"/>
            </a:br>
            <a:br>
              <a:rPr lang="es-CO" sz="2000" dirty="0"/>
            </a:br>
            <a:br>
              <a:rPr lang="es-CO" sz="2000" dirty="0"/>
            </a:br>
            <a:br>
              <a:rPr lang="es-CO" sz="2000" dirty="0"/>
            </a:br>
            <a:br>
              <a:rPr lang="es-CO" sz="2000" dirty="0"/>
            </a:br>
            <a:br>
              <a:rPr lang="es-CO" sz="2000" dirty="0"/>
            </a:br>
            <a:endParaRPr lang="es-CO" sz="20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1E6A9E5-F2CA-4B9D-8876-88770433FA2D}"/>
              </a:ext>
            </a:extLst>
          </p:cNvPr>
          <p:cNvSpPr/>
          <p:nvPr/>
        </p:nvSpPr>
        <p:spPr>
          <a:xfrm>
            <a:off x="1645919" y="337624"/>
            <a:ext cx="1716259" cy="71105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ACTIVIDAD </a:t>
            </a:r>
          </a:p>
        </p:txBody>
      </p:sp>
    </p:spTree>
    <p:extLst>
      <p:ext uri="{BB962C8B-B14F-4D97-AF65-F5344CB8AC3E}">
        <p14:creationId xmlns:p14="http://schemas.microsoft.com/office/powerpoint/2010/main" val="39625134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79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       Observa el  siguiente video  https://hi-in.facebook.com/339487863338906/videos/218720032905322/  hasta el que trascurran  2: 44 , luego de forma individual se hacen las fichas como esta indicado , al terminar se siguieran las indicaciones del docente para realizar una actividad la cual tendrá varios momentos.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a) Nombra algunas de las civilizaciones más antiguas y sus aportes   b) ¿en que año vivió Jwārizmī ?   c) ¿la palabra algebrista que significa ?  d) ¿Quiénes fueron los principales matemáticos que idearon los signos que hoy conocemos ?</dc:title>
  <dc:creator>usuario</dc:creator>
  <cp:lastModifiedBy>usuario</cp:lastModifiedBy>
  <cp:revision>7</cp:revision>
  <dcterms:created xsi:type="dcterms:W3CDTF">2021-10-03T22:54:10Z</dcterms:created>
  <dcterms:modified xsi:type="dcterms:W3CDTF">2021-10-19T02:33:11Z</dcterms:modified>
</cp:coreProperties>
</file>