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luradio.com/economia/proveedores-de-justo-bueno-se-unen-para-salvar-la-compania-mas-de-20-000-empleos-estan-en-jueg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602D7-AA7B-45FE-ADF6-8F9AA4573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0"/>
            <a:ext cx="10993549" cy="1608469"/>
          </a:xfrm>
        </p:spPr>
        <p:txBody>
          <a:bodyPr>
            <a:normAutofit/>
          </a:bodyPr>
          <a:lstStyle/>
          <a:p>
            <a:r>
              <a:rPr lang="es-CO" sz="4400" dirty="0"/>
              <a:t>PETICIONES DE JUSTO Y BUENO AL GOBIERNO NACIONAL</a:t>
            </a:r>
          </a:p>
        </p:txBody>
      </p:sp>
    </p:spTree>
    <p:extLst>
      <p:ext uri="{BB962C8B-B14F-4D97-AF65-F5344CB8AC3E}">
        <p14:creationId xmlns:p14="http://schemas.microsoft.com/office/powerpoint/2010/main" val="84186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CRÉDITOS BLANDOS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Que le permitan </a:t>
            </a:r>
            <a:r>
              <a:rPr lang="es-MX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reducir las tasas de deuda</a:t>
            </a:r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 que se tienen actualmente con </a:t>
            </a:r>
            <a:r>
              <a:rPr lang="es-MX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bancos y </a:t>
            </a:r>
            <a:r>
              <a:rPr lang="es-MX" b="1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factoring</a:t>
            </a:r>
            <a:r>
              <a:rPr lang="es-MX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, </a:t>
            </a:r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muchos de ellos en</a:t>
            </a:r>
            <a:r>
              <a:rPr lang="es-MX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 procesos activos de embargo.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753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BENEFICIOS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que vayan de la línea de los programas PAEF y PAP que permitan alivianar sus costos operativos buscando la conservación de empleo.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259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CONDONAR EL IMPUESTO DEL 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de facturas que entren bajo el proceso de reorganización 1116 de Mercadería, toda vez que estos valores no podrán ser recuperado por los proveedores en el mediano plazo y que afectan gravemente la estabilidad de las compañías.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2619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Mediar con grandes compañías y gremios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que representan productos de la canasta básica (leche, huevos, papel higiénico, granos, azúcar, aceite, etc.) para que a través de vínculos de proveedores con Mercadería hagan parte de este proyecto de recuperación empresarial, recuperación de empleo y de pymes.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5873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FAVORECER LA CONSECUCIÓN DE INVERSIONISTAS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que permitan oxigenar y fondear de nuevo la operación de Mercadería, toda vez que la limitante de capital es el mayor inconveniente para el resurtido de tiendas por parte de todos los proveedores.</a:t>
            </a:r>
            <a:br>
              <a:rPr lang="es-MX" dirty="0"/>
            </a:br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Estamos hablando de cuidar cerca de 30.000 empleos entre directos e indirectos.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1612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221E-4C9A-43B6-A183-4E0E185F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INFORMACIÓN TOMADA DE: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2AB5E-5EF2-4A4C-AE51-491385AB6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212121"/>
                </a:solidFill>
                <a:effectLst/>
                <a:latin typeface="Roboto" panose="02000000000000000000" pitchFamily="2" charset="0"/>
                <a:hlinkClick r:id="rId2"/>
              </a:rPr>
              <a:t>https://www.bluradio.com/economia/proveedores-de-justo-bueno-se-unen-para-salvar-la-compania-mas-de-20-000-empleos-estan-en-juego</a:t>
            </a:r>
            <a:endParaRPr lang="es-MX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593131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7</TotalTime>
  <Words>228</Words>
  <Application>Microsoft Office PowerPoint</Application>
  <PresentationFormat>Panorámica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Gill Sans MT</vt:lpstr>
      <vt:lpstr>Roboto</vt:lpstr>
      <vt:lpstr>Wingdings 2</vt:lpstr>
      <vt:lpstr>Dividendo</vt:lpstr>
      <vt:lpstr>PETICIONES DE JUSTO Y BUENO AL GOBIERNO NACIONAL</vt:lpstr>
      <vt:lpstr>CRÉDITOS BLANDOS</vt:lpstr>
      <vt:lpstr>BENEFICIOS</vt:lpstr>
      <vt:lpstr>CONDONAR EL IMPUESTO DEL IVA</vt:lpstr>
      <vt:lpstr>Mediar con grandes compañías y gremios</vt:lpstr>
      <vt:lpstr>FAVORECER LA CONSECUCIÓN DE INVERSIONISTAS</vt:lpstr>
      <vt:lpstr>INFORMACIÓN TOMADA DE: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PETICIONES DE JUSTO Y BUENO AL GOBIERNO NACIONAL</dc:title>
  <dc:creator>Daniel Salgado Vitola</dc:creator>
  <cp:lastModifiedBy>Daniel Salgado Vitola</cp:lastModifiedBy>
  <cp:revision>1</cp:revision>
  <dcterms:created xsi:type="dcterms:W3CDTF">2021-12-07T00:10:26Z</dcterms:created>
  <dcterms:modified xsi:type="dcterms:W3CDTF">2021-12-07T00:17:27Z</dcterms:modified>
</cp:coreProperties>
</file>