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42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11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15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37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53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11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34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50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15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57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72" r:id="rId4"/>
    <p:sldLayoutId id="2147483673" r:id="rId5"/>
    <p:sldLayoutId id="2147483678" r:id="rId6"/>
    <p:sldLayoutId id="2147483674" r:id="rId7"/>
    <p:sldLayoutId id="2147483675" r:id="rId8"/>
    <p:sldLayoutId id="2147483676" r:id="rId9"/>
    <p:sldLayoutId id="2147483677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E78483-8A4B-4483-87C0-3914E8207DD6}"/>
              </a:ext>
            </a:extLst>
          </p:cNvPr>
          <p:cNvSpPr txBox="1"/>
          <p:nvPr/>
        </p:nvSpPr>
        <p:spPr>
          <a:xfrm>
            <a:off x="803776" y="1336390"/>
            <a:ext cx="6190412" cy="11829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BENEFICIOS NIVEL POSGRADO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1816D058-D093-4693-902A-EB44B7FF81A4}"/>
              </a:ext>
            </a:extLst>
          </p:cNvPr>
          <p:cNvSpPr txBox="1"/>
          <p:nvPr/>
        </p:nvSpPr>
        <p:spPr>
          <a:xfrm>
            <a:off x="472390" y="2588705"/>
            <a:ext cx="6190412" cy="3344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 err="1">
                <a:solidFill>
                  <a:schemeClr val="bg1"/>
                </a:solidFill>
              </a:rPr>
              <a:t>En</a:t>
            </a:r>
            <a:r>
              <a:rPr lang="en-US" sz="1200" dirty="0">
                <a:solidFill>
                  <a:schemeClr val="bg1"/>
                </a:solidFill>
              </a:rPr>
              <a:t> el </a:t>
            </a:r>
            <a:r>
              <a:rPr lang="en-US" sz="1200" dirty="0" err="1">
                <a:solidFill>
                  <a:schemeClr val="bg1"/>
                </a:solidFill>
              </a:rPr>
              <a:t>nivel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posgrado</a:t>
            </a:r>
            <a:r>
              <a:rPr lang="en-US" sz="1200" dirty="0">
                <a:solidFill>
                  <a:schemeClr val="bg1"/>
                </a:solidFill>
              </a:rPr>
              <a:t>, el </a:t>
            </a:r>
            <a:r>
              <a:rPr lang="en-US" sz="1200" dirty="0" err="1">
                <a:solidFill>
                  <a:schemeClr val="bg1"/>
                </a:solidFill>
              </a:rPr>
              <a:t>trabajo</a:t>
            </a:r>
            <a:r>
              <a:rPr lang="en-US" sz="1200" dirty="0">
                <a:solidFill>
                  <a:schemeClr val="bg1"/>
                </a:solidFill>
              </a:rPr>
              <a:t> conjunto y la </a:t>
            </a:r>
            <a:r>
              <a:rPr lang="en-US" sz="1200" dirty="0" err="1">
                <a:solidFill>
                  <a:schemeClr val="bg1"/>
                </a:solidFill>
              </a:rPr>
              <a:t>conformación</a:t>
            </a:r>
            <a:r>
              <a:rPr lang="en-US" sz="1200" dirty="0">
                <a:solidFill>
                  <a:schemeClr val="bg1"/>
                </a:solidFill>
              </a:rPr>
              <a:t> de redes </a:t>
            </a:r>
            <a:r>
              <a:rPr lang="en-US" sz="1200" dirty="0" err="1">
                <a:solidFill>
                  <a:schemeClr val="bg1"/>
                </a:solidFill>
              </a:rPr>
              <a:t>favorecerán</a:t>
            </a:r>
            <a:r>
              <a:rPr lang="en-US" sz="1200" dirty="0">
                <a:solidFill>
                  <a:schemeClr val="bg1"/>
                </a:solidFill>
              </a:rPr>
              <a:t>: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El </a:t>
            </a:r>
            <a:r>
              <a:rPr lang="en-US" sz="1200" dirty="0" err="1">
                <a:solidFill>
                  <a:schemeClr val="bg1"/>
                </a:solidFill>
              </a:rPr>
              <a:t>trabajo</a:t>
            </a:r>
            <a:r>
              <a:rPr lang="en-US" sz="1200" dirty="0">
                <a:solidFill>
                  <a:schemeClr val="bg1"/>
                </a:solidFill>
              </a:rPr>
              <a:t> conjunto entre las </a:t>
            </a:r>
            <a:r>
              <a:rPr lang="en-US" sz="1200" dirty="0" err="1">
                <a:solidFill>
                  <a:schemeClr val="bg1"/>
                </a:solidFill>
              </a:rPr>
              <a:t>Unidades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Académicas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dedicadas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fundamentalmente</a:t>
            </a:r>
            <a:r>
              <a:rPr lang="en-US" sz="1200" dirty="0">
                <a:solidFill>
                  <a:schemeClr val="bg1"/>
                </a:solidFill>
              </a:rPr>
              <a:t> a la </a:t>
            </a:r>
            <a:r>
              <a:rPr lang="en-US" sz="1200" dirty="0" err="1">
                <a:solidFill>
                  <a:schemeClr val="bg1"/>
                </a:solidFill>
              </a:rPr>
              <a:t>investigación</a:t>
            </a:r>
            <a:r>
              <a:rPr lang="en-US" sz="1200" dirty="0">
                <a:solidFill>
                  <a:schemeClr val="bg1"/>
                </a:solidFill>
              </a:rPr>
              <a:t> y </a:t>
            </a:r>
            <a:r>
              <a:rPr lang="en-US" sz="1200" dirty="0" err="1">
                <a:solidFill>
                  <a:schemeClr val="bg1"/>
                </a:solidFill>
              </a:rPr>
              <a:t>aquéllas</a:t>
            </a:r>
            <a:r>
              <a:rPr lang="en-US" sz="1200" dirty="0">
                <a:solidFill>
                  <a:schemeClr val="bg1"/>
                </a:solidFill>
              </a:rPr>
              <a:t> que </a:t>
            </a:r>
            <a:r>
              <a:rPr lang="en-US" sz="1200" dirty="0" err="1">
                <a:solidFill>
                  <a:schemeClr val="bg1"/>
                </a:solidFill>
              </a:rPr>
              <a:t>ofrecen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programas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posgrado</a:t>
            </a:r>
            <a:r>
              <a:rPr lang="en-US" sz="1200" dirty="0">
                <a:solidFill>
                  <a:schemeClr val="bg1"/>
                </a:solidFill>
              </a:rPr>
              <a:t>;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La </a:t>
            </a:r>
            <a:r>
              <a:rPr lang="en-US" sz="1200" dirty="0" err="1">
                <a:solidFill>
                  <a:schemeClr val="bg1"/>
                </a:solidFill>
              </a:rPr>
              <a:t>complementación</a:t>
            </a:r>
            <a:r>
              <a:rPr lang="en-US" sz="1200" dirty="0">
                <a:solidFill>
                  <a:schemeClr val="bg1"/>
                </a:solidFill>
              </a:rPr>
              <a:t> entre las </a:t>
            </a:r>
            <a:r>
              <a:rPr lang="en-US" sz="1200" dirty="0" err="1">
                <a:solidFill>
                  <a:schemeClr val="bg1"/>
                </a:solidFill>
              </a:rPr>
              <a:t>diferentes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modalidades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estudio</a:t>
            </a:r>
            <a:r>
              <a:rPr lang="en-US" sz="1200" dirty="0">
                <a:solidFill>
                  <a:schemeClr val="bg1"/>
                </a:solidFill>
              </a:rPr>
              <a:t>;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</a:rPr>
              <a:t>Integrar</a:t>
            </a:r>
            <a:r>
              <a:rPr lang="en-US" sz="1200" dirty="0">
                <a:solidFill>
                  <a:schemeClr val="bg1"/>
                </a:solidFill>
              </a:rPr>
              <a:t> la </a:t>
            </a:r>
            <a:r>
              <a:rPr lang="en-US" sz="1200" dirty="0" err="1">
                <a:solidFill>
                  <a:schemeClr val="bg1"/>
                </a:solidFill>
              </a:rPr>
              <a:t>participación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otras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instituciones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educación</a:t>
            </a:r>
            <a:r>
              <a:rPr lang="en-US" sz="1200" dirty="0">
                <a:solidFill>
                  <a:schemeClr val="bg1"/>
                </a:solidFill>
              </a:rPr>
              <a:t> superior;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El </a:t>
            </a:r>
            <a:r>
              <a:rPr lang="en-US" sz="1200" dirty="0" err="1">
                <a:solidFill>
                  <a:schemeClr val="bg1"/>
                </a:solidFill>
              </a:rPr>
              <a:t>desarrollo</a:t>
            </a:r>
            <a:r>
              <a:rPr lang="en-US" sz="1200" dirty="0">
                <a:solidFill>
                  <a:schemeClr val="bg1"/>
                </a:solidFill>
              </a:rPr>
              <a:t> y </a:t>
            </a:r>
            <a:r>
              <a:rPr lang="en-US" sz="1200" dirty="0" err="1">
                <a:solidFill>
                  <a:schemeClr val="bg1"/>
                </a:solidFill>
              </a:rPr>
              <a:t>consolidación</a:t>
            </a:r>
            <a:r>
              <a:rPr lang="en-US" sz="1200" dirty="0">
                <a:solidFill>
                  <a:schemeClr val="bg1"/>
                </a:solidFill>
              </a:rPr>
              <a:t> de los </a:t>
            </a:r>
            <a:r>
              <a:rPr lang="en-US" sz="1200" dirty="0" err="1">
                <a:solidFill>
                  <a:schemeClr val="bg1"/>
                </a:solidFill>
              </a:rPr>
              <a:t>Programas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Institucionales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Investigación</a:t>
            </a:r>
            <a:r>
              <a:rPr lang="en-US" sz="1200" dirty="0">
                <a:solidFill>
                  <a:schemeClr val="bg1"/>
                </a:solidFill>
              </a:rPr>
              <a:t> y </a:t>
            </a:r>
            <a:r>
              <a:rPr lang="en-US" sz="1200" dirty="0" err="1">
                <a:solidFill>
                  <a:schemeClr val="bg1"/>
                </a:solidFill>
              </a:rPr>
              <a:t>Posgrado</a:t>
            </a:r>
            <a:r>
              <a:rPr lang="en-US" sz="1200" dirty="0">
                <a:solidFill>
                  <a:schemeClr val="bg1"/>
                </a:solidFill>
              </a:rPr>
              <a:t>, y 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bg1"/>
                </a:solidFill>
              </a:rPr>
              <a:t>Fortalecer</a:t>
            </a:r>
            <a:r>
              <a:rPr lang="en-US" sz="1200" dirty="0">
                <a:solidFill>
                  <a:schemeClr val="bg1"/>
                </a:solidFill>
              </a:rPr>
              <a:t> la </a:t>
            </a:r>
            <a:r>
              <a:rPr lang="en-US" sz="1200" dirty="0" err="1">
                <a:solidFill>
                  <a:schemeClr val="bg1"/>
                </a:solidFill>
              </a:rPr>
              <a:t>capacidad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institucional</a:t>
            </a:r>
            <a:r>
              <a:rPr lang="en-US" sz="1200" dirty="0">
                <a:solidFill>
                  <a:schemeClr val="bg1"/>
                </a:solidFill>
              </a:rPr>
              <a:t> para la </a:t>
            </a:r>
            <a:r>
              <a:rPr lang="en-US" sz="1200" dirty="0" err="1">
                <a:solidFill>
                  <a:schemeClr val="bg1"/>
                </a:solidFill>
              </a:rPr>
              <a:t>vinculación</a:t>
            </a:r>
            <a:r>
              <a:rPr lang="en-US" sz="1200" dirty="0">
                <a:solidFill>
                  <a:schemeClr val="bg1"/>
                </a:solidFill>
              </a:rPr>
              <a:t> y </a:t>
            </a:r>
            <a:r>
              <a:rPr lang="en-US" sz="1200" dirty="0" err="1">
                <a:solidFill>
                  <a:schemeClr val="bg1"/>
                </a:solidFill>
              </a:rPr>
              <a:t>apoyar</a:t>
            </a:r>
            <a:r>
              <a:rPr lang="en-US" sz="1200" dirty="0">
                <a:solidFill>
                  <a:schemeClr val="bg1"/>
                </a:solidFill>
              </a:rPr>
              <a:t> la </a:t>
            </a:r>
            <a:r>
              <a:rPr lang="en-US" sz="1200" dirty="0" err="1">
                <a:solidFill>
                  <a:schemeClr val="bg1"/>
                </a:solidFill>
              </a:rPr>
              <a:t>oferta</a:t>
            </a:r>
            <a:r>
              <a:rPr lang="en-US" sz="1200" dirty="0">
                <a:solidFill>
                  <a:schemeClr val="bg1"/>
                </a:solidFill>
              </a:rPr>
              <a:t> de </a:t>
            </a:r>
            <a:r>
              <a:rPr lang="en-US" sz="1200" dirty="0" err="1">
                <a:solidFill>
                  <a:schemeClr val="bg1"/>
                </a:solidFill>
              </a:rPr>
              <a:t>servicios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externos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especializados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</a:p>
        </p:txBody>
      </p:sp>
      <p:pic>
        <p:nvPicPr>
          <p:cNvPr id="8" name="Imagen 7" descr="Imagen que contiene dibujo&#10;&#10;Descripción generada automáticamente">
            <a:extLst>
              <a:ext uri="{FF2B5EF4-FFF2-40B4-BE49-F238E27FC236}">
                <a16:creationId xmlns:a16="http://schemas.microsoft.com/office/drawing/2014/main" id="{3C36CEA4-8A4F-4035-8F52-7E418FEE7D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2" r="18823" b="1"/>
          <a:stretch/>
        </p:blipFill>
        <p:spPr>
          <a:xfrm>
            <a:off x="7451965" y="1665519"/>
            <a:ext cx="4267645" cy="4267645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</p:spPr>
      </p:pic>
      <p:sp>
        <p:nvSpPr>
          <p:cNvPr id="19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188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88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Nova</vt:lpstr>
      <vt:lpstr>GradientVTI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Sánchez</dc:creator>
  <cp:lastModifiedBy>María Isabel Sánchez</cp:lastModifiedBy>
  <cp:revision>1</cp:revision>
  <dcterms:created xsi:type="dcterms:W3CDTF">2020-10-21T15:42:43Z</dcterms:created>
  <dcterms:modified xsi:type="dcterms:W3CDTF">2020-10-21T15:48:05Z</dcterms:modified>
</cp:coreProperties>
</file>