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57C3F-0FB2-4B2E-BA6A-FEEEFF1AF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7400" y="685801"/>
            <a:ext cx="8115300" cy="3046228"/>
          </a:xfrm>
        </p:spPr>
        <p:txBody>
          <a:bodyPr anchor="b">
            <a:normAutofit/>
          </a:bodyPr>
          <a:lstStyle>
            <a:lvl1pPr algn="ctr">
              <a:defRPr sz="36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583AE9-1CC1-4572-A6E5-E97F80E47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7400" y="4114800"/>
            <a:ext cx="8115300" cy="2057400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4DE7C-68AB-403D-B9D8-7398C292C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10/21/2020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03E50-6613-4D86-AA22-43B14E727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69AB5-A56D-471F-9236-EFA981E2E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504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2744C-12E6-455B-B646-2EA92DE0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71C4D-C062-4EEE-9A9A-31ADCC5C8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4DC97-C26E-407A-9E29-68C52D547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E9353-B771-47FF-975E-72337414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5A858-B8B2-4364-A7D0-B2E8FAE0A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509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A6BABE-D80C-4F54-A03C-E1F9EBCA8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5191-EF5B-48BE-AB5D-B7BA4C3D0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A387A-1231-4FE3-8574-D4331A34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21559-4901-4AD3-ABE7-DF023545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6C18E-B751-4E7B-9CD8-1BF44DAB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47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9B412-EBAB-4569-B3D9-6B346BF8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</p:spPr>
        <p:txBody>
          <a:bodyPr>
            <a:normAutofit/>
          </a:bodyPr>
          <a:lstStyle>
            <a:lvl1pPr algn="l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C8AE-B0F4-404F-BCAD-A14C18E50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A9CAD-DAFB-4DE3-9C41-7FD03EA8D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E3137-8136-46C5-AC2F-49E5F55E4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AB6EF-A0B1-4706-AE44-253A6B182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057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02F68-BF19-468D-B422-54B6D189F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77407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CBF7D7-84D4-4A39-B44E-9B029EEB1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641624"/>
            <a:ext cx="10515600" cy="1448026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29709-D243-41E8-89FA-62FA7AEB5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B99C0-DC2A-4133-A10D-D43A1E05B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22EFD-A17E-47F5-8AC9-EFD6D813D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019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C668D-BFBE-4765-A294-8303931B5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071" y="566278"/>
            <a:ext cx="9512429" cy="965458"/>
          </a:xfrm>
        </p:spPr>
        <p:txBody>
          <a:bodyPr/>
          <a:lstStyle>
            <a:lvl1pPr algn="ctr">
              <a:defRPr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3C212-F55F-4D0D-BFA7-F00A33CAA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9758" y="2057400"/>
            <a:ext cx="5031521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54BDD7-2575-4E82-887D-DCAF9EB15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5408" y="2057401"/>
            <a:ext cx="5016834" cy="4119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AECC8-3C3A-4A5D-AB7A-1F99E5023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7609B-ACA4-4323-9340-C7DB166D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09EA3-C5C7-4AC6-956A-DB9A3B4F3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93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0CDE0-7431-4F05-AA47-F10EB46C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276552" cy="1149350"/>
          </a:xfrm>
        </p:spPr>
        <p:txBody>
          <a:bodyPr>
            <a:normAutofit/>
          </a:bodyPr>
          <a:lstStyle>
            <a:lvl1pPr algn="ctr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9FFA7-D3EA-4CB8-A471-94235AD62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360D2-88E8-43C8-92D1-67AB23BBE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C768F6-20A1-47A1-90FE-903135EEFD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555EC1-268F-4324-A003-3608AA0D8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55C8E4-FCB8-4E06-9C43-0ACD949A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10/21/2020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01C005-C973-4D82-942A-334F1D431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B6186-6570-4DE8-8603-70B0A51D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869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5ADD3-88C8-4B01-8CC6-808C0E416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634E6A-1390-4101-B78E-759231340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10/21/2020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C7B90-4C99-4653-872A-3572A02DA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03516-4D31-49D2-9488-33C734A7A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035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0D8488-CF25-431B-A87A-AAF141BD0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10/21/2020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2F58E5-C92D-4C64-B867-0576B1EAD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16797-ABEC-4FE0-AFDE-36107B967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4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8F2B0-990D-418E-9D10-2464E9866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81131-AFFD-4339-9F30-D408B5105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7C47F4-7968-4698-8BD3-A583099FA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2BC6F-3996-4B2B-B8F2-DD3A82CC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32E66-581A-4CF2-A40A-4E24FAAC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3B1C89-C625-4618-81A2-FB34E4DA0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140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1486F-443A-4F2D-AB1F-8B1F4C4DE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A21213-E7FB-406A-B8CD-735AAC7AD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41A03-500E-49F7-8D99-A1EAFE4D3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1523D-69E9-4EAE-A610-B3A237B75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B852F-4134-4AB5-BA87-483B1E1A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4C5CB-918E-4A09-8222-D36E37B63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106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AA0686-7BAC-45C0-BA30-0D0CBCE5C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202DE-82CD-407D-8C68-174B0CBB5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599" y="2254103"/>
            <a:ext cx="9486901" cy="3918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4AC9D-6E1B-46D3-959F-A068A1EDBD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9800022" y="3223751"/>
            <a:ext cx="4114801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D3FE42E8-8B57-452D-A122-4DCE9AC771EF}" type="datetime1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C0015-9EFB-40F8-BC00-AC2483D60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08136" y="3223750"/>
            <a:ext cx="4114800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2C732-0E3E-49E0-A72E-D4C08CB44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6340" y="6356350"/>
            <a:ext cx="8718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spc="3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F8E28480-1C08-4458-AD97-0283E6FFD09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990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50" r:id="rId4"/>
    <p:sldLayoutId id="2147483751" r:id="rId5"/>
    <p:sldLayoutId id="2147483756" r:id="rId6"/>
    <p:sldLayoutId id="2147483752" r:id="rId7"/>
    <p:sldLayoutId id="2147483753" r:id="rId8"/>
    <p:sldLayoutId id="2147483754" r:id="rId9"/>
    <p:sldLayoutId id="2147483755" r:id="rId10"/>
    <p:sldLayoutId id="214748375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7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6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BF31E91-413B-4228-A084-DEA389C835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422666B-0080-40D6-8D7E-FC8EAF5E8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6105098" cy="6857999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4347127-A4D8-4EAC-B7C4-6FF80CC266E9}"/>
              </a:ext>
            </a:extLst>
          </p:cNvPr>
          <p:cNvSpPr txBox="1"/>
          <p:nvPr/>
        </p:nvSpPr>
        <p:spPr>
          <a:xfrm>
            <a:off x="554515" y="240349"/>
            <a:ext cx="5007386" cy="12955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kern="1200" cap="all" spc="300" baseline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BENEFICIOS NIVEL SUPERIOR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E11222E-1753-4B78-B3B1-BEAD80A026EA}"/>
              </a:ext>
            </a:extLst>
          </p:cNvPr>
          <p:cNvSpPr txBox="1"/>
          <p:nvPr/>
        </p:nvSpPr>
        <p:spPr>
          <a:xfrm>
            <a:off x="685800" y="1833055"/>
            <a:ext cx="4784651" cy="4486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  <a:buClr>
                <a:schemeClr val="bg2">
                  <a:lumMod val="75000"/>
                </a:schemeClr>
              </a:buClr>
              <a:buSzPct val="70000"/>
            </a:pPr>
            <a:r>
              <a:rPr lang="en-US" sz="2400" b="1" dirty="0">
                <a:solidFill>
                  <a:schemeClr val="bg1"/>
                </a:solidFill>
                <a:latin typeface="+mj-lt"/>
              </a:rPr>
              <a:t>En el nivel superior, los esquemas de colaboración permitirán: </a:t>
            </a:r>
          </a:p>
          <a:p>
            <a:pPr marL="342900" indent="-228600">
              <a:spcAft>
                <a:spcPts val="600"/>
              </a:spcAft>
              <a:buClr>
                <a:schemeClr val="bg2">
                  <a:lumMod val="75000"/>
                </a:schemeClr>
              </a:buClr>
              <a:buSzPct val="70000"/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+mj-lt"/>
              </a:rPr>
              <a:t>Contar con planes de estudio diseñados e impartidos de manera conjunta por varias Unidades Académicas; </a:t>
            </a:r>
          </a:p>
          <a:p>
            <a:pPr marL="342900" indent="-228600">
              <a:spcAft>
                <a:spcPts val="600"/>
              </a:spcAft>
              <a:buClr>
                <a:schemeClr val="bg2">
                  <a:lumMod val="75000"/>
                </a:schemeClr>
              </a:buClr>
              <a:buSzPct val="70000"/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+mj-lt"/>
              </a:rPr>
              <a:t>La movilidad de los estudiantes entre programas, Unidades Académicas y modalidades educativas. </a:t>
            </a:r>
          </a:p>
        </p:txBody>
      </p:sp>
      <p:pic>
        <p:nvPicPr>
          <p:cNvPr id="8" name="Imagen 7" descr="Imagen que contiene dibujo&#10;&#10;Descripción generada automáticamente">
            <a:extLst>
              <a:ext uri="{FF2B5EF4-FFF2-40B4-BE49-F238E27FC236}">
                <a16:creationId xmlns:a16="http://schemas.microsoft.com/office/drawing/2014/main" id="{A069E2CE-98BE-4EE5-9602-E517BC8FE25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47" r="24226"/>
          <a:stretch/>
        </p:blipFill>
        <p:spPr>
          <a:xfrm>
            <a:off x="7467601" y="1371600"/>
            <a:ext cx="3390900" cy="4114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357945"/>
      </p:ext>
    </p:extLst>
  </p:cSld>
  <p:clrMapOvr>
    <a:masterClrMapping/>
  </p:clrMapOvr>
</p:sld>
</file>

<file path=ppt/theme/theme1.xml><?xml version="1.0" encoding="utf-8"?>
<a:theme xmlns:a="http://schemas.openxmlformats.org/drawingml/2006/main" name="ClassicFrameVTI">
  <a:themeElements>
    <a:clrScheme name="Custom 22">
      <a:dk1>
        <a:sysClr val="windowText" lastClr="000000"/>
      </a:dk1>
      <a:lt1>
        <a:sysClr val="window" lastClr="FFFFFF"/>
      </a:lt1>
      <a:dk2>
        <a:srgbClr val="293737"/>
      </a:dk2>
      <a:lt2>
        <a:srgbClr val="EEF2F0"/>
      </a:lt2>
      <a:accent1>
        <a:srgbClr val="749090"/>
      </a:accent1>
      <a:accent2>
        <a:srgbClr val="A5A5A5"/>
      </a:accent2>
      <a:accent3>
        <a:srgbClr val="91A39B"/>
      </a:accent3>
      <a:accent4>
        <a:srgbClr val="A9A698"/>
      </a:accent4>
      <a:accent5>
        <a:srgbClr val="A2A79A"/>
      </a:accent5>
      <a:accent6>
        <a:srgbClr val="897F65"/>
      </a:accent6>
      <a:hlink>
        <a:srgbClr val="92872F"/>
      </a:hlink>
      <a:folHlink>
        <a:srgbClr val="AB73A9"/>
      </a:folHlink>
    </a:clrScheme>
    <a:fontScheme name="Goudy and Gill Sans">
      <a:majorFont>
        <a:latin typeface="Goudy Old Style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FrameVTI" id="{4FA2A165-EC65-4FB0-B019-8C8876A1D8E3}" vid="{9D78F1F1-8226-42FD-A1A3-975EDF6D60F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44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Gill Sans MT</vt:lpstr>
      <vt:lpstr>Goudy Old Style</vt:lpstr>
      <vt:lpstr>ClassicFrameVTI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María Isabel Sánchez</dc:creator>
  <cp:lastModifiedBy>María Isabel Sánchez</cp:lastModifiedBy>
  <cp:revision>2</cp:revision>
  <dcterms:created xsi:type="dcterms:W3CDTF">2020-10-21T15:40:25Z</dcterms:created>
  <dcterms:modified xsi:type="dcterms:W3CDTF">2020-10-21T15:42:29Z</dcterms:modified>
</cp:coreProperties>
</file>