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1695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016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5936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9244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8130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3405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6853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7406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247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073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1140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892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867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266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28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073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2385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82971-CBC8-4443-B5AA-255BF2769A7B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CBCE1-4005-41E6-B1B6-16D2FC924F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66134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8F434188-B9CD-4CE2-828A-BC267C75C674}"/>
              </a:ext>
            </a:extLst>
          </p:cNvPr>
          <p:cNvSpPr txBox="1"/>
          <p:nvPr/>
        </p:nvSpPr>
        <p:spPr>
          <a:xfrm>
            <a:off x="2938244" y="1581886"/>
            <a:ext cx="6094602" cy="3433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Misión Institucional</a:t>
            </a:r>
          </a:p>
          <a:p>
            <a:endParaRPr lang="es-MX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s-MX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Institución educativa del Estado que forma integralmente a técnicos, profesionistas e investigadores a través de programas pertinentes en diversas áreas del conocimiento, que realiza investigación científica y tecnológica; promueve la innovación y fomenta la vinculación y extensión con los sectores productivo y social, para contribuir al desarrollo tecnológico, económico, político, social y cultural del país.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n 8" descr="Imagen que contiene dibujo&#10;&#10;Descripción generada automáticamente">
            <a:extLst>
              <a:ext uri="{FF2B5EF4-FFF2-40B4-BE49-F238E27FC236}">
                <a16:creationId xmlns:a16="http://schemas.microsoft.com/office/drawing/2014/main" id="{20E11345-C40A-4C9B-9132-F0F7F0983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05" y="283581"/>
            <a:ext cx="2440790" cy="1499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308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65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Bookman Old Style</vt:lpstr>
      <vt:lpstr>Calibri</vt:lpstr>
      <vt:lpstr>Rockwell</vt:lpstr>
      <vt:lpstr>Times New Roman</vt:lpstr>
      <vt:lpstr>Damask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Isabel Sánchez</dc:creator>
  <cp:lastModifiedBy>María Isabel Sánchez</cp:lastModifiedBy>
  <cp:revision>2</cp:revision>
  <dcterms:created xsi:type="dcterms:W3CDTF">2020-10-21T02:03:36Z</dcterms:created>
  <dcterms:modified xsi:type="dcterms:W3CDTF">2020-10-21T02:11:49Z</dcterms:modified>
</cp:coreProperties>
</file>