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40000"/>
    <a:srgbClr val="8E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138" y="3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ED125C4-14A2-4336-9B32-B686A6A134E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E8741F46-2770-451C-B604-D360957877E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08C8C9A-6FBF-453B-84A8-19900FCC07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3D90D1-82FF-4064-82CA-306A9EA4B4F7}" type="datetimeFigureOut">
              <a:rPr lang="es-MX" smtClean="0"/>
              <a:t>20/10/2020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EEF0EE8-2F1C-4F8B-876F-C62093F5AC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C648862-B587-43E9-AC43-C8FE6E8A8F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412E43-5A84-4243-ABD5-B719D5461D9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5968438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209FC4D-0A8A-4B4B-A794-7A6948FF06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B3427D97-CB75-4933-AAD8-3A2D3FA840C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457F4B7-28DF-4183-BA45-C90905F6EA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3D90D1-82FF-4064-82CA-306A9EA4B4F7}" type="datetimeFigureOut">
              <a:rPr lang="es-MX" smtClean="0"/>
              <a:t>20/10/2020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3BF79E7-FA0F-48AB-8952-76BD9C184B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2082249-3F26-4633-A29F-5777C7FC35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412E43-5A84-4243-ABD5-B719D5461D9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2621773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7BD140E8-1AB2-4D00-9751-D84B93AC11A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630FB221-F39F-44ED-8B49-0F05722B9B3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39AEC4A-163B-4DBA-8A79-CAC54970E7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3D90D1-82FF-4064-82CA-306A9EA4B4F7}" type="datetimeFigureOut">
              <a:rPr lang="es-MX" smtClean="0"/>
              <a:t>20/10/2020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577141E-F2FC-4367-A17C-F847C3B080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B6BC02D-B23F-4B61-8A94-9C7201C88D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412E43-5A84-4243-ABD5-B719D5461D9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6481015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9DBF769-7DA6-4263-B68E-E098373FCF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F595401-B610-4BDD-B23B-410BAD094C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FA93F6A-9261-4773-8FBC-FDB0BFC661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3D90D1-82FF-4064-82CA-306A9EA4B4F7}" type="datetimeFigureOut">
              <a:rPr lang="es-MX" smtClean="0"/>
              <a:t>20/10/2020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2EED4E1-6988-4CC6-98C3-9038626F49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92C0EC4-599C-45A4-B74F-B2A9D7693D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412E43-5A84-4243-ABD5-B719D5461D9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9167806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99B57AF-F745-43FA-BFB5-882A049914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96F81F4E-7C23-493A-BEE1-4DF71C2CFAB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8FE58F8-31F8-44C1-BE4F-524A445E69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3D90D1-82FF-4064-82CA-306A9EA4B4F7}" type="datetimeFigureOut">
              <a:rPr lang="es-MX" smtClean="0"/>
              <a:t>20/10/2020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456F4FA-9586-40E0-BDFC-DBA5C14758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D0FE64A-4EA2-40C4-AEE9-37E50F494B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412E43-5A84-4243-ABD5-B719D5461D9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7382604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AFF0CFF-0A45-445E-B16A-743DDB1C72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3C9F20A-50E7-44B5-9F1E-FD225C8C780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AC2A539F-4F23-49D7-9908-C34EE2612CC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E0AE17DB-A5A9-4185-8219-814E428B9C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3D90D1-82FF-4064-82CA-306A9EA4B4F7}" type="datetimeFigureOut">
              <a:rPr lang="es-MX" smtClean="0"/>
              <a:t>20/10/2020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0CE44D5D-E667-49E0-BF7E-420A187B3C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57A06FBC-117E-42FA-9BCC-01E3440EF1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412E43-5A84-4243-ABD5-B719D5461D9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9247665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0EB0214-EE46-4AC0-8F85-77E29AC1FC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2330A7E4-37CC-4A4A-ADD4-98859AD4E55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1E44FBE7-8D20-4100-A857-AAD27A53FF8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A3A6D444-61C5-4E2C-A7B1-8E860118F34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6DCCF235-42EA-494E-869B-F050266A891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29FC0BFB-A05C-4740-9C8D-B2CC6234EA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3D90D1-82FF-4064-82CA-306A9EA4B4F7}" type="datetimeFigureOut">
              <a:rPr lang="es-MX" smtClean="0"/>
              <a:t>20/10/2020</a:t>
            </a:fld>
            <a:endParaRPr lang="es-MX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35664D0B-08DE-4CEB-8BB3-D7297083DE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5A10AA43-4960-40D2-9953-EFABDA000C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412E43-5A84-4243-ABD5-B719D5461D9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6840659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3863CFC-D6A3-4C7C-8AD4-697EB85B74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D082412D-C78E-47AC-ACAA-A89665878F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3D90D1-82FF-4064-82CA-306A9EA4B4F7}" type="datetimeFigureOut">
              <a:rPr lang="es-MX" smtClean="0"/>
              <a:t>20/10/2020</a:t>
            </a:fld>
            <a:endParaRPr lang="es-MX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C2F33C82-1C43-4040-8C4E-1C5EF42B53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CE00499E-438C-4011-81FF-41BFFEC4DE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412E43-5A84-4243-ABD5-B719D5461D9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4768307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A3D1FB91-1FA9-468B-9DA9-9E7B1AEB35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3D90D1-82FF-4064-82CA-306A9EA4B4F7}" type="datetimeFigureOut">
              <a:rPr lang="es-MX" smtClean="0"/>
              <a:t>20/10/2020</a:t>
            </a:fld>
            <a:endParaRPr lang="es-MX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FDB61182-AAD9-4E65-866B-7EF86C00AE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D948F0A2-A63B-4A11-BDC8-53A89FBED3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412E43-5A84-4243-ABD5-B719D5461D9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2454842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35A146B-A982-493A-B670-CC60697A17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CF88F16-270D-42DF-B154-13F680F084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B99557E6-C592-4646-BA73-E059741199A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9152C638-A4D9-45A7-8D8B-6C6CC0F427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3D90D1-82FF-4064-82CA-306A9EA4B4F7}" type="datetimeFigureOut">
              <a:rPr lang="es-MX" smtClean="0"/>
              <a:t>20/10/2020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30B71F6A-77CC-48DD-9FBA-FC4162C0DB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41BE854C-13BA-45EC-89EC-849A814942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412E43-5A84-4243-ABD5-B719D5461D9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3613595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1489EE9-EB2C-4471-8641-71616F8490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C0590AC5-1534-43CB-BDA5-D12695E9F08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8F747B79-49D4-4617-AB03-F9974A1B158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46F3E5D4-5551-4DDF-AAFC-42B7B5946D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3D90D1-82FF-4064-82CA-306A9EA4B4F7}" type="datetimeFigureOut">
              <a:rPr lang="es-MX" smtClean="0"/>
              <a:t>20/10/2020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4D8225E2-77E6-418F-BA2C-EFDDCA4F5E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EAD487B1-3AC3-4902-A179-60D4FA55E8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412E43-5A84-4243-ABD5-B719D5461D9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576924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5E03A904-5322-4B52-A6D4-24D155CD12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C38B8006-1EF3-4117-908F-A800F79EE03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07E3E98-D6F0-461F-BB88-DF263132A7F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3D90D1-82FF-4064-82CA-306A9EA4B4F7}" type="datetimeFigureOut">
              <a:rPr lang="es-MX" smtClean="0"/>
              <a:t>20/10/2020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5A0BC0B-DD7B-4C77-ABA4-48BAA0A2043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D266A23-65B9-4A65-B81F-97066372BFA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412E43-5A84-4243-ABD5-B719D5461D9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675092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4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>
            <a:extLst>
              <a:ext uri="{FF2B5EF4-FFF2-40B4-BE49-F238E27FC236}">
                <a16:creationId xmlns:a16="http://schemas.microsoft.com/office/drawing/2014/main" id="{095C39BB-4BAA-4560-A40F-DB0C83CA43F6}"/>
              </a:ext>
            </a:extLst>
          </p:cNvPr>
          <p:cNvSpPr txBox="1"/>
          <p:nvPr/>
        </p:nvSpPr>
        <p:spPr>
          <a:xfrm>
            <a:off x="3149618" y="1421267"/>
            <a:ext cx="6097554" cy="38082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MX" sz="4000" b="1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Visión</a:t>
            </a:r>
            <a:endParaRPr lang="es-MX" sz="40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es-MX" sz="24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Ser referente de la educación superior tecnológica en México y el mundo por la excelencia de la formación que brinda, el conocimiento científico de vanguardia que genera, las soluciones innovadoras que aporta a los problemas nacionales, y sus contribuciones a la transformación del país, en un ambiente de inclusión, </a:t>
            </a:r>
            <a:endParaRPr lang="es-MX" sz="2400" dirty="0">
              <a:solidFill>
                <a:schemeClr val="bg1"/>
              </a:solidFill>
            </a:endParaRPr>
          </a:p>
        </p:txBody>
      </p:sp>
      <p:pic>
        <p:nvPicPr>
          <p:cNvPr id="7" name="Imagen 6" descr="Imagen que contiene dibujo&#10;&#10;Descripción generada automáticamente">
            <a:extLst>
              <a:ext uri="{FF2B5EF4-FFF2-40B4-BE49-F238E27FC236}">
                <a16:creationId xmlns:a16="http://schemas.microsoft.com/office/drawing/2014/main" id="{26C2028D-993F-448A-B363-76D168BC9F0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1888" y="303924"/>
            <a:ext cx="2937730" cy="18047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643553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Personalizado 1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55</Words>
  <Application>Microsoft Office PowerPoint</Application>
  <PresentationFormat>Panorámica</PresentationFormat>
  <Paragraphs>2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María Isabel Sánchez</dc:creator>
  <cp:lastModifiedBy>María Isabel Sánchez</cp:lastModifiedBy>
  <cp:revision>1</cp:revision>
  <dcterms:created xsi:type="dcterms:W3CDTF">2020-10-21T02:07:59Z</dcterms:created>
  <dcterms:modified xsi:type="dcterms:W3CDTF">2020-10-21T02:11:39Z</dcterms:modified>
</cp:coreProperties>
</file>