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2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51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084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9443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3619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7418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9829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87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82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82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424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23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642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751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52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42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480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068F37-FE67-4AAF-863C-E916690C3E15}" type="datetimeFigureOut">
              <a:rPr lang="es-MX" smtClean="0"/>
              <a:t>15/10/2020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1FF10-6AF1-45E6-BF88-1390FE7D87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051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89955" y="180382"/>
            <a:ext cx="8825658" cy="3329581"/>
          </a:xfrm>
        </p:spPr>
        <p:txBody>
          <a:bodyPr/>
          <a:lstStyle/>
          <a:p>
            <a:r>
              <a:rPr lang="es-MX" dirty="0" smtClean="0"/>
              <a:t>CONCEPTOS QUE INTEGRA EL D.O</a:t>
            </a:r>
            <a:endParaRPr lang="es-MX" dirty="0"/>
          </a:p>
        </p:txBody>
      </p:sp>
      <p:pic>
        <p:nvPicPr>
          <p:cNvPr id="1026" name="Picture 2" descr="Pensamiento Administrativo: La gestión por competencias en el desarrollo  organizacional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509963"/>
            <a:ext cx="4762500" cy="25241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39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000135"/>
              </p:ext>
            </p:extLst>
          </p:nvPr>
        </p:nvGraphicFramePr>
        <p:xfrm>
          <a:off x="266700" y="352425"/>
          <a:ext cx="116205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324100"/>
                <a:gridCol w="2324100"/>
                <a:gridCol w="2324100"/>
                <a:gridCol w="2324100"/>
              </a:tblGrid>
              <a:tr h="583422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Cambio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Cambio planeado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Intervenciones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Estrategias educativas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Persona</a:t>
                      </a:r>
                      <a:endParaRPr lang="es-MX" b="1" dirty="0"/>
                    </a:p>
                  </a:txBody>
                  <a:tcPr/>
                </a:tc>
              </a:tr>
              <a:tr h="5334143">
                <a:tc>
                  <a:txBody>
                    <a:bodyPr/>
                    <a:lstStyle/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 redefinir creencias, actividades, valores, estrategias y prácticas para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adaptarse a las exigencias del entorno.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 diagnósticos de los procesos técnicos, administrativos y humanos;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desarrollo de un plan de mejoramiento y movilización de recursos para llevar a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cabo los propósitos de intervención. Anticipa acciones que ayuden a manejar las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resistencias que se presenten ante el cambio.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Medios de los que se vale el DO para llevar a cabo el cambio planeado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(consultoría de procesos, grupos T, reuniones de confrontación, análisis</a:t>
                      </a:r>
                    </a:p>
                    <a:p>
                      <a:pPr algn="just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DO busca que las personas aprendan y se apropien de la metodología para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anticiparse a las situaciones que impliquen cambio, difusión de las nuevas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prácticas y aprendizajes entre todos sus integrantes.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el centro de todo el proceso de cambio, tienen la capacidad de cambiar,</a:t>
                      </a:r>
                    </a:p>
                    <a:p>
                      <a:pPr algn="just"/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desarrollarse y una disposición al cambio.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44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302012"/>
              </p:ext>
            </p:extLst>
          </p:nvPr>
        </p:nvGraphicFramePr>
        <p:xfrm>
          <a:off x="1485900" y="708024"/>
          <a:ext cx="9423400" cy="552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850"/>
                <a:gridCol w="2355850"/>
                <a:gridCol w="2355850"/>
                <a:gridCol w="2355850"/>
              </a:tblGrid>
              <a:tr h="690959">
                <a:tc>
                  <a:txBody>
                    <a:bodyPr/>
                    <a:lstStyle/>
                    <a:p>
                      <a:r>
                        <a:rPr lang="es-MX" dirty="0" smtClean="0"/>
                        <a:t>Agente de cambio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Clima de colaboración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Metas de la organización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Satisfacción del cliente </a:t>
                      </a:r>
                      <a:endParaRPr lang="es-MX" dirty="0"/>
                    </a:p>
                  </a:txBody>
                  <a:tcPr/>
                </a:tc>
              </a:tr>
              <a:tr h="4836716"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 y promueve el proceso de DO en colaboración con la alta gerencia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(cliente). Es un profesional preparado en las ciencias del comportamiento humano.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 confianza mutua entre consultor y cliente, fijación de metas en forma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conjunta, trabajo en equipo, compartir valores y propósitos de la organización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hacia el negocio y las personas.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 las metas que comparten el consultor y el cliente: mejoramiento de las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competencias personales, desarrollo de las relaciones inter e </a:t>
                      </a:r>
                      <a:r>
                        <a:rPr lang="es-MX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intragrupales</a:t>
                      </a: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mejora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los métodos de solución de conflictos, mejora organizacional, entre otras.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 alcanzar la satisfacción, las necesidades y las demandas de la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organización, promoviendo acciones dirigidas al logro de las metas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organizacionales y a su vez, de las metas individuales de las personas que la</a:t>
                      </a: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integran.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37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313</Words>
  <Application>Microsoft Office PowerPoint</Application>
  <PresentationFormat>Panorámica</PresentationFormat>
  <Paragraphs>35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CONCEPTOS QUE INTEGRA EL D.O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QUE INTEGRA EL D.O</dc:title>
  <dc:creator>Liz Hernandez</dc:creator>
  <cp:lastModifiedBy>Liz Hernandez</cp:lastModifiedBy>
  <cp:revision>2</cp:revision>
  <dcterms:created xsi:type="dcterms:W3CDTF">2020-10-16T00:26:18Z</dcterms:created>
  <dcterms:modified xsi:type="dcterms:W3CDTF">2020-10-16T00:28:27Z</dcterms:modified>
</cp:coreProperties>
</file>