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Montserrat"/>
      <p:regular r:id="rId36"/>
      <p:bold r:id="rId37"/>
      <p:italic r:id="rId38"/>
      <p:boldItalic r:id="rId39"/>
    </p:embeddedFont>
    <p:embeddedFont>
      <p:font typeface="Montserrat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Light-regular.fntdata"/><Relationship Id="rId20" Type="http://schemas.openxmlformats.org/officeDocument/2006/relationships/slide" Target="slides/slide16.xml"/><Relationship Id="rId42" Type="http://schemas.openxmlformats.org/officeDocument/2006/relationships/font" Target="fonts/MontserratLight-italic.fntdata"/><Relationship Id="rId41" Type="http://schemas.openxmlformats.org/officeDocument/2006/relationships/font" Target="fonts/MontserratLight-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MontserratLight-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903784d5a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903784d5a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903784d5a0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903784d5a0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903784d5a0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903784d5a0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8a86f6f683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8a86f6f683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81edeb15fa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81edeb15fa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8a86f6f683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2" name="Google Shape;1212;g8a86f6f683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903784d5a0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903784d5a0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903784d5a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903784d5a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8a86f6f683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8a86f6f683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903784d5a0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903784d5a0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0e3b438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0e3b438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903784d5a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903784d5a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81edeb15fa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81edeb15fa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81edeb15fa_0_10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81edeb15fa_0_10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903784d5a0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903784d5a0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903784d5a0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903784d5a0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81edeb15fa_0_1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81edeb15fa_0_1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g903784d5a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5" name="Google Shape;1775;g903784d5a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903784d5a0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1" name="Google Shape;1781;g903784d5a0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895dafeabc_0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g895dafeabc_0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903784d5a0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903784d5a0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895dafeabc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895dafeabc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g903784d5a0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9" name="Google Shape;1909;g903784d5a0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903784d5a0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903784d5a0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895dafeabc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895dafeabc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903784d5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903784d5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895dafeab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895dafeab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81edeb15f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81edeb15f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903784d5a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903784d5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895dafeabc_0_25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895dafeabc_0_25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5835500" y="0"/>
            <a:ext cx="3308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997075" y="-50"/>
            <a:ext cx="7609648" cy="5143462"/>
          </a:xfrm>
          <a:custGeom>
            <a:rect b="b" l="l" r="r" t="t"/>
            <a:pathLst>
              <a:path extrusionOk="0" h="121101" w="164952">
                <a:moveTo>
                  <a:pt x="99304" y="1"/>
                </a:moveTo>
                <a:cubicBezTo>
                  <a:pt x="98643" y="1"/>
                  <a:pt x="97976" y="11"/>
                  <a:pt x="97303" y="33"/>
                </a:cubicBezTo>
                <a:cubicBezTo>
                  <a:pt x="69117" y="900"/>
                  <a:pt x="45099" y="18713"/>
                  <a:pt x="25219" y="32656"/>
                </a:cubicBezTo>
                <a:cubicBezTo>
                  <a:pt x="5338" y="46600"/>
                  <a:pt x="1" y="68282"/>
                  <a:pt x="11576" y="85194"/>
                </a:cubicBezTo>
                <a:cubicBezTo>
                  <a:pt x="23150" y="102073"/>
                  <a:pt x="41530" y="94967"/>
                  <a:pt x="64980" y="105942"/>
                </a:cubicBezTo>
                <a:cubicBezTo>
                  <a:pt x="84756" y="115210"/>
                  <a:pt x="90995" y="121100"/>
                  <a:pt x="108190" y="121100"/>
                </a:cubicBezTo>
                <a:cubicBezTo>
                  <a:pt x="111355" y="121100"/>
                  <a:pt x="114892" y="120901"/>
                  <a:pt x="118952" y="120486"/>
                </a:cubicBezTo>
                <a:cubicBezTo>
                  <a:pt x="145071" y="117817"/>
                  <a:pt x="164952" y="90531"/>
                  <a:pt x="161983" y="61443"/>
                </a:cubicBezTo>
                <a:cubicBezTo>
                  <a:pt x="159014" y="32356"/>
                  <a:pt x="143303" y="17545"/>
                  <a:pt x="143303" y="17545"/>
                </a:cubicBezTo>
                <a:cubicBezTo>
                  <a:pt x="143303" y="17545"/>
                  <a:pt x="126331" y="1"/>
                  <a:pt x="99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2120550" y="1321450"/>
            <a:ext cx="4902900" cy="13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2" name="Google Shape;12;p2"/>
          <p:cNvSpPr txBox="1"/>
          <p:nvPr>
            <p:ph idx="1" type="subTitle"/>
          </p:nvPr>
        </p:nvSpPr>
        <p:spPr>
          <a:xfrm>
            <a:off x="720000" y="4365208"/>
            <a:ext cx="7704000" cy="323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1047973" y="540000"/>
            <a:ext cx="7048054" cy="4394386"/>
          </a:xfrm>
          <a:custGeom>
            <a:rect b="b" l="l" r="r" t="t"/>
            <a:pathLst>
              <a:path extrusionOk="0" h="134601" w="183102">
                <a:moveTo>
                  <a:pt x="56574" y="0"/>
                </a:moveTo>
                <a:cubicBezTo>
                  <a:pt x="49139" y="0"/>
                  <a:pt x="41292" y="2146"/>
                  <a:pt x="32393" y="7745"/>
                </a:cubicBezTo>
                <a:cubicBezTo>
                  <a:pt x="1" y="28182"/>
                  <a:pt x="16691" y="134600"/>
                  <a:pt x="102530" y="134600"/>
                </a:cubicBezTo>
                <a:cubicBezTo>
                  <a:pt x="104820" y="134600"/>
                  <a:pt x="107159" y="134525"/>
                  <a:pt x="109549" y="134369"/>
                </a:cubicBezTo>
                <a:cubicBezTo>
                  <a:pt x="109549" y="134369"/>
                  <a:pt x="109742" y="134378"/>
                  <a:pt x="110108" y="134378"/>
                </a:cubicBezTo>
                <a:cubicBezTo>
                  <a:pt x="114488" y="134378"/>
                  <a:pt x="143591" y="133072"/>
                  <a:pt x="162553" y="99211"/>
                </a:cubicBezTo>
                <a:cubicBezTo>
                  <a:pt x="183101" y="62518"/>
                  <a:pt x="158917" y="28760"/>
                  <a:pt x="121590" y="21455"/>
                </a:cubicBezTo>
                <a:cubicBezTo>
                  <a:pt x="94241" y="16127"/>
                  <a:pt x="76956" y="0"/>
                  <a:pt x="565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2646000" y="1301189"/>
            <a:ext cx="3852000" cy="159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8000"/>
              <a:buFont typeface="Montserrat"/>
              <a:buNone/>
              <a:defRPr b="1" sz="8000">
                <a:latin typeface="Montserrat"/>
                <a:ea typeface="Montserrat"/>
                <a:cs typeface="Montserrat"/>
                <a:sym typeface="Montserrat"/>
              </a:defRPr>
            </a:lvl1pPr>
            <a:lvl2pPr lvl="1" rtl="0" algn="ctr">
              <a:spcBef>
                <a:spcPts val="0"/>
              </a:spcBef>
              <a:spcAft>
                <a:spcPts val="0"/>
              </a:spcAft>
              <a:buSzPts val="8000"/>
              <a:buFont typeface="Montserrat"/>
              <a:buNone/>
              <a:defRPr b="1" sz="8000">
                <a:latin typeface="Montserrat"/>
                <a:ea typeface="Montserrat"/>
                <a:cs typeface="Montserrat"/>
                <a:sym typeface="Montserrat"/>
              </a:defRPr>
            </a:lvl2pPr>
            <a:lvl3pPr lvl="2" rtl="0" algn="ctr">
              <a:spcBef>
                <a:spcPts val="0"/>
              </a:spcBef>
              <a:spcAft>
                <a:spcPts val="0"/>
              </a:spcAft>
              <a:buSzPts val="8000"/>
              <a:buFont typeface="Montserrat"/>
              <a:buNone/>
              <a:defRPr b="1" sz="8000">
                <a:latin typeface="Montserrat"/>
                <a:ea typeface="Montserrat"/>
                <a:cs typeface="Montserrat"/>
                <a:sym typeface="Montserrat"/>
              </a:defRPr>
            </a:lvl3pPr>
            <a:lvl4pPr lvl="3" rtl="0" algn="ctr">
              <a:spcBef>
                <a:spcPts val="0"/>
              </a:spcBef>
              <a:spcAft>
                <a:spcPts val="0"/>
              </a:spcAft>
              <a:buSzPts val="8000"/>
              <a:buFont typeface="Montserrat"/>
              <a:buNone/>
              <a:defRPr b="1" sz="8000">
                <a:latin typeface="Montserrat"/>
                <a:ea typeface="Montserrat"/>
                <a:cs typeface="Montserrat"/>
                <a:sym typeface="Montserrat"/>
              </a:defRPr>
            </a:lvl4pPr>
            <a:lvl5pPr lvl="4" rtl="0" algn="ctr">
              <a:spcBef>
                <a:spcPts val="0"/>
              </a:spcBef>
              <a:spcAft>
                <a:spcPts val="0"/>
              </a:spcAft>
              <a:buSzPts val="8000"/>
              <a:buFont typeface="Montserrat"/>
              <a:buNone/>
              <a:defRPr b="1" sz="8000">
                <a:latin typeface="Montserrat"/>
                <a:ea typeface="Montserrat"/>
                <a:cs typeface="Montserrat"/>
                <a:sym typeface="Montserrat"/>
              </a:defRPr>
            </a:lvl5pPr>
            <a:lvl6pPr lvl="5" rtl="0" algn="ctr">
              <a:spcBef>
                <a:spcPts val="0"/>
              </a:spcBef>
              <a:spcAft>
                <a:spcPts val="0"/>
              </a:spcAft>
              <a:buSzPts val="8000"/>
              <a:buFont typeface="Montserrat"/>
              <a:buNone/>
              <a:defRPr b="1" sz="8000">
                <a:latin typeface="Montserrat"/>
                <a:ea typeface="Montserrat"/>
                <a:cs typeface="Montserrat"/>
                <a:sym typeface="Montserrat"/>
              </a:defRPr>
            </a:lvl6pPr>
            <a:lvl7pPr lvl="6" rtl="0" algn="ctr">
              <a:spcBef>
                <a:spcPts val="0"/>
              </a:spcBef>
              <a:spcAft>
                <a:spcPts val="0"/>
              </a:spcAft>
              <a:buSzPts val="8000"/>
              <a:buFont typeface="Montserrat"/>
              <a:buNone/>
              <a:defRPr b="1" sz="8000">
                <a:latin typeface="Montserrat"/>
                <a:ea typeface="Montserrat"/>
                <a:cs typeface="Montserrat"/>
                <a:sym typeface="Montserrat"/>
              </a:defRPr>
            </a:lvl7pPr>
            <a:lvl8pPr lvl="7" rtl="0" algn="ctr">
              <a:spcBef>
                <a:spcPts val="0"/>
              </a:spcBef>
              <a:spcAft>
                <a:spcPts val="0"/>
              </a:spcAft>
              <a:buSzPts val="8000"/>
              <a:buFont typeface="Montserrat"/>
              <a:buNone/>
              <a:defRPr b="1" sz="8000">
                <a:latin typeface="Montserrat"/>
                <a:ea typeface="Montserrat"/>
                <a:cs typeface="Montserrat"/>
                <a:sym typeface="Montserrat"/>
              </a:defRPr>
            </a:lvl8pPr>
            <a:lvl9pPr lvl="8" rtl="0" algn="ctr">
              <a:spcBef>
                <a:spcPts val="0"/>
              </a:spcBef>
              <a:spcAft>
                <a:spcPts val="0"/>
              </a:spcAft>
              <a:buSzPts val="8000"/>
              <a:buFont typeface="Montserrat"/>
              <a:buNone/>
              <a:defRPr b="1" sz="8000">
                <a:latin typeface="Montserrat"/>
                <a:ea typeface="Montserrat"/>
                <a:cs typeface="Montserrat"/>
                <a:sym typeface="Montserrat"/>
              </a:defRPr>
            </a:lvl9pPr>
          </a:lstStyle>
          <a:p>
            <a:r>
              <a:t>xx%</a:t>
            </a:r>
          </a:p>
        </p:txBody>
      </p:sp>
      <p:sp>
        <p:nvSpPr>
          <p:cNvPr id="51" name="Google Shape;51;p11"/>
          <p:cNvSpPr txBox="1"/>
          <p:nvPr>
            <p:ph idx="1" type="subTitle"/>
          </p:nvPr>
        </p:nvSpPr>
        <p:spPr>
          <a:xfrm>
            <a:off x="3251550" y="2825800"/>
            <a:ext cx="2642700" cy="69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 2">
  <p:cSld name="SECTION_HEADER_1">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271009" y="372775"/>
            <a:ext cx="6601981" cy="4231845"/>
          </a:xfrm>
          <a:custGeom>
            <a:rect b="b" l="l" r="r" t="t"/>
            <a:pathLst>
              <a:path extrusionOk="0" h="125798" w="160916">
                <a:moveTo>
                  <a:pt x="111497" y="0"/>
                </a:moveTo>
                <a:cubicBezTo>
                  <a:pt x="96500" y="0"/>
                  <a:pt x="81358" y="7605"/>
                  <a:pt x="71352" y="21731"/>
                </a:cubicBezTo>
                <a:cubicBezTo>
                  <a:pt x="65781" y="29603"/>
                  <a:pt x="59944" y="37675"/>
                  <a:pt x="52438" y="42879"/>
                </a:cubicBezTo>
                <a:cubicBezTo>
                  <a:pt x="43899" y="48817"/>
                  <a:pt x="33858" y="48016"/>
                  <a:pt x="24718" y="51685"/>
                </a:cubicBezTo>
                <a:cubicBezTo>
                  <a:pt x="10808" y="57289"/>
                  <a:pt x="1" y="76737"/>
                  <a:pt x="368" y="94850"/>
                </a:cubicBezTo>
                <a:cubicBezTo>
                  <a:pt x="668" y="109527"/>
                  <a:pt x="9741" y="124337"/>
                  <a:pt x="22250" y="125405"/>
                </a:cubicBezTo>
                <a:cubicBezTo>
                  <a:pt x="25585" y="125694"/>
                  <a:pt x="37006" y="125798"/>
                  <a:pt x="51738" y="125798"/>
                </a:cubicBezTo>
                <a:cubicBezTo>
                  <a:pt x="89755" y="125798"/>
                  <a:pt x="149817" y="125105"/>
                  <a:pt x="149841" y="125105"/>
                </a:cubicBezTo>
                <a:cubicBezTo>
                  <a:pt x="151509" y="125105"/>
                  <a:pt x="155178" y="110761"/>
                  <a:pt x="155612" y="109260"/>
                </a:cubicBezTo>
                <a:cubicBezTo>
                  <a:pt x="159381" y="95850"/>
                  <a:pt x="160916" y="81907"/>
                  <a:pt x="160148" y="67997"/>
                </a:cubicBezTo>
                <a:cubicBezTo>
                  <a:pt x="159114" y="50785"/>
                  <a:pt x="157213" y="32005"/>
                  <a:pt x="147373" y="18695"/>
                </a:cubicBezTo>
                <a:cubicBezTo>
                  <a:pt x="137982" y="5980"/>
                  <a:pt x="124796" y="0"/>
                  <a:pt x="11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440550" y="1547049"/>
            <a:ext cx="2258700" cy="1188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 4">
  <p:cSld name="SECTION_HEADER_2">
    <p:bg>
      <p:bgPr>
        <a:noFill/>
      </p:bgPr>
    </p:bg>
    <p:spTree>
      <p:nvGrpSpPr>
        <p:cNvPr id="56" name="Shape 56"/>
        <p:cNvGrpSpPr/>
        <p:nvPr/>
      </p:nvGrpSpPr>
      <p:grpSpPr>
        <a:xfrm>
          <a:off x="0" y="0"/>
          <a:ext cx="0" cy="0"/>
          <a:chOff x="0" y="0"/>
          <a:chExt cx="0" cy="0"/>
        </a:xfrm>
      </p:grpSpPr>
      <p:sp>
        <p:nvSpPr>
          <p:cNvPr id="57" name="Google Shape;57;p14"/>
          <p:cNvSpPr/>
          <p:nvPr/>
        </p:nvSpPr>
        <p:spPr>
          <a:xfrm>
            <a:off x="1341475" y="375150"/>
            <a:ext cx="6461061" cy="4024505"/>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title"/>
          </p:nvPr>
        </p:nvSpPr>
        <p:spPr>
          <a:xfrm>
            <a:off x="4888725" y="1223950"/>
            <a:ext cx="3542100" cy="79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BODY_1_1_1_1">
    <p:bg>
      <p:bgPr>
        <a:no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1598175" y="1762639"/>
            <a:ext cx="2620800" cy="3018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800"/>
              <a:buFont typeface="Montserrat"/>
              <a:buNone/>
              <a:defRPr b="1" sz="1800">
                <a:latin typeface="Montserrat"/>
                <a:ea typeface="Montserrat"/>
                <a:cs typeface="Montserrat"/>
                <a:sym typeface="Montserrat"/>
              </a:defRPr>
            </a:lvl1pPr>
            <a:lvl2pPr lvl="1" rtl="0">
              <a:spcBef>
                <a:spcPts val="0"/>
              </a:spcBef>
              <a:spcAft>
                <a:spcPts val="0"/>
              </a:spcAft>
              <a:buSzPts val="1800"/>
              <a:buFont typeface="Montserrat"/>
              <a:buNone/>
              <a:defRPr b="1" sz="1800">
                <a:latin typeface="Montserrat"/>
                <a:ea typeface="Montserrat"/>
                <a:cs typeface="Montserrat"/>
                <a:sym typeface="Montserrat"/>
              </a:defRPr>
            </a:lvl2pPr>
            <a:lvl3pPr lvl="2" rtl="0">
              <a:spcBef>
                <a:spcPts val="0"/>
              </a:spcBef>
              <a:spcAft>
                <a:spcPts val="0"/>
              </a:spcAft>
              <a:buSzPts val="1800"/>
              <a:buFont typeface="Montserrat"/>
              <a:buNone/>
              <a:defRPr b="1" sz="1800">
                <a:latin typeface="Montserrat"/>
                <a:ea typeface="Montserrat"/>
                <a:cs typeface="Montserrat"/>
                <a:sym typeface="Montserrat"/>
              </a:defRPr>
            </a:lvl3pPr>
            <a:lvl4pPr lvl="3" rtl="0">
              <a:spcBef>
                <a:spcPts val="0"/>
              </a:spcBef>
              <a:spcAft>
                <a:spcPts val="0"/>
              </a:spcAft>
              <a:buSzPts val="1800"/>
              <a:buFont typeface="Montserrat"/>
              <a:buNone/>
              <a:defRPr b="1" sz="1800">
                <a:latin typeface="Montserrat"/>
                <a:ea typeface="Montserrat"/>
                <a:cs typeface="Montserrat"/>
                <a:sym typeface="Montserrat"/>
              </a:defRPr>
            </a:lvl4pPr>
            <a:lvl5pPr lvl="4" rtl="0">
              <a:spcBef>
                <a:spcPts val="0"/>
              </a:spcBef>
              <a:spcAft>
                <a:spcPts val="0"/>
              </a:spcAft>
              <a:buSzPts val="1800"/>
              <a:buFont typeface="Montserrat"/>
              <a:buNone/>
              <a:defRPr b="1" sz="1800">
                <a:latin typeface="Montserrat"/>
                <a:ea typeface="Montserrat"/>
                <a:cs typeface="Montserrat"/>
                <a:sym typeface="Montserrat"/>
              </a:defRPr>
            </a:lvl5pPr>
            <a:lvl6pPr lvl="5" rtl="0">
              <a:spcBef>
                <a:spcPts val="0"/>
              </a:spcBef>
              <a:spcAft>
                <a:spcPts val="0"/>
              </a:spcAft>
              <a:buSzPts val="1800"/>
              <a:buFont typeface="Montserrat"/>
              <a:buNone/>
              <a:defRPr b="1" sz="1800">
                <a:latin typeface="Montserrat"/>
                <a:ea typeface="Montserrat"/>
                <a:cs typeface="Montserrat"/>
                <a:sym typeface="Montserrat"/>
              </a:defRPr>
            </a:lvl6pPr>
            <a:lvl7pPr lvl="6" rtl="0">
              <a:spcBef>
                <a:spcPts val="0"/>
              </a:spcBef>
              <a:spcAft>
                <a:spcPts val="0"/>
              </a:spcAft>
              <a:buSzPts val="1800"/>
              <a:buFont typeface="Montserrat"/>
              <a:buNone/>
              <a:defRPr b="1" sz="1800">
                <a:latin typeface="Montserrat"/>
                <a:ea typeface="Montserrat"/>
                <a:cs typeface="Montserrat"/>
                <a:sym typeface="Montserrat"/>
              </a:defRPr>
            </a:lvl7pPr>
            <a:lvl8pPr lvl="7" rtl="0">
              <a:spcBef>
                <a:spcPts val="0"/>
              </a:spcBef>
              <a:spcAft>
                <a:spcPts val="0"/>
              </a:spcAft>
              <a:buSzPts val="1800"/>
              <a:buFont typeface="Montserrat"/>
              <a:buNone/>
              <a:defRPr b="1" sz="1800">
                <a:latin typeface="Montserrat"/>
                <a:ea typeface="Montserrat"/>
                <a:cs typeface="Montserrat"/>
                <a:sym typeface="Montserrat"/>
              </a:defRPr>
            </a:lvl8pPr>
            <a:lvl9pPr lvl="8" rtl="0">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61" name="Google Shape;61;p15"/>
          <p:cNvSpPr txBox="1"/>
          <p:nvPr>
            <p:ph idx="1" type="subTitle"/>
          </p:nvPr>
        </p:nvSpPr>
        <p:spPr>
          <a:xfrm>
            <a:off x="1598175" y="2029173"/>
            <a:ext cx="2620800" cy="7380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2" name="Google Shape;62;p15"/>
          <p:cNvSpPr txBox="1"/>
          <p:nvPr>
            <p:ph idx="2" type="title"/>
          </p:nvPr>
        </p:nvSpPr>
        <p:spPr>
          <a:xfrm>
            <a:off x="1598175" y="3271775"/>
            <a:ext cx="2620800" cy="3018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800"/>
              <a:buFont typeface="Montserrat"/>
              <a:buNone/>
              <a:defRPr b="1" sz="1800">
                <a:latin typeface="Montserrat"/>
                <a:ea typeface="Montserrat"/>
                <a:cs typeface="Montserrat"/>
                <a:sym typeface="Montserrat"/>
              </a:defRPr>
            </a:lvl1pPr>
            <a:lvl2pPr lvl="1" rtl="0">
              <a:spcBef>
                <a:spcPts val="0"/>
              </a:spcBef>
              <a:spcAft>
                <a:spcPts val="0"/>
              </a:spcAft>
              <a:buSzPts val="1800"/>
              <a:buFont typeface="Montserrat"/>
              <a:buNone/>
              <a:defRPr b="1" sz="1800">
                <a:latin typeface="Montserrat"/>
                <a:ea typeface="Montserrat"/>
                <a:cs typeface="Montserrat"/>
                <a:sym typeface="Montserrat"/>
              </a:defRPr>
            </a:lvl2pPr>
            <a:lvl3pPr lvl="2" rtl="0">
              <a:spcBef>
                <a:spcPts val="0"/>
              </a:spcBef>
              <a:spcAft>
                <a:spcPts val="0"/>
              </a:spcAft>
              <a:buSzPts val="1800"/>
              <a:buFont typeface="Montserrat"/>
              <a:buNone/>
              <a:defRPr b="1" sz="1800">
                <a:latin typeface="Montserrat"/>
                <a:ea typeface="Montserrat"/>
                <a:cs typeface="Montserrat"/>
                <a:sym typeface="Montserrat"/>
              </a:defRPr>
            </a:lvl3pPr>
            <a:lvl4pPr lvl="3" rtl="0">
              <a:spcBef>
                <a:spcPts val="0"/>
              </a:spcBef>
              <a:spcAft>
                <a:spcPts val="0"/>
              </a:spcAft>
              <a:buSzPts val="1800"/>
              <a:buFont typeface="Montserrat"/>
              <a:buNone/>
              <a:defRPr b="1" sz="1800">
                <a:latin typeface="Montserrat"/>
                <a:ea typeface="Montserrat"/>
                <a:cs typeface="Montserrat"/>
                <a:sym typeface="Montserrat"/>
              </a:defRPr>
            </a:lvl4pPr>
            <a:lvl5pPr lvl="4" rtl="0">
              <a:spcBef>
                <a:spcPts val="0"/>
              </a:spcBef>
              <a:spcAft>
                <a:spcPts val="0"/>
              </a:spcAft>
              <a:buSzPts val="1800"/>
              <a:buFont typeface="Montserrat"/>
              <a:buNone/>
              <a:defRPr b="1" sz="1800">
                <a:latin typeface="Montserrat"/>
                <a:ea typeface="Montserrat"/>
                <a:cs typeface="Montserrat"/>
                <a:sym typeface="Montserrat"/>
              </a:defRPr>
            </a:lvl5pPr>
            <a:lvl6pPr lvl="5" rtl="0">
              <a:spcBef>
                <a:spcPts val="0"/>
              </a:spcBef>
              <a:spcAft>
                <a:spcPts val="0"/>
              </a:spcAft>
              <a:buSzPts val="1800"/>
              <a:buFont typeface="Montserrat"/>
              <a:buNone/>
              <a:defRPr b="1" sz="1800">
                <a:latin typeface="Montserrat"/>
                <a:ea typeface="Montserrat"/>
                <a:cs typeface="Montserrat"/>
                <a:sym typeface="Montserrat"/>
              </a:defRPr>
            </a:lvl6pPr>
            <a:lvl7pPr lvl="6" rtl="0">
              <a:spcBef>
                <a:spcPts val="0"/>
              </a:spcBef>
              <a:spcAft>
                <a:spcPts val="0"/>
              </a:spcAft>
              <a:buSzPts val="1800"/>
              <a:buFont typeface="Montserrat"/>
              <a:buNone/>
              <a:defRPr b="1" sz="1800">
                <a:latin typeface="Montserrat"/>
                <a:ea typeface="Montserrat"/>
                <a:cs typeface="Montserrat"/>
                <a:sym typeface="Montserrat"/>
              </a:defRPr>
            </a:lvl7pPr>
            <a:lvl8pPr lvl="7" rtl="0">
              <a:spcBef>
                <a:spcPts val="0"/>
              </a:spcBef>
              <a:spcAft>
                <a:spcPts val="0"/>
              </a:spcAft>
              <a:buSzPts val="1800"/>
              <a:buFont typeface="Montserrat"/>
              <a:buNone/>
              <a:defRPr b="1" sz="1800">
                <a:latin typeface="Montserrat"/>
                <a:ea typeface="Montserrat"/>
                <a:cs typeface="Montserrat"/>
                <a:sym typeface="Montserrat"/>
              </a:defRPr>
            </a:lvl8pPr>
            <a:lvl9pPr lvl="8" rtl="0">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63" name="Google Shape;63;p15"/>
          <p:cNvSpPr txBox="1"/>
          <p:nvPr>
            <p:ph idx="3" type="subTitle"/>
          </p:nvPr>
        </p:nvSpPr>
        <p:spPr>
          <a:xfrm>
            <a:off x="1598175" y="3538298"/>
            <a:ext cx="2620800" cy="7380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4" name="Google Shape;64;p15"/>
          <p:cNvSpPr txBox="1"/>
          <p:nvPr>
            <p:ph idx="4" type="title"/>
          </p:nvPr>
        </p:nvSpPr>
        <p:spPr>
          <a:xfrm>
            <a:off x="5439425" y="1762650"/>
            <a:ext cx="2620800" cy="3018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800"/>
              <a:buFont typeface="Montserrat"/>
              <a:buNone/>
              <a:defRPr b="1" sz="1800">
                <a:latin typeface="Montserrat"/>
                <a:ea typeface="Montserrat"/>
                <a:cs typeface="Montserrat"/>
                <a:sym typeface="Montserrat"/>
              </a:defRPr>
            </a:lvl1pPr>
            <a:lvl2pPr lvl="1" rtl="0">
              <a:spcBef>
                <a:spcPts val="0"/>
              </a:spcBef>
              <a:spcAft>
                <a:spcPts val="0"/>
              </a:spcAft>
              <a:buSzPts val="1800"/>
              <a:buFont typeface="Montserrat"/>
              <a:buNone/>
              <a:defRPr b="1" sz="1800">
                <a:latin typeface="Montserrat"/>
                <a:ea typeface="Montserrat"/>
                <a:cs typeface="Montserrat"/>
                <a:sym typeface="Montserrat"/>
              </a:defRPr>
            </a:lvl2pPr>
            <a:lvl3pPr lvl="2" rtl="0">
              <a:spcBef>
                <a:spcPts val="0"/>
              </a:spcBef>
              <a:spcAft>
                <a:spcPts val="0"/>
              </a:spcAft>
              <a:buSzPts val="1800"/>
              <a:buFont typeface="Montserrat"/>
              <a:buNone/>
              <a:defRPr b="1" sz="1800">
                <a:latin typeface="Montserrat"/>
                <a:ea typeface="Montserrat"/>
                <a:cs typeface="Montserrat"/>
                <a:sym typeface="Montserrat"/>
              </a:defRPr>
            </a:lvl3pPr>
            <a:lvl4pPr lvl="3" rtl="0">
              <a:spcBef>
                <a:spcPts val="0"/>
              </a:spcBef>
              <a:spcAft>
                <a:spcPts val="0"/>
              </a:spcAft>
              <a:buSzPts val="1800"/>
              <a:buFont typeface="Montserrat"/>
              <a:buNone/>
              <a:defRPr b="1" sz="1800">
                <a:latin typeface="Montserrat"/>
                <a:ea typeface="Montserrat"/>
                <a:cs typeface="Montserrat"/>
                <a:sym typeface="Montserrat"/>
              </a:defRPr>
            </a:lvl4pPr>
            <a:lvl5pPr lvl="4" rtl="0">
              <a:spcBef>
                <a:spcPts val="0"/>
              </a:spcBef>
              <a:spcAft>
                <a:spcPts val="0"/>
              </a:spcAft>
              <a:buSzPts val="1800"/>
              <a:buFont typeface="Montserrat"/>
              <a:buNone/>
              <a:defRPr b="1" sz="1800">
                <a:latin typeface="Montserrat"/>
                <a:ea typeface="Montserrat"/>
                <a:cs typeface="Montserrat"/>
                <a:sym typeface="Montserrat"/>
              </a:defRPr>
            </a:lvl5pPr>
            <a:lvl6pPr lvl="5" rtl="0">
              <a:spcBef>
                <a:spcPts val="0"/>
              </a:spcBef>
              <a:spcAft>
                <a:spcPts val="0"/>
              </a:spcAft>
              <a:buSzPts val="1800"/>
              <a:buFont typeface="Montserrat"/>
              <a:buNone/>
              <a:defRPr b="1" sz="1800">
                <a:latin typeface="Montserrat"/>
                <a:ea typeface="Montserrat"/>
                <a:cs typeface="Montserrat"/>
                <a:sym typeface="Montserrat"/>
              </a:defRPr>
            </a:lvl6pPr>
            <a:lvl7pPr lvl="6" rtl="0">
              <a:spcBef>
                <a:spcPts val="0"/>
              </a:spcBef>
              <a:spcAft>
                <a:spcPts val="0"/>
              </a:spcAft>
              <a:buSzPts val="1800"/>
              <a:buFont typeface="Montserrat"/>
              <a:buNone/>
              <a:defRPr b="1" sz="1800">
                <a:latin typeface="Montserrat"/>
                <a:ea typeface="Montserrat"/>
                <a:cs typeface="Montserrat"/>
                <a:sym typeface="Montserrat"/>
              </a:defRPr>
            </a:lvl7pPr>
            <a:lvl8pPr lvl="7" rtl="0">
              <a:spcBef>
                <a:spcPts val="0"/>
              </a:spcBef>
              <a:spcAft>
                <a:spcPts val="0"/>
              </a:spcAft>
              <a:buSzPts val="1800"/>
              <a:buFont typeface="Montserrat"/>
              <a:buNone/>
              <a:defRPr b="1" sz="1800">
                <a:latin typeface="Montserrat"/>
                <a:ea typeface="Montserrat"/>
                <a:cs typeface="Montserrat"/>
                <a:sym typeface="Montserrat"/>
              </a:defRPr>
            </a:lvl8pPr>
            <a:lvl9pPr lvl="8" rtl="0">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65" name="Google Shape;65;p15"/>
          <p:cNvSpPr txBox="1"/>
          <p:nvPr>
            <p:ph idx="5" type="subTitle"/>
          </p:nvPr>
        </p:nvSpPr>
        <p:spPr>
          <a:xfrm>
            <a:off x="5439425" y="2029173"/>
            <a:ext cx="2620800" cy="7380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6" name="Google Shape;66;p15"/>
          <p:cNvSpPr txBox="1"/>
          <p:nvPr>
            <p:ph idx="6" type="title"/>
          </p:nvPr>
        </p:nvSpPr>
        <p:spPr>
          <a:xfrm>
            <a:off x="5439425" y="3271775"/>
            <a:ext cx="2620800" cy="3018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800"/>
              <a:buFont typeface="Montserrat"/>
              <a:buNone/>
              <a:defRPr b="1" sz="1800">
                <a:latin typeface="Montserrat"/>
                <a:ea typeface="Montserrat"/>
                <a:cs typeface="Montserrat"/>
                <a:sym typeface="Montserrat"/>
              </a:defRPr>
            </a:lvl1pPr>
            <a:lvl2pPr lvl="1" rtl="0">
              <a:spcBef>
                <a:spcPts val="0"/>
              </a:spcBef>
              <a:spcAft>
                <a:spcPts val="0"/>
              </a:spcAft>
              <a:buSzPts val="1800"/>
              <a:buFont typeface="Montserrat"/>
              <a:buNone/>
              <a:defRPr b="1" sz="1800">
                <a:latin typeface="Montserrat"/>
                <a:ea typeface="Montserrat"/>
                <a:cs typeface="Montserrat"/>
                <a:sym typeface="Montserrat"/>
              </a:defRPr>
            </a:lvl2pPr>
            <a:lvl3pPr lvl="2" rtl="0">
              <a:spcBef>
                <a:spcPts val="0"/>
              </a:spcBef>
              <a:spcAft>
                <a:spcPts val="0"/>
              </a:spcAft>
              <a:buSzPts val="1800"/>
              <a:buFont typeface="Montserrat"/>
              <a:buNone/>
              <a:defRPr b="1" sz="1800">
                <a:latin typeface="Montserrat"/>
                <a:ea typeface="Montserrat"/>
                <a:cs typeface="Montserrat"/>
                <a:sym typeface="Montserrat"/>
              </a:defRPr>
            </a:lvl3pPr>
            <a:lvl4pPr lvl="3" rtl="0">
              <a:spcBef>
                <a:spcPts val="0"/>
              </a:spcBef>
              <a:spcAft>
                <a:spcPts val="0"/>
              </a:spcAft>
              <a:buSzPts val="1800"/>
              <a:buFont typeface="Montserrat"/>
              <a:buNone/>
              <a:defRPr b="1" sz="1800">
                <a:latin typeface="Montserrat"/>
                <a:ea typeface="Montserrat"/>
                <a:cs typeface="Montserrat"/>
                <a:sym typeface="Montserrat"/>
              </a:defRPr>
            </a:lvl4pPr>
            <a:lvl5pPr lvl="4" rtl="0">
              <a:spcBef>
                <a:spcPts val="0"/>
              </a:spcBef>
              <a:spcAft>
                <a:spcPts val="0"/>
              </a:spcAft>
              <a:buSzPts val="1800"/>
              <a:buFont typeface="Montserrat"/>
              <a:buNone/>
              <a:defRPr b="1" sz="1800">
                <a:latin typeface="Montserrat"/>
                <a:ea typeface="Montserrat"/>
                <a:cs typeface="Montserrat"/>
                <a:sym typeface="Montserrat"/>
              </a:defRPr>
            </a:lvl5pPr>
            <a:lvl6pPr lvl="5" rtl="0">
              <a:spcBef>
                <a:spcPts val="0"/>
              </a:spcBef>
              <a:spcAft>
                <a:spcPts val="0"/>
              </a:spcAft>
              <a:buSzPts val="1800"/>
              <a:buFont typeface="Montserrat"/>
              <a:buNone/>
              <a:defRPr b="1" sz="1800">
                <a:latin typeface="Montserrat"/>
                <a:ea typeface="Montserrat"/>
                <a:cs typeface="Montserrat"/>
                <a:sym typeface="Montserrat"/>
              </a:defRPr>
            </a:lvl6pPr>
            <a:lvl7pPr lvl="6" rtl="0">
              <a:spcBef>
                <a:spcPts val="0"/>
              </a:spcBef>
              <a:spcAft>
                <a:spcPts val="0"/>
              </a:spcAft>
              <a:buSzPts val="1800"/>
              <a:buFont typeface="Montserrat"/>
              <a:buNone/>
              <a:defRPr b="1" sz="1800">
                <a:latin typeface="Montserrat"/>
                <a:ea typeface="Montserrat"/>
                <a:cs typeface="Montserrat"/>
                <a:sym typeface="Montserrat"/>
              </a:defRPr>
            </a:lvl7pPr>
            <a:lvl8pPr lvl="7" rtl="0">
              <a:spcBef>
                <a:spcPts val="0"/>
              </a:spcBef>
              <a:spcAft>
                <a:spcPts val="0"/>
              </a:spcAft>
              <a:buSzPts val="1800"/>
              <a:buFont typeface="Montserrat"/>
              <a:buNone/>
              <a:defRPr b="1" sz="1800">
                <a:latin typeface="Montserrat"/>
                <a:ea typeface="Montserrat"/>
                <a:cs typeface="Montserrat"/>
                <a:sym typeface="Montserrat"/>
              </a:defRPr>
            </a:lvl8pPr>
            <a:lvl9pPr lvl="8" rtl="0">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67" name="Google Shape;67;p15"/>
          <p:cNvSpPr txBox="1"/>
          <p:nvPr>
            <p:ph idx="7" type="subTitle"/>
          </p:nvPr>
        </p:nvSpPr>
        <p:spPr>
          <a:xfrm>
            <a:off x="5439425" y="3538298"/>
            <a:ext cx="2620800" cy="7380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8" name="Google Shape;68;p15"/>
          <p:cNvSpPr txBox="1"/>
          <p:nvPr>
            <p:ph idx="8"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 name="Google Shape;69;p15"/>
          <p:cNvSpPr/>
          <p:nvPr/>
        </p:nvSpPr>
        <p:spPr>
          <a:xfrm rot="-2291683">
            <a:off x="-1670532" y="-1228505"/>
            <a:ext cx="3755352" cy="2757250"/>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hasCustomPrompt="1" idx="9" type="title"/>
          </p:nvPr>
        </p:nvSpPr>
        <p:spPr>
          <a:xfrm>
            <a:off x="1045700" y="1684939"/>
            <a:ext cx="457200" cy="4572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000"/>
              <a:buFont typeface="Montserrat"/>
              <a:buNone/>
              <a:defRPr b="1" sz="2000">
                <a:latin typeface="Montserrat"/>
                <a:ea typeface="Montserrat"/>
                <a:cs typeface="Montserrat"/>
                <a:sym typeface="Montserrat"/>
              </a:defRPr>
            </a:lvl1pPr>
            <a:lvl2pPr lvl="1" rtl="0" algn="ctr">
              <a:spcBef>
                <a:spcPts val="0"/>
              </a:spcBef>
              <a:spcAft>
                <a:spcPts val="0"/>
              </a:spcAft>
              <a:buSzPts val="8000"/>
              <a:buFont typeface="Montserrat"/>
              <a:buNone/>
              <a:defRPr b="1" sz="8000">
                <a:latin typeface="Montserrat"/>
                <a:ea typeface="Montserrat"/>
                <a:cs typeface="Montserrat"/>
                <a:sym typeface="Montserrat"/>
              </a:defRPr>
            </a:lvl2pPr>
            <a:lvl3pPr lvl="2" rtl="0" algn="ctr">
              <a:spcBef>
                <a:spcPts val="0"/>
              </a:spcBef>
              <a:spcAft>
                <a:spcPts val="0"/>
              </a:spcAft>
              <a:buSzPts val="8000"/>
              <a:buFont typeface="Montserrat"/>
              <a:buNone/>
              <a:defRPr b="1" sz="8000">
                <a:latin typeface="Montserrat"/>
                <a:ea typeface="Montserrat"/>
                <a:cs typeface="Montserrat"/>
                <a:sym typeface="Montserrat"/>
              </a:defRPr>
            </a:lvl3pPr>
            <a:lvl4pPr lvl="3" rtl="0" algn="ctr">
              <a:spcBef>
                <a:spcPts val="0"/>
              </a:spcBef>
              <a:spcAft>
                <a:spcPts val="0"/>
              </a:spcAft>
              <a:buSzPts val="8000"/>
              <a:buFont typeface="Montserrat"/>
              <a:buNone/>
              <a:defRPr b="1" sz="8000">
                <a:latin typeface="Montserrat"/>
                <a:ea typeface="Montserrat"/>
                <a:cs typeface="Montserrat"/>
                <a:sym typeface="Montserrat"/>
              </a:defRPr>
            </a:lvl4pPr>
            <a:lvl5pPr lvl="4" rtl="0" algn="ctr">
              <a:spcBef>
                <a:spcPts val="0"/>
              </a:spcBef>
              <a:spcAft>
                <a:spcPts val="0"/>
              </a:spcAft>
              <a:buSzPts val="8000"/>
              <a:buFont typeface="Montserrat"/>
              <a:buNone/>
              <a:defRPr b="1" sz="8000">
                <a:latin typeface="Montserrat"/>
                <a:ea typeface="Montserrat"/>
                <a:cs typeface="Montserrat"/>
                <a:sym typeface="Montserrat"/>
              </a:defRPr>
            </a:lvl5pPr>
            <a:lvl6pPr lvl="5" rtl="0" algn="ctr">
              <a:spcBef>
                <a:spcPts val="0"/>
              </a:spcBef>
              <a:spcAft>
                <a:spcPts val="0"/>
              </a:spcAft>
              <a:buSzPts val="8000"/>
              <a:buFont typeface="Montserrat"/>
              <a:buNone/>
              <a:defRPr b="1" sz="8000">
                <a:latin typeface="Montserrat"/>
                <a:ea typeface="Montserrat"/>
                <a:cs typeface="Montserrat"/>
                <a:sym typeface="Montserrat"/>
              </a:defRPr>
            </a:lvl6pPr>
            <a:lvl7pPr lvl="6" rtl="0" algn="ctr">
              <a:spcBef>
                <a:spcPts val="0"/>
              </a:spcBef>
              <a:spcAft>
                <a:spcPts val="0"/>
              </a:spcAft>
              <a:buSzPts val="8000"/>
              <a:buFont typeface="Montserrat"/>
              <a:buNone/>
              <a:defRPr b="1" sz="8000">
                <a:latin typeface="Montserrat"/>
                <a:ea typeface="Montserrat"/>
                <a:cs typeface="Montserrat"/>
                <a:sym typeface="Montserrat"/>
              </a:defRPr>
            </a:lvl7pPr>
            <a:lvl8pPr lvl="7" rtl="0" algn="ctr">
              <a:spcBef>
                <a:spcPts val="0"/>
              </a:spcBef>
              <a:spcAft>
                <a:spcPts val="0"/>
              </a:spcAft>
              <a:buSzPts val="8000"/>
              <a:buFont typeface="Montserrat"/>
              <a:buNone/>
              <a:defRPr b="1" sz="8000">
                <a:latin typeface="Montserrat"/>
                <a:ea typeface="Montserrat"/>
                <a:cs typeface="Montserrat"/>
                <a:sym typeface="Montserrat"/>
              </a:defRPr>
            </a:lvl8pPr>
            <a:lvl9pPr lvl="8" rtl="0" algn="ctr">
              <a:spcBef>
                <a:spcPts val="0"/>
              </a:spcBef>
              <a:spcAft>
                <a:spcPts val="0"/>
              </a:spcAft>
              <a:buSzPts val="8000"/>
              <a:buFont typeface="Montserrat"/>
              <a:buNone/>
              <a:defRPr b="1" sz="8000">
                <a:latin typeface="Montserrat"/>
                <a:ea typeface="Montserrat"/>
                <a:cs typeface="Montserrat"/>
                <a:sym typeface="Montserrat"/>
              </a:defRPr>
            </a:lvl9pPr>
          </a:lstStyle>
          <a:p>
            <a:r>
              <a:t>xx%</a:t>
            </a:r>
          </a:p>
        </p:txBody>
      </p:sp>
      <p:sp>
        <p:nvSpPr>
          <p:cNvPr id="71" name="Google Shape;71;p15"/>
          <p:cNvSpPr txBox="1"/>
          <p:nvPr>
            <p:ph hasCustomPrompt="1" idx="13" type="title"/>
          </p:nvPr>
        </p:nvSpPr>
        <p:spPr>
          <a:xfrm>
            <a:off x="1045700" y="3194064"/>
            <a:ext cx="457200" cy="4572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000"/>
              <a:buFont typeface="Montserrat"/>
              <a:buNone/>
              <a:defRPr b="1" sz="2000">
                <a:latin typeface="Montserrat"/>
                <a:ea typeface="Montserrat"/>
                <a:cs typeface="Montserrat"/>
                <a:sym typeface="Montserrat"/>
              </a:defRPr>
            </a:lvl1pPr>
            <a:lvl2pPr lvl="1" rtl="0" algn="ctr">
              <a:spcBef>
                <a:spcPts val="0"/>
              </a:spcBef>
              <a:spcAft>
                <a:spcPts val="0"/>
              </a:spcAft>
              <a:buSzPts val="8000"/>
              <a:buFont typeface="Montserrat"/>
              <a:buNone/>
              <a:defRPr b="1" sz="8000">
                <a:latin typeface="Montserrat"/>
                <a:ea typeface="Montserrat"/>
                <a:cs typeface="Montserrat"/>
                <a:sym typeface="Montserrat"/>
              </a:defRPr>
            </a:lvl2pPr>
            <a:lvl3pPr lvl="2" rtl="0" algn="ctr">
              <a:spcBef>
                <a:spcPts val="0"/>
              </a:spcBef>
              <a:spcAft>
                <a:spcPts val="0"/>
              </a:spcAft>
              <a:buSzPts val="8000"/>
              <a:buFont typeface="Montserrat"/>
              <a:buNone/>
              <a:defRPr b="1" sz="8000">
                <a:latin typeface="Montserrat"/>
                <a:ea typeface="Montserrat"/>
                <a:cs typeface="Montserrat"/>
                <a:sym typeface="Montserrat"/>
              </a:defRPr>
            </a:lvl3pPr>
            <a:lvl4pPr lvl="3" rtl="0" algn="ctr">
              <a:spcBef>
                <a:spcPts val="0"/>
              </a:spcBef>
              <a:spcAft>
                <a:spcPts val="0"/>
              </a:spcAft>
              <a:buSzPts val="8000"/>
              <a:buFont typeface="Montserrat"/>
              <a:buNone/>
              <a:defRPr b="1" sz="8000">
                <a:latin typeface="Montserrat"/>
                <a:ea typeface="Montserrat"/>
                <a:cs typeface="Montserrat"/>
                <a:sym typeface="Montserrat"/>
              </a:defRPr>
            </a:lvl4pPr>
            <a:lvl5pPr lvl="4" rtl="0" algn="ctr">
              <a:spcBef>
                <a:spcPts val="0"/>
              </a:spcBef>
              <a:spcAft>
                <a:spcPts val="0"/>
              </a:spcAft>
              <a:buSzPts val="8000"/>
              <a:buFont typeface="Montserrat"/>
              <a:buNone/>
              <a:defRPr b="1" sz="8000">
                <a:latin typeface="Montserrat"/>
                <a:ea typeface="Montserrat"/>
                <a:cs typeface="Montserrat"/>
                <a:sym typeface="Montserrat"/>
              </a:defRPr>
            </a:lvl5pPr>
            <a:lvl6pPr lvl="5" rtl="0" algn="ctr">
              <a:spcBef>
                <a:spcPts val="0"/>
              </a:spcBef>
              <a:spcAft>
                <a:spcPts val="0"/>
              </a:spcAft>
              <a:buSzPts val="8000"/>
              <a:buFont typeface="Montserrat"/>
              <a:buNone/>
              <a:defRPr b="1" sz="8000">
                <a:latin typeface="Montserrat"/>
                <a:ea typeface="Montserrat"/>
                <a:cs typeface="Montserrat"/>
                <a:sym typeface="Montserrat"/>
              </a:defRPr>
            </a:lvl6pPr>
            <a:lvl7pPr lvl="6" rtl="0" algn="ctr">
              <a:spcBef>
                <a:spcPts val="0"/>
              </a:spcBef>
              <a:spcAft>
                <a:spcPts val="0"/>
              </a:spcAft>
              <a:buSzPts val="8000"/>
              <a:buFont typeface="Montserrat"/>
              <a:buNone/>
              <a:defRPr b="1" sz="8000">
                <a:latin typeface="Montserrat"/>
                <a:ea typeface="Montserrat"/>
                <a:cs typeface="Montserrat"/>
                <a:sym typeface="Montserrat"/>
              </a:defRPr>
            </a:lvl7pPr>
            <a:lvl8pPr lvl="7" rtl="0" algn="ctr">
              <a:spcBef>
                <a:spcPts val="0"/>
              </a:spcBef>
              <a:spcAft>
                <a:spcPts val="0"/>
              </a:spcAft>
              <a:buSzPts val="8000"/>
              <a:buFont typeface="Montserrat"/>
              <a:buNone/>
              <a:defRPr b="1" sz="8000">
                <a:latin typeface="Montserrat"/>
                <a:ea typeface="Montserrat"/>
                <a:cs typeface="Montserrat"/>
                <a:sym typeface="Montserrat"/>
              </a:defRPr>
            </a:lvl8pPr>
            <a:lvl9pPr lvl="8" rtl="0" algn="ctr">
              <a:spcBef>
                <a:spcPts val="0"/>
              </a:spcBef>
              <a:spcAft>
                <a:spcPts val="0"/>
              </a:spcAft>
              <a:buSzPts val="8000"/>
              <a:buFont typeface="Montserrat"/>
              <a:buNone/>
              <a:defRPr b="1" sz="8000">
                <a:latin typeface="Montserrat"/>
                <a:ea typeface="Montserrat"/>
                <a:cs typeface="Montserrat"/>
                <a:sym typeface="Montserrat"/>
              </a:defRPr>
            </a:lvl9pPr>
          </a:lstStyle>
          <a:p>
            <a:r>
              <a:t>xx%</a:t>
            </a:r>
          </a:p>
        </p:txBody>
      </p:sp>
      <p:sp>
        <p:nvSpPr>
          <p:cNvPr id="72" name="Google Shape;72;p15"/>
          <p:cNvSpPr txBox="1"/>
          <p:nvPr>
            <p:ph hasCustomPrompt="1" idx="14" type="title"/>
          </p:nvPr>
        </p:nvSpPr>
        <p:spPr>
          <a:xfrm>
            <a:off x="4886950" y="1684939"/>
            <a:ext cx="457200" cy="4572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000"/>
              <a:buFont typeface="Montserrat"/>
              <a:buNone/>
              <a:defRPr b="1" sz="2000">
                <a:latin typeface="Montserrat"/>
                <a:ea typeface="Montserrat"/>
                <a:cs typeface="Montserrat"/>
                <a:sym typeface="Montserrat"/>
              </a:defRPr>
            </a:lvl1pPr>
            <a:lvl2pPr lvl="1" rtl="0" algn="ctr">
              <a:spcBef>
                <a:spcPts val="0"/>
              </a:spcBef>
              <a:spcAft>
                <a:spcPts val="0"/>
              </a:spcAft>
              <a:buSzPts val="8000"/>
              <a:buFont typeface="Montserrat"/>
              <a:buNone/>
              <a:defRPr b="1" sz="8000">
                <a:latin typeface="Montserrat"/>
                <a:ea typeface="Montserrat"/>
                <a:cs typeface="Montserrat"/>
                <a:sym typeface="Montserrat"/>
              </a:defRPr>
            </a:lvl2pPr>
            <a:lvl3pPr lvl="2" rtl="0" algn="ctr">
              <a:spcBef>
                <a:spcPts val="0"/>
              </a:spcBef>
              <a:spcAft>
                <a:spcPts val="0"/>
              </a:spcAft>
              <a:buSzPts val="8000"/>
              <a:buFont typeface="Montserrat"/>
              <a:buNone/>
              <a:defRPr b="1" sz="8000">
                <a:latin typeface="Montserrat"/>
                <a:ea typeface="Montserrat"/>
                <a:cs typeface="Montserrat"/>
                <a:sym typeface="Montserrat"/>
              </a:defRPr>
            </a:lvl3pPr>
            <a:lvl4pPr lvl="3" rtl="0" algn="ctr">
              <a:spcBef>
                <a:spcPts val="0"/>
              </a:spcBef>
              <a:spcAft>
                <a:spcPts val="0"/>
              </a:spcAft>
              <a:buSzPts val="8000"/>
              <a:buFont typeface="Montserrat"/>
              <a:buNone/>
              <a:defRPr b="1" sz="8000">
                <a:latin typeface="Montserrat"/>
                <a:ea typeface="Montserrat"/>
                <a:cs typeface="Montserrat"/>
                <a:sym typeface="Montserrat"/>
              </a:defRPr>
            </a:lvl4pPr>
            <a:lvl5pPr lvl="4" rtl="0" algn="ctr">
              <a:spcBef>
                <a:spcPts val="0"/>
              </a:spcBef>
              <a:spcAft>
                <a:spcPts val="0"/>
              </a:spcAft>
              <a:buSzPts val="8000"/>
              <a:buFont typeface="Montserrat"/>
              <a:buNone/>
              <a:defRPr b="1" sz="8000">
                <a:latin typeface="Montserrat"/>
                <a:ea typeface="Montserrat"/>
                <a:cs typeface="Montserrat"/>
                <a:sym typeface="Montserrat"/>
              </a:defRPr>
            </a:lvl5pPr>
            <a:lvl6pPr lvl="5" rtl="0" algn="ctr">
              <a:spcBef>
                <a:spcPts val="0"/>
              </a:spcBef>
              <a:spcAft>
                <a:spcPts val="0"/>
              </a:spcAft>
              <a:buSzPts val="8000"/>
              <a:buFont typeface="Montserrat"/>
              <a:buNone/>
              <a:defRPr b="1" sz="8000">
                <a:latin typeface="Montserrat"/>
                <a:ea typeface="Montserrat"/>
                <a:cs typeface="Montserrat"/>
                <a:sym typeface="Montserrat"/>
              </a:defRPr>
            </a:lvl6pPr>
            <a:lvl7pPr lvl="6" rtl="0" algn="ctr">
              <a:spcBef>
                <a:spcPts val="0"/>
              </a:spcBef>
              <a:spcAft>
                <a:spcPts val="0"/>
              </a:spcAft>
              <a:buSzPts val="8000"/>
              <a:buFont typeface="Montserrat"/>
              <a:buNone/>
              <a:defRPr b="1" sz="8000">
                <a:latin typeface="Montserrat"/>
                <a:ea typeface="Montserrat"/>
                <a:cs typeface="Montserrat"/>
                <a:sym typeface="Montserrat"/>
              </a:defRPr>
            </a:lvl7pPr>
            <a:lvl8pPr lvl="7" rtl="0" algn="ctr">
              <a:spcBef>
                <a:spcPts val="0"/>
              </a:spcBef>
              <a:spcAft>
                <a:spcPts val="0"/>
              </a:spcAft>
              <a:buSzPts val="8000"/>
              <a:buFont typeface="Montserrat"/>
              <a:buNone/>
              <a:defRPr b="1" sz="8000">
                <a:latin typeface="Montserrat"/>
                <a:ea typeface="Montserrat"/>
                <a:cs typeface="Montserrat"/>
                <a:sym typeface="Montserrat"/>
              </a:defRPr>
            </a:lvl8pPr>
            <a:lvl9pPr lvl="8" rtl="0" algn="ctr">
              <a:spcBef>
                <a:spcPts val="0"/>
              </a:spcBef>
              <a:spcAft>
                <a:spcPts val="0"/>
              </a:spcAft>
              <a:buSzPts val="8000"/>
              <a:buFont typeface="Montserrat"/>
              <a:buNone/>
              <a:defRPr b="1" sz="8000">
                <a:latin typeface="Montserrat"/>
                <a:ea typeface="Montserrat"/>
                <a:cs typeface="Montserrat"/>
                <a:sym typeface="Montserrat"/>
              </a:defRPr>
            </a:lvl9pPr>
          </a:lstStyle>
          <a:p>
            <a:r>
              <a:t>xx%</a:t>
            </a:r>
          </a:p>
        </p:txBody>
      </p:sp>
      <p:sp>
        <p:nvSpPr>
          <p:cNvPr id="73" name="Google Shape;73;p15"/>
          <p:cNvSpPr txBox="1"/>
          <p:nvPr>
            <p:ph hasCustomPrompt="1" idx="15" type="title"/>
          </p:nvPr>
        </p:nvSpPr>
        <p:spPr>
          <a:xfrm>
            <a:off x="4886950" y="3194064"/>
            <a:ext cx="457200" cy="4572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000"/>
              <a:buFont typeface="Montserrat"/>
              <a:buNone/>
              <a:defRPr b="1" sz="2000">
                <a:latin typeface="Montserrat"/>
                <a:ea typeface="Montserrat"/>
                <a:cs typeface="Montserrat"/>
                <a:sym typeface="Montserrat"/>
              </a:defRPr>
            </a:lvl1pPr>
            <a:lvl2pPr lvl="1" rtl="0" algn="ctr">
              <a:spcBef>
                <a:spcPts val="0"/>
              </a:spcBef>
              <a:spcAft>
                <a:spcPts val="0"/>
              </a:spcAft>
              <a:buSzPts val="8000"/>
              <a:buFont typeface="Montserrat"/>
              <a:buNone/>
              <a:defRPr b="1" sz="8000">
                <a:latin typeface="Montserrat"/>
                <a:ea typeface="Montserrat"/>
                <a:cs typeface="Montserrat"/>
                <a:sym typeface="Montserrat"/>
              </a:defRPr>
            </a:lvl2pPr>
            <a:lvl3pPr lvl="2" rtl="0" algn="ctr">
              <a:spcBef>
                <a:spcPts val="0"/>
              </a:spcBef>
              <a:spcAft>
                <a:spcPts val="0"/>
              </a:spcAft>
              <a:buSzPts val="8000"/>
              <a:buFont typeface="Montserrat"/>
              <a:buNone/>
              <a:defRPr b="1" sz="8000">
                <a:latin typeface="Montserrat"/>
                <a:ea typeface="Montserrat"/>
                <a:cs typeface="Montserrat"/>
                <a:sym typeface="Montserrat"/>
              </a:defRPr>
            </a:lvl3pPr>
            <a:lvl4pPr lvl="3" rtl="0" algn="ctr">
              <a:spcBef>
                <a:spcPts val="0"/>
              </a:spcBef>
              <a:spcAft>
                <a:spcPts val="0"/>
              </a:spcAft>
              <a:buSzPts val="8000"/>
              <a:buFont typeface="Montserrat"/>
              <a:buNone/>
              <a:defRPr b="1" sz="8000">
                <a:latin typeface="Montserrat"/>
                <a:ea typeface="Montserrat"/>
                <a:cs typeface="Montserrat"/>
                <a:sym typeface="Montserrat"/>
              </a:defRPr>
            </a:lvl4pPr>
            <a:lvl5pPr lvl="4" rtl="0" algn="ctr">
              <a:spcBef>
                <a:spcPts val="0"/>
              </a:spcBef>
              <a:spcAft>
                <a:spcPts val="0"/>
              </a:spcAft>
              <a:buSzPts val="8000"/>
              <a:buFont typeface="Montserrat"/>
              <a:buNone/>
              <a:defRPr b="1" sz="8000">
                <a:latin typeface="Montserrat"/>
                <a:ea typeface="Montserrat"/>
                <a:cs typeface="Montserrat"/>
                <a:sym typeface="Montserrat"/>
              </a:defRPr>
            </a:lvl5pPr>
            <a:lvl6pPr lvl="5" rtl="0" algn="ctr">
              <a:spcBef>
                <a:spcPts val="0"/>
              </a:spcBef>
              <a:spcAft>
                <a:spcPts val="0"/>
              </a:spcAft>
              <a:buSzPts val="8000"/>
              <a:buFont typeface="Montserrat"/>
              <a:buNone/>
              <a:defRPr b="1" sz="8000">
                <a:latin typeface="Montserrat"/>
                <a:ea typeface="Montserrat"/>
                <a:cs typeface="Montserrat"/>
                <a:sym typeface="Montserrat"/>
              </a:defRPr>
            </a:lvl6pPr>
            <a:lvl7pPr lvl="6" rtl="0" algn="ctr">
              <a:spcBef>
                <a:spcPts val="0"/>
              </a:spcBef>
              <a:spcAft>
                <a:spcPts val="0"/>
              </a:spcAft>
              <a:buSzPts val="8000"/>
              <a:buFont typeface="Montserrat"/>
              <a:buNone/>
              <a:defRPr b="1" sz="8000">
                <a:latin typeface="Montserrat"/>
                <a:ea typeface="Montserrat"/>
                <a:cs typeface="Montserrat"/>
                <a:sym typeface="Montserrat"/>
              </a:defRPr>
            </a:lvl7pPr>
            <a:lvl8pPr lvl="7" rtl="0" algn="ctr">
              <a:spcBef>
                <a:spcPts val="0"/>
              </a:spcBef>
              <a:spcAft>
                <a:spcPts val="0"/>
              </a:spcAft>
              <a:buSzPts val="8000"/>
              <a:buFont typeface="Montserrat"/>
              <a:buNone/>
              <a:defRPr b="1" sz="8000">
                <a:latin typeface="Montserrat"/>
                <a:ea typeface="Montserrat"/>
                <a:cs typeface="Montserrat"/>
                <a:sym typeface="Montserrat"/>
              </a:defRPr>
            </a:lvl8pPr>
            <a:lvl9pPr lvl="8" rtl="0" algn="ctr">
              <a:spcBef>
                <a:spcPts val="0"/>
              </a:spcBef>
              <a:spcAft>
                <a:spcPts val="0"/>
              </a:spcAft>
              <a:buSzPts val="8000"/>
              <a:buFont typeface="Montserrat"/>
              <a:buNone/>
              <a:defRPr b="1" sz="8000">
                <a:latin typeface="Montserrat"/>
                <a:ea typeface="Montserrat"/>
                <a:cs typeface="Montserrat"/>
                <a:sym typeface="Montserrat"/>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 3">
  <p:cSld name="SECTION_HEADER_1_1_1">
    <p:bg>
      <p:bgPr>
        <a:noFill/>
      </p:bgPr>
    </p:bg>
    <p:spTree>
      <p:nvGrpSpPr>
        <p:cNvPr id="74" name="Shape 74"/>
        <p:cNvGrpSpPr/>
        <p:nvPr/>
      </p:nvGrpSpPr>
      <p:grpSpPr>
        <a:xfrm>
          <a:off x="0" y="0"/>
          <a:ext cx="0" cy="0"/>
          <a:chOff x="0" y="0"/>
          <a:chExt cx="0" cy="0"/>
        </a:xfrm>
      </p:grpSpPr>
      <p:sp>
        <p:nvSpPr>
          <p:cNvPr id="75" name="Google Shape;75;p16"/>
          <p:cNvSpPr/>
          <p:nvPr/>
        </p:nvSpPr>
        <p:spPr>
          <a:xfrm>
            <a:off x="1606152" y="426325"/>
            <a:ext cx="5931695" cy="4027888"/>
          </a:xfrm>
          <a:custGeom>
            <a:rect b="b" l="l" r="r" t="t"/>
            <a:pathLst>
              <a:path extrusionOk="0" h="122159" w="173125">
                <a:moveTo>
                  <a:pt x="92566" y="0"/>
                </a:moveTo>
                <a:cubicBezTo>
                  <a:pt x="84395" y="0"/>
                  <a:pt x="75788" y="3172"/>
                  <a:pt x="68950" y="10279"/>
                </a:cubicBezTo>
                <a:cubicBezTo>
                  <a:pt x="56950" y="22751"/>
                  <a:pt x="56703" y="30819"/>
                  <a:pt x="48722" y="30819"/>
                </a:cubicBezTo>
                <a:cubicBezTo>
                  <a:pt x="47674" y="30819"/>
                  <a:pt x="46492" y="30680"/>
                  <a:pt x="45133" y="30393"/>
                </a:cubicBezTo>
                <a:cubicBezTo>
                  <a:pt x="42097" y="29755"/>
                  <a:pt x="38229" y="29304"/>
                  <a:pt x="34136" y="29304"/>
                </a:cubicBezTo>
                <a:cubicBezTo>
                  <a:pt x="22401" y="29304"/>
                  <a:pt x="8819" y="33011"/>
                  <a:pt x="7706" y="46638"/>
                </a:cubicBezTo>
                <a:cubicBezTo>
                  <a:pt x="6239" y="64985"/>
                  <a:pt x="23851" y="62149"/>
                  <a:pt x="19815" y="75559"/>
                </a:cubicBezTo>
                <a:cubicBezTo>
                  <a:pt x="15779" y="88968"/>
                  <a:pt x="1" y="83331"/>
                  <a:pt x="3303" y="98842"/>
                </a:cubicBezTo>
                <a:cubicBezTo>
                  <a:pt x="6606" y="114387"/>
                  <a:pt x="11376" y="122159"/>
                  <a:pt x="11376" y="122159"/>
                </a:cubicBezTo>
                <a:lnTo>
                  <a:pt x="161750" y="122159"/>
                </a:lnTo>
                <a:cubicBezTo>
                  <a:pt x="160349" y="115521"/>
                  <a:pt x="159515" y="108749"/>
                  <a:pt x="159315" y="101978"/>
                </a:cubicBezTo>
                <a:cubicBezTo>
                  <a:pt x="159048" y="91303"/>
                  <a:pt x="173125" y="80496"/>
                  <a:pt x="165419" y="56845"/>
                </a:cubicBezTo>
                <a:cubicBezTo>
                  <a:pt x="157714" y="33229"/>
                  <a:pt x="145972" y="30760"/>
                  <a:pt x="133163" y="30760"/>
                </a:cubicBezTo>
                <a:cubicBezTo>
                  <a:pt x="120320" y="30760"/>
                  <a:pt x="123623" y="19452"/>
                  <a:pt x="113349" y="8511"/>
                </a:cubicBezTo>
                <a:cubicBezTo>
                  <a:pt x="108249" y="3080"/>
                  <a:pt x="100619" y="0"/>
                  <a:pt x="925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type="title"/>
          </p:nvPr>
        </p:nvSpPr>
        <p:spPr>
          <a:xfrm>
            <a:off x="3073050" y="1877575"/>
            <a:ext cx="2999100" cy="71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 5">
  <p:cSld name="SECTION_HEADER_1_2">
    <p:bg>
      <p:bgPr>
        <a:noFill/>
      </p:bgPr>
    </p:bg>
    <p:spTree>
      <p:nvGrpSpPr>
        <p:cNvPr id="77" name="Shape 77"/>
        <p:cNvGrpSpPr/>
        <p:nvPr/>
      </p:nvGrpSpPr>
      <p:grpSpPr>
        <a:xfrm>
          <a:off x="0" y="0"/>
          <a:ext cx="0" cy="0"/>
          <a:chOff x="0" y="0"/>
          <a:chExt cx="0" cy="0"/>
        </a:xfrm>
      </p:grpSpPr>
      <p:sp>
        <p:nvSpPr>
          <p:cNvPr id="78" name="Google Shape;78;p17"/>
          <p:cNvSpPr/>
          <p:nvPr/>
        </p:nvSpPr>
        <p:spPr>
          <a:xfrm>
            <a:off x="1897899" y="214631"/>
            <a:ext cx="5747466" cy="4714237"/>
          </a:xfrm>
          <a:custGeom>
            <a:rect b="b" l="l" r="r" t="t"/>
            <a:pathLst>
              <a:path extrusionOk="0" h="132590" w="161650">
                <a:moveTo>
                  <a:pt x="96636" y="0"/>
                </a:moveTo>
                <a:cubicBezTo>
                  <a:pt x="95660" y="0"/>
                  <a:pt x="94670" y="27"/>
                  <a:pt x="93667" y="82"/>
                </a:cubicBezTo>
                <a:cubicBezTo>
                  <a:pt x="66181" y="1549"/>
                  <a:pt x="43064" y="21497"/>
                  <a:pt x="23917" y="37141"/>
                </a:cubicBezTo>
                <a:cubicBezTo>
                  <a:pt x="4804" y="52786"/>
                  <a:pt x="0" y="76636"/>
                  <a:pt x="11675" y="94949"/>
                </a:cubicBezTo>
                <a:cubicBezTo>
                  <a:pt x="23350" y="113296"/>
                  <a:pt x="41163" y="105157"/>
                  <a:pt x="64280" y="116765"/>
                </a:cubicBezTo>
                <a:cubicBezTo>
                  <a:pt x="83343" y="126311"/>
                  <a:pt x="89725" y="132589"/>
                  <a:pt x="105652" y="132589"/>
                </a:cubicBezTo>
                <a:cubicBezTo>
                  <a:pt x="109038" y="132589"/>
                  <a:pt x="112855" y="132306"/>
                  <a:pt x="117317" y="131709"/>
                </a:cubicBezTo>
                <a:cubicBezTo>
                  <a:pt x="142769" y="128307"/>
                  <a:pt x="161649" y="98018"/>
                  <a:pt x="158147" y="66196"/>
                </a:cubicBezTo>
                <a:cubicBezTo>
                  <a:pt x="154644" y="34373"/>
                  <a:pt x="138966" y="18428"/>
                  <a:pt x="138966" y="18428"/>
                </a:cubicBezTo>
                <a:cubicBezTo>
                  <a:pt x="138966" y="18428"/>
                  <a:pt x="122459" y="0"/>
                  <a:pt x="96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type="title"/>
          </p:nvPr>
        </p:nvSpPr>
        <p:spPr>
          <a:xfrm>
            <a:off x="2249700" y="1451950"/>
            <a:ext cx="2645700" cy="19194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BODY_1_1_2">
    <p:bg>
      <p:bgPr>
        <a:no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943250" y="1640309"/>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82" name="Google Shape;82;p18"/>
          <p:cNvSpPr txBox="1"/>
          <p:nvPr>
            <p:ph idx="1" type="subTitle"/>
          </p:nvPr>
        </p:nvSpPr>
        <p:spPr>
          <a:xfrm>
            <a:off x="943250" y="190605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 name="Google Shape;83;p18"/>
          <p:cNvSpPr txBox="1"/>
          <p:nvPr>
            <p:ph idx="2" type="title"/>
          </p:nvPr>
        </p:nvSpPr>
        <p:spPr>
          <a:xfrm>
            <a:off x="3611850" y="1640309"/>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84" name="Google Shape;84;p18"/>
          <p:cNvSpPr txBox="1"/>
          <p:nvPr>
            <p:ph idx="3" type="subTitle"/>
          </p:nvPr>
        </p:nvSpPr>
        <p:spPr>
          <a:xfrm>
            <a:off x="3611850" y="190605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 name="Google Shape;85;p18"/>
          <p:cNvSpPr txBox="1"/>
          <p:nvPr>
            <p:ph idx="4" type="title"/>
          </p:nvPr>
        </p:nvSpPr>
        <p:spPr>
          <a:xfrm>
            <a:off x="6280450" y="1640309"/>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86" name="Google Shape;86;p18"/>
          <p:cNvSpPr txBox="1"/>
          <p:nvPr>
            <p:ph idx="5" type="subTitle"/>
          </p:nvPr>
        </p:nvSpPr>
        <p:spPr>
          <a:xfrm>
            <a:off x="6280450" y="190605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 name="Google Shape;87;p18"/>
          <p:cNvSpPr txBox="1"/>
          <p:nvPr>
            <p:ph idx="6" type="title"/>
          </p:nvPr>
        </p:nvSpPr>
        <p:spPr>
          <a:xfrm>
            <a:off x="943250" y="3470721"/>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88" name="Google Shape;88;p18"/>
          <p:cNvSpPr txBox="1"/>
          <p:nvPr>
            <p:ph idx="7" type="subTitle"/>
          </p:nvPr>
        </p:nvSpPr>
        <p:spPr>
          <a:xfrm>
            <a:off x="943250" y="372867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 name="Google Shape;89;p18"/>
          <p:cNvSpPr txBox="1"/>
          <p:nvPr>
            <p:ph idx="8" type="title"/>
          </p:nvPr>
        </p:nvSpPr>
        <p:spPr>
          <a:xfrm>
            <a:off x="3611850" y="3470721"/>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90" name="Google Shape;90;p18"/>
          <p:cNvSpPr txBox="1"/>
          <p:nvPr>
            <p:ph idx="9" type="subTitle"/>
          </p:nvPr>
        </p:nvSpPr>
        <p:spPr>
          <a:xfrm>
            <a:off x="3611850" y="372867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 name="Google Shape;91;p18"/>
          <p:cNvSpPr txBox="1"/>
          <p:nvPr>
            <p:ph idx="13" type="title"/>
          </p:nvPr>
        </p:nvSpPr>
        <p:spPr>
          <a:xfrm>
            <a:off x="6280450" y="3470721"/>
            <a:ext cx="19203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600"/>
              <a:buFont typeface="Montserrat"/>
              <a:buNone/>
              <a:defRPr b="1" sz="1600">
                <a:latin typeface="Montserrat"/>
                <a:ea typeface="Montserrat"/>
                <a:cs typeface="Montserrat"/>
                <a:sym typeface="Montserrat"/>
              </a:defRPr>
            </a:lvl2pPr>
            <a:lvl3pPr lvl="2" rtl="0" algn="ctr">
              <a:spcBef>
                <a:spcPts val="0"/>
              </a:spcBef>
              <a:spcAft>
                <a:spcPts val="0"/>
              </a:spcAft>
              <a:buSzPts val="1600"/>
              <a:buFont typeface="Montserrat"/>
              <a:buNone/>
              <a:defRPr b="1" sz="1600">
                <a:latin typeface="Montserrat"/>
                <a:ea typeface="Montserrat"/>
                <a:cs typeface="Montserrat"/>
                <a:sym typeface="Montserrat"/>
              </a:defRPr>
            </a:lvl3pPr>
            <a:lvl4pPr lvl="3" rtl="0" algn="ctr">
              <a:spcBef>
                <a:spcPts val="0"/>
              </a:spcBef>
              <a:spcAft>
                <a:spcPts val="0"/>
              </a:spcAft>
              <a:buSzPts val="1600"/>
              <a:buFont typeface="Montserrat"/>
              <a:buNone/>
              <a:defRPr b="1" sz="1600">
                <a:latin typeface="Montserrat"/>
                <a:ea typeface="Montserrat"/>
                <a:cs typeface="Montserrat"/>
                <a:sym typeface="Montserrat"/>
              </a:defRPr>
            </a:lvl4pPr>
            <a:lvl5pPr lvl="4" rtl="0" algn="ctr">
              <a:spcBef>
                <a:spcPts val="0"/>
              </a:spcBef>
              <a:spcAft>
                <a:spcPts val="0"/>
              </a:spcAft>
              <a:buSzPts val="1600"/>
              <a:buFont typeface="Montserrat"/>
              <a:buNone/>
              <a:defRPr b="1" sz="1600">
                <a:latin typeface="Montserrat"/>
                <a:ea typeface="Montserrat"/>
                <a:cs typeface="Montserrat"/>
                <a:sym typeface="Montserrat"/>
              </a:defRPr>
            </a:lvl5pPr>
            <a:lvl6pPr lvl="5" rtl="0" algn="ctr">
              <a:spcBef>
                <a:spcPts val="0"/>
              </a:spcBef>
              <a:spcAft>
                <a:spcPts val="0"/>
              </a:spcAft>
              <a:buSzPts val="1600"/>
              <a:buFont typeface="Montserrat"/>
              <a:buNone/>
              <a:defRPr b="1" sz="1600">
                <a:latin typeface="Montserrat"/>
                <a:ea typeface="Montserrat"/>
                <a:cs typeface="Montserrat"/>
                <a:sym typeface="Montserrat"/>
              </a:defRPr>
            </a:lvl6pPr>
            <a:lvl7pPr lvl="6" rtl="0" algn="ctr">
              <a:spcBef>
                <a:spcPts val="0"/>
              </a:spcBef>
              <a:spcAft>
                <a:spcPts val="0"/>
              </a:spcAft>
              <a:buSzPts val="1600"/>
              <a:buFont typeface="Montserrat"/>
              <a:buNone/>
              <a:defRPr b="1" sz="1600">
                <a:latin typeface="Montserrat"/>
                <a:ea typeface="Montserrat"/>
                <a:cs typeface="Montserrat"/>
                <a:sym typeface="Montserrat"/>
              </a:defRPr>
            </a:lvl7pPr>
            <a:lvl8pPr lvl="7" rtl="0" algn="ctr">
              <a:spcBef>
                <a:spcPts val="0"/>
              </a:spcBef>
              <a:spcAft>
                <a:spcPts val="0"/>
              </a:spcAft>
              <a:buSzPts val="1600"/>
              <a:buFont typeface="Montserrat"/>
              <a:buNone/>
              <a:defRPr b="1" sz="1600">
                <a:latin typeface="Montserrat"/>
                <a:ea typeface="Montserrat"/>
                <a:cs typeface="Montserrat"/>
                <a:sym typeface="Montserrat"/>
              </a:defRPr>
            </a:lvl8pPr>
            <a:lvl9pPr lvl="8" rtl="0" algn="ct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92" name="Google Shape;92;p18"/>
          <p:cNvSpPr txBox="1"/>
          <p:nvPr>
            <p:ph idx="14" type="subTitle"/>
          </p:nvPr>
        </p:nvSpPr>
        <p:spPr>
          <a:xfrm>
            <a:off x="6280450" y="3728673"/>
            <a:ext cx="1920300" cy="87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3" name="Google Shape;93;p18"/>
          <p:cNvSpPr txBox="1"/>
          <p:nvPr>
            <p:ph idx="15"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8"/>
          <p:cNvSpPr/>
          <p:nvPr/>
        </p:nvSpPr>
        <p:spPr>
          <a:xfrm flipH="1" rot="-1424197">
            <a:off x="-1212463" y="-1285723"/>
            <a:ext cx="3755401" cy="2757287"/>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APTION_ONLY_1">
    <p:spTree>
      <p:nvGrpSpPr>
        <p:cNvPr id="95" name="Shape 95"/>
        <p:cNvGrpSpPr/>
        <p:nvPr/>
      </p:nvGrpSpPr>
      <p:grpSpPr>
        <a:xfrm>
          <a:off x="0" y="0"/>
          <a:ext cx="0" cy="0"/>
          <a:chOff x="0" y="0"/>
          <a:chExt cx="0" cy="0"/>
        </a:xfrm>
      </p:grpSpPr>
      <p:sp>
        <p:nvSpPr>
          <p:cNvPr id="96" name="Google Shape;96;p19"/>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9"/>
          <p:cNvSpPr/>
          <p:nvPr/>
        </p:nvSpPr>
        <p:spPr>
          <a:xfrm flipH="1" rot="-6334489">
            <a:off x="-1835835" y="3109709"/>
            <a:ext cx="3755764" cy="2757553"/>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nd credits">
  <p:cSld name="SECTION_HEADER_1_2_1">
    <p:bg>
      <p:bgPr>
        <a:noFill/>
      </p:bgPr>
    </p:bg>
    <p:spTree>
      <p:nvGrpSpPr>
        <p:cNvPr id="98" name="Shape 98"/>
        <p:cNvGrpSpPr/>
        <p:nvPr/>
      </p:nvGrpSpPr>
      <p:grpSpPr>
        <a:xfrm>
          <a:off x="0" y="0"/>
          <a:ext cx="0" cy="0"/>
          <a:chOff x="0" y="0"/>
          <a:chExt cx="0" cy="0"/>
        </a:xfrm>
      </p:grpSpPr>
      <p:sp>
        <p:nvSpPr>
          <p:cNvPr id="99" name="Google Shape;99;p20"/>
          <p:cNvSpPr/>
          <p:nvPr/>
        </p:nvSpPr>
        <p:spPr>
          <a:xfrm flipH="1">
            <a:off x="1698267" y="214631"/>
            <a:ext cx="5747466" cy="4714237"/>
          </a:xfrm>
          <a:custGeom>
            <a:rect b="b" l="l" r="r" t="t"/>
            <a:pathLst>
              <a:path extrusionOk="0" h="132590" w="161650">
                <a:moveTo>
                  <a:pt x="96636" y="0"/>
                </a:moveTo>
                <a:cubicBezTo>
                  <a:pt x="95660" y="0"/>
                  <a:pt x="94670" y="27"/>
                  <a:pt x="93667" y="82"/>
                </a:cubicBezTo>
                <a:cubicBezTo>
                  <a:pt x="66181" y="1549"/>
                  <a:pt x="43064" y="21497"/>
                  <a:pt x="23917" y="37141"/>
                </a:cubicBezTo>
                <a:cubicBezTo>
                  <a:pt x="4804" y="52786"/>
                  <a:pt x="0" y="76636"/>
                  <a:pt x="11675" y="94949"/>
                </a:cubicBezTo>
                <a:cubicBezTo>
                  <a:pt x="23350" y="113296"/>
                  <a:pt x="41163" y="105157"/>
                  <a:pt x="64280" y="116765"/>
                </a:cubicBezTo>
                <a:cubicBezTo>
                  <a:pt x="83343" y="126311"/>
                  <a:pt x="89725" y="132589"/>
                  <a:pt x="105652" y="132589"/>
                </a:cubicBezTo>
                <a:cubicBezTo>
                  <a:pt x="109038" y="132589"/>
                  <a:pt x="112855" y="132306"/>
                  <a:pt x="117317" y="131709"/>
                </a:cubicBezTo>
                <a:cubicBezTo>
                  <a:pt x="142769" y="128307"/>
                  <a:pt x="161649" y="98018"/>
                  <a:pt x="158147" y="66196"/>
                </a:cubicBezTo>
                <a:cubicBezTo>
                  <a:pt x="154644" y="34373"/>
                  <a:pt x="138966" y="18428"/>
                  <a:pt x="138966" y="18428"/>
                </a:cubicBezTo>
                <a:cubicBezTo>
                  <a:pt x="138966" y="18428"/>
                  <a:pt x="122459" y="0"/>
                  <a:pt x="96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a:off x="6367342" y="4107975"/>
            <a:ext cx="2054100" cy="260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a:off x="2455200" y="3193125"/>
            <a:ext cx="4233600" cy="1031100"/>
          </a:xfrm>
          <a:prstGeom prst="roundRect">
            <a:avLst>
              <a:gd fmla="val 16667"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txBox="1"/>
          <p:nvPr>
            <p:ph type="title"/>
          </p:nvPr>
        </p:nvSpPr>
        <p:spPr>
          <a:xfrm>
            <a:off x="2453700" y="1230733"/>
            <a:ext cx="4236600" cy="7566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Font typeface="Montserrat"/>
              <a:buNone/>
              <a:defRPr b="1" sz="4800">
                <a:latin typeface="Montserrat"/>
                <a:ea typeface="Montserrat"/>
                <a:cs typeface="Montserrat"/>
                <a:sym typeface="Montserrat"/>
              </a:defRPr>
            </a:lvl1pPr>
            <a:lvl2pPr lvl="1" rtl="0" algn="ctr">
              <a:spcBef>
                <a:spcPts val="0"/>
              </a:spcBef>
              <a:spcAft>
                <a:spcPts val="0"/>
              </a:spcAft>
              <a:buSzPts val="3600"/>
              <a:buFont typeface="Montserrat"/>
              <a:buNone/>
              <a:defRPr b="1" sz="3600">
                <a:latin typeface="Montserrat"/>
                <a:ea typeface="Montserrat"/>
                <a:cs typeface="Montserrat"/>
                <a:sym typeface="Montserrat"/>
              </a:defRPr>
            </a:lvl2pPr>
            <a:lvl3pPr lvl="2" rtl="0" algn="ctr">
              <a:spcBef>
                <a:spcPts val="0"/>
              </a:spcBef>
              <a:spcAft>
                <a:spcPts val="0"/>
              </a:spcAft>
              <a:buSzPts val="3600"/>
              <a:buFont typeface="Montserrat"/>
              <a:buNone/>
              <a:defRPr b="1" sz="3600">
                <a:latin typeface="Montserrat"/>
                <a:ea typeface="Montserrat"/>
                <a:cs typeface="Montserrat"/>
                <a:sym typeface="Montserrat"/>
              </a:defRPr>
            </a:lvl3pPr>
            <a:lvl4pPr lvl="3" rtl="0" algn="ctr">
              <a:spcBef>
                <a:spcPts val="0"/>
              </a:spcBef>
              <a:spcAft>
                <a:spcPts val="0"/>
              </a:spcAft>
              <a:buSzPts val="3600"/>
              <a:buFont typeface="Montserrat"/>
              <a:buNone/>
              <a:defRPr b="1" sz="3600">
                <a:latin typeface="Montserrat"/>
                <a:ea typeface="Montserrat"/>
                <a:cs typeface="Montserrat"/>
                <a:sym typeface="Montserrat"/>
              </a:defRPr>
            </a:lvl4pPr>
            <a:lvl5pPr lvl="4" rtl="0" algn="ctr">
              <a:spcBef>
                <a:spcPts val="0"/>
              </a:spcBef>
              <a:spcAft>
                <a:spcPts val="0"/>
              </a:spcAft>
              <a:buSzPts val="3600"/>
              <a:buFont typeface="Montserrat"/>
              <a:buNone/>
              <a:defRPr b="1" sz="3600">
                <a:latin typeface="Montserrat"/>
                <a:ea typeface="Montserrat"/>
                <a:cs typeface="Montserrat"/>
                <a:sym typeface="Montserrat"/>
              </a:defRPr>
            </a:lvl5pPr>
            <a:lvl6pPr lvl="5" rtl="0" algn="ctr">
              <a:spcBef>
                <a:spcPts val="0"/>
              </a:spcBef>
              <a:spcAft>
                <a:spcPts val="0"/>
              </a:spcAft>
              <a:buSzPts val="3600"/>
              <a:buFont typeface="Montserrat"/>
              <a:buNone/>
              <a:defRPr b="1" sz="3600">
                <a:latin typeface="Montserrat"/>
                <a:ea typeface="Montserrat"/>
                <a:cs typeface="Montserrat"/>
                <a:sym typeface="Montserrat"/>
              </a:defRPr>
            </a:lvl6pPr>
            <a:lvl7pPr lvl="6" rtl="0" algn="ctr">
              <a:spcBef>
                <a:spcPts val="0"/>
              </a:spcBef>
              <a:spcAft>
                <a:spcPts val="0"/>
              </a:spcAft>
              <a:buSzPts val="3600"/>
              <a:buFont typeface="Montserrat"/>
              <a:buNone/>
              <a:defRPr b="1" sz="3600">
                <a:latin typeface="Montserrat"/>
                <a:ea typeface="Montserrat"/>
                <a:cs typeface="Montserrat"/>
                <a:sym typeface="Montserrat"/>
              </a:defRPr>
            </a:lvl7pPr>
            <a:lvl8pPr lvl="7" rtl="0" algn="ctr">
              <a:spcBef>
                <a:spcPts val="0"/>
              </a:spcBef>
              <a:spcAft>
                <a:spcPts val="0"/>
              </a:spcAft>
              <a:buSzPts val="3600"/>
              <a:buFont typeface="Montserrat"/>
              <a:buNone/>
              <a:defRPr b="1" sz="3600">
                <a:latin typeface="Montserrat"/>
                <a:ea typeface="Montserrat"/>
                <a:cs typeface="Montserrat"/>
                <a:sym typeface="Montserrat"/>
              </a:defRPr>
            </a:lvl8pPr>
            <a:lvl9pPr lvl="8" rtl="0" algn="ctr">
              <a:spcBef>
                <a:spcPts val="0"/>
              </a:spcBef>
              <a:spcAft>
                <a:spcPts val="0"/>
              </a:spcAft>
              <a:buSzPts val="3600"/>
              <a:buFont typeface="Montserrat"/>
              <a:buNone/>
              <a:defRPr b="1" sz="3600">
                <a:latin typeface="Montserrat"/>
                <a:ea typeface="Montserrat"/>
                <a:cs typeface="Montserrat"/>
                <a:sym typeface="Montserrat"/>
              </a:defRPr>
            </a:lvl9pPr>
          </a:lstStyle>
          <a:p/>
        </p:txBody>
      </p:sp>
      <p:sp>
        <p:nvSpPr>
          <p:cNvPr id="103" name="Google Shape;103;p20"/>
          <p:cNvSpPr txBox="1"/>
          <p:nvPr>
            <p:ph idx="1" type="subTitle"/>
          </p:nvPr>
        </p:nvSpPr>
        <p:spPr>
          <a:xfrm>
            <a:off x="2179050" y="2042434"/>
            <a:ext cx="4785900" cy="84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4" name="Google Shape;104;p20"/>
          <p:cNvSpPr txBox="1"/>
          <p:nvPr/>
        </p:nvSpPr>
        <p:spPr>
          <a:xfrm>
            <a:off x="2776750" y="3270075"/>
            <a:ext cx="3590700" cy="8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ontserrat"/>
                <a:ea typeface="Montserrat"/>
                <a:cs typeface="Montserrat"/>
                <a:sym typeface="Montserrat"/>
              </a:rPr>
              <a:t>CREDITS: This presentation template was created by </a:t>
            </a:r>
            <a:r>
              <a:rPr b="1" lang="en" sz="1200">
                <a:solidFill>
                  <a:schemeClr val="dk1"/>
                </a:solidFill>
                <a:latin typeface="Montserrat"/>
                <a:ea typeface="Montserrat"/>
                <a:cs typeface="Montserrat"/>
                <a:sym typeface="Montserrat"/>
              </a:rPr>
              <a:t>Slidesgo</a:t>
            </a:r>
            <a:r>
              <a:rPr lang="en" sz="1200">
                <a:solidFill>
                  <a:schemeClr val="dk1"/>
                </a:solidFill>
                <a:latin typeface="Montserrat"/>
                <a:ea typeface="Montserrat"/>
                <a:cs typeface="Montserrat"/>
                <a:sym typeface="Montserrat"/>
              </a:rPr>
              <a:t>, including icons by </a:t>
            </a:r>
            <a:r>
              <a:rPr b="1" lang="en" sz="1200">
                <a:solidFill>
                  <a:schemeClr val="dk1"/>
                </a:solidFill>
                <a:latin typeface="Montserrat"/>
                <a:ea typeface="Montserrat"/>
                <a:cs typeface="Montserrat"/>
                <a:sym typeface="Montserrat"/>
              </a:rPr>
              <a:t>Flaticon</a:t>
            </a:r>
            <a:r>
              <a:rPr lang="en" sz="1200">
                <a:solidFill>
                  <a:schemeClr val="dk1"/>
                </a:solidFill>
                <a:latin typeface="Montserrat"/>
                <a:ea typeface="Montserrat"/>
                <a:cs typeface="Montserrat"/>
                <a:sym typeface="Montserrat"/>
              </a:rPr>
              <a:t>, and infographics &amp; images by </a:t>
            </a:r>
            <a:r>
              <a:rPr b="1" lang="en" sz="1200">
                <a:solidFill>
                  <a:schemeClr val="dk1"/>
                </a:solidFill>
                <a:latin typeface="Montserrat"/>
                <a:ea typeface="Montserrat"/>
                <a:cs typeface="Montserrat"/>
                <a:sym typeface="Montserrat"/>
              </a:rPr>
              <a:t>Freepik</a:t>
            </a:r>
            <a:r>
              <a:rPr lang="en" sz="1200">
                <a:solidFill>
                  <a:schemeClr val="dk1"/>
                </a:solidFill>
                <a:latin typeface="Montserrat"/>
                <a:ea typeface="Montserrat"/>
                <a:cs typeface="Montserrat"/>
                <a:sym typeface="Montserrat"/>
              </a:rPr>
              <a:t> and illustrations by </a:t>
            </a:r>
            <a:r>
              <a:rPr b="1" lang="en" sz="1200">
                <a:solidFill>
                  <a:schemeClr val="dk1"/>
                </a:solidFill>
                <a:latin typeface="Montserrat"/>
                <a:ea typeface="Montserrat"/>
                <a:cs typeface="Montserrat"/>
                <a:sym typeface="Montserrat"/>
              </a:rPr>
              <a:t>Stories</a:t>
            </a:r>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97675" y="1654950"/>
            <a:ext cx="5150400" cy="841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5" name="Google Shape;15;p3"/>
          <p:cNvSpPr/>
          <p:nvPr/>
        </p:nvSpPr>
        <p:spPr>
          <a:xfrm rot="900153">
            <a:off x="6592010" y="3259039"/>
            <a:ext cx="4035830" cy="3656747"/>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05" name="Shape 105"/>
        <p:cNvGrpSpPr/>
        <p:nvPr/>
      </p:nvGrpSpPr>
      <p:grpSpPr>
        <a:xfrm>
          <a:off x="0" y="0"/>
          <a:ext cx="0" cy="0"/>
          <a:chOff x="0" y="0"/>
          <a:chExt cx="0" cy="0"/>
        </a:xfrm>
      </p:grpSpPr>
      <p:sp>
        <p:nvSpPr>
          <p:cNvPr id="106" name="Google Shape;106;p21"/>
          <p:cNvSpPr/>
          <p:nvPr/>
        </p:nvSpPr>
        <p:spPr>
          <a:xfrm flipH="1" rot="-1772302">
            <a:off x="-979316" y="-1357686"/>
            <a:ext cx="3755040" cy="2757021"/>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p:nvPr/>
        </p:nvSpPr>
        <p:spPr>
          <a:xfrm flipH="1" rot="10800000">
            <a:off x="7351854" y="2691523"/>
            <a:ext cx="3755195" cy="2757135"/>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21"/>
          <p:cNvSpPr txBox="1"/>
          <p:nvPr>
            <p:ph idx="2" type="title"/>
          </p:nvPr>
        </p:nvSpPr>
        <p:spPr>
          <a:xfrm>
            <a:off x="3470100" y="2047667"/>
            <a:ext cx="22038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10" name="Google Shape;110;p21"/>
          <p:cNvSpPr txBox="1"/>
          <p:nvPr>
            <p:ph idx="1" type="subTitle"/>
          </p:nvPr>
        </p:nvSpPr>
        <p:spPr>
          <a:xfrm>
            <a:off x="3470100" y="2313417"/>
            <a:ext cx="2203800" cy="6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 name="Google Shape;111;p21"/>
          <p:cNvSpPr txBox="1"/>
          <p:nvPr>
            <p:ph idx="3" type="title"/>
          </p:nvPr>
        </p:nvSpPr>
        <p:spPr>
          <a:xfrm>
            <a:off x="2093925" y="3876942"/>
            <a:ext cx="22038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12" name="Google Shape;112;p21"/>
          <p:cNvSpPr txBox="1"/>
          <p:nvPr>
            <p:ph idx="4" type="subTitle"/>
          </p:nvPr>
        </p:nvSpPr>
        <p:spPr>
          <a:xfrm>
            <a:off x="2093925" y="4134894"/>
            <a:ext cx="2203800" cy="6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 name="Google Shape;113;p21"/>
          <p:cNvSpPr txBox="1"/>
          <p:nvPr>
            <p:ph idx="5" type="title"/>
          </p:nvPr>
        </p:nvSpPr>
        <p:spPr>
          <a:xfrm>
            <a:off x="717750" y="2047667"/>
            <a:ext cx="22038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14" name="Google Shape;114;p21"/>
          <p:cNvSpPr txBox="1"/>
          <p:nvPr>
            <p:ph idx="6" type="subTitle"/>
          </p:nvPr>
        </p:nvSpPr>
        <p:spPr>
          <a:xfrm>
            <a:off x="717750" y="2313417"/>
            <a:ext cx="2203800" cy="6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 name="Google Shape;115;p21"/>
          <p:cNvSpPr txBox="1"/>
          <p:nvPr>
            <p:ph idx="7" type="title"/>
          </p:nvPr>
        </p:nvSpPr>
        <p:spPr>
          <a:xfrm>
            <a:off x="6222450" y="2047667"/>
            <a:ext cx="22038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16" name="Google Shape;116;p21"/>
          <p:cNvSpPr txBox="1"/>
          <p:nvPr>
            <p:ph idx="8" type="subTitle"/>
          </p:nvPr>
        </p:nvSpPr>
        <p:spPr>
          <a:xfrm>
            <a:off x="6222450" y="2313417"/>
            <a:ext cx="2203800" cy="6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21"/>
          <p:cNvSpPr txBox="1"/>
          <p:nvPr>
            <p:ph idx="9" type="title"/>
          </p:nvPr>
        </p:nvSpPr>
        <p:spPr>
          <a:xfrm>
            <a:off x="4846275" y="3876950"/>
            <a:ext cx="22038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Montserrat"/>
              <a:buNone/>
              <a:defRPr b="1" sz="16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18" name="Google Shape;118;p21"/>
          <p:cNvSpPr txBox="1"/>
          <p:nvPr>
            <p:ph idx="13" type="subTitle"/>
          </p:nvPr>
        </p:nvSpPr>
        <p:spPr>
          <a:xfrm>
            <a:off x="4846275" y="4128798"/>
            <a:ext cx="2203800" cy="6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119" name="Google Shape;119;p21"/>
          <p:cNvCxnSpPr/>
          <p:nvPr/>
        </p:nvCxnSpPr>
        <p:spPr>
          <a:xfrm rot="10800000">
            <a:off x="-9461" y="3502542"/>
            <a:ext cx="5971200" cy="0"/>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21"/>
          <p:cNvCxnSpPr/>
          <p:nvPr/>
        </p:nvCxnSpPr>
        <p:spPr>
          <a:xfrm rot="10800000">
            <a:off x="1813121" y="1665150"/>
            <a:ext cx="7337100" cy="0"/>
          </a:xfrm>
          <a:prstGeom prst="straightConnector1">
            <a:avLst/>
          </a:prstGeom>
          <a:noFill/>
          <a:ln cap="flat" cmpd="sng" w="9525">
            <a:solidFill>
              <a:schemeClr val="dk1"/>
            </a:solidFill>
            <a:prstDash val="solid"/>
            <a:round/>
            <a:headEnd len="med" w="med" type="none"/>
            <a:tailEnd len="med" w="med" type="none"/>
          </a:ln>
        </p:spPr>
      </p:cxnSp>
      <p:sp>
        <p:nvSpPr>
          <p:cNvPr id="121" name="Google Shape;121;p21"/>
          <p:cNvSpPr/>
          <p:nvPr/>
        </p:nvSpPr>
        <p:spPr>
          <a:xfrm rot="5400000">
            <a:off x="7087050" y="1431139"/>
            <a:ext cx="474600" cy="4680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rot="5400000">
            <a:off x="2958525" y="3268542"/>
            <a:ext cx="474600" cy="4680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rot="5400000">
            <a:off x="4334700" y="1431139"/>
            <a:ext cx="474600" cy="4680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rot="5400000">
            <a:off x="1668900" y="1431139"/>
            <a:ext cx="474600" cy="4680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p:nvPr/>
        </p:nvSpPr>
        <p:spPr>
          <a:xfrm rot="5400000">
            <a:off x="5710875" y="3268542"/>
            <a:ext cx="474600" cy="4680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26" name="Shape 126"/>
        <p:cNvGrpSpPr/>
        <p:nvPr/>
      </p:nvGrpSpPr>
      <p:grpSpPr>
        <a:xfrm>
          <a:off x="0" y="0"/>
          <a:ext cx="0" cy="0"/>
          <a:chOff x="0" y="0"/>
          <a:chExt cx="0" cy="0"/>
        </a:xfrm>
      </p:grpSpPr>
      <p:sp>
        <p:nvSpPr>
          <p:cNvPr id="127" name="Google Shape;127;p22"/>
          <p:cNvSpPr txBox="1"/>
          <p:nvPr>
            <p:ph type="title"/>
          </p:nvPr>
        </p:nvSpPr>
        <p:spPr>
          <a:xfrm>
            <a:off x="3649050" y="2664175"/>
            <a:ext cx="18471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ontserrat"/>
              <a:buNone/>
              <a:defRPr b="1" sz="18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28" name="Google Shape;128;p22"/>
          <p:cNvSpPr txBox="1"/>
          <p:nvPr>
            <p:ph idx="2" type="title"/>
          </p:nvPr>
        </p:nvSpPr>
        <p:spPr>
          <a:xfrm>
            <a:off x="5742900" y="2664175"/>
            <a:ext cx="18471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ontserrat"/>
              <a:buNone/>
              <a:defRPr b="1" sz="18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29" name="Google Shape;129;p22"/>
          <p:cNvSpPr/>
          <p:nvPr/>
        </p:nvSpPr>
        <p:spPr>
          <a:xfrm rot="900153">
            <a:off x="-2551990" y="3259039"/>
            <a:ext cx="4035830" cy="3656747"/>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txBox="1"/>
          <p:nvPr>
            <p:ph idx="3" type="title"/>
          </p:nvPr>
        </p:nvSpPr>
        <p:spPr>
          <a:xfrm>
            <a:off x="1557600" y="2664175"/>
            <a:ext cx="18471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ontserrat"/>
              <a:buNone/>
              <a:defRPr b="1" sz="18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131" name="Google Shape;131;p22"/>
          <p:cNvSpPr txBox="1"/>
          <p:nvPr>
            <p:ph idx="1" type="subTitle"/>
          </p:nvPr>
        </p:nvSpPr>
        <p:spPr>
          <a:xfrm>
            <a:off x="1556400" y="2930698"/>
            <a:ext cx="18471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2" name="Google Shape;132;p22"/>
          <p:cNvSpPr txBox="1"/>
          <p:nvPr>
            <p:ph idx="4"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3" name="Google Shape;133;p22"/>
          <p:cNvSpPr txBox="1"/>
          <p:nvPr>
            <p:ph idx="5" type="subTitle"/>
          </p:nvPr>
        </p:nvSpPr>
        <p:spPr>
          <a:xfrm>
            <a:off x="3647850" y="2930698"/>
            <a:ext cx="18471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4" name="Google Shape;134;p22"/>
          <p:cNvSpPr txBox="1"/>
          <p:nvPr>
            <p:ph idx="6" type="subTitle"/>
          </p:nvPr>
        </p:nvSpPr>
        <p:spPr>
          <a:xfrm>
            <a:off x="5741700" y="2930698"/>
            <a:ext cx="18471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ONE_COLUMN_TEXT_1_1_1_1">
    <p:bg>
      <p:bgPr>
        <a:noFill/>
      </p:bgPr>
    </p:bg>
    <p:spTree>
      <p:nvGrpSpPr>
        <p:cNvPr id="135" name="Shape 135"/>
        <p:cNvGrpSpPr/>
        <p:nvPr/>
      </p:nvGrpSpPr>
      <p:grpSpPr>
        <a:xfrm>
          <a:off x="0" y="0"/>
          <a:ext cx="0" cy="0"/>
          <a:chOff x="0" y="0"/>
          <a:chExt cx="0" cy="0"/>
        </a:xfrm>
      </p:grpSpPr>
      <p:sp>
        <p:nvSpPr>
          <p:cNvPr id="136" name="Google Shape;136;p23"/>
          <p:cNvSpPr txBox="1"/>
          <p:nvPr>
            <p:ph idx="1" type="subTitle"/>
          </p:nvPr>
        </p:nvSpPr>
        <p:spPr>
          <a:xfrm>
            <a:off x="1469643" y="4075024"/>
            <a:ext cx="25785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7" name="Google Shape;137;p23"/>
          <p:cNvSpPr txBox="1"/>
          <p:nvPr>
            <p:ph idx="2" type="subTitle"/>
          </p:nvPr>
        </p:nvSpPr>
        <p:spPr>
          <a:xfrm>
            <a:off x="5099757" y="4075024"/>
            <a:ext cx="25785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23"/>
          <p:cNvSpPr txBox="1"/>
          <p:nvPr>
            <p:ph hasCustomPrompt="1" type="title"/>
          </p:nvPr>
        </p:nvSpPr>
        <p:spPr>
          <a:xfrm>
            <a:off x="1778493" y="3399636"/>
            <a:ext cx="1956900" cy="577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2"/>
              </a:buClr>
              <a:buSzPts val="2400"/>
              <a:buFont typeface="Montserrat"/>
              <a:buNone/>
              <a:defRPr b="1">
                <a:solidFill>
                  <a:schemeClr val="lt2"/>
                </a:solidFill>
                <a:latin typeface="Montserrat"/>
                <a:ea typeface="Montserrat"/>
                <a:cs typeface="Montserrat"/>
                <a:sym typeface="Montserrat"/>
              </a:defRPr>
            </a:lvl1pPr>
            <a:lvl2pPr lvl="1"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2pPr>
            <a:lvl3pPr lvl="2"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3pPr>
            <a:lvl4pPr lvl="3"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4pPr>
            <a:lvl5pPr lvl="4"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5pPr>
            <a:lvl6pPr lvl="5"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6pPr>
            <a:lvl7pPr lvl="6"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7pPr>
            <a:lvl8pPr lvl="7"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8pPr>
            <a:lvl9pPr lvl="8"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9pPr>
          </a:lstStyle>
          <a:p>
            <a:r>
              <a:t>xx%</a:t>
            </a:r>
          </a:p>
        </p:txBody>
      </p:sp>
      <p:sp>
        <p:nvSpPr>
          <p:cNvPr id="139" name="Google Shape;139;p23"/>
          <p:cNvSpPr txBox="1"/>
          <p:nvPr>
            <p:ph idx="3"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3"/>
          <p:cNvSpPr txBox="1"/>
          <p:nvPr>
            <p:ph hasCustomPrompt="1" idx="4" type="title"/>
          </p:nvPr>
        </p:nvSpPr>
        <p:spPr>
          <a:xfrm>
            <a:off x="5408607" y="3399636"/>
            <a:ext cx="1956900" cy="577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2"/>
              </a:buClr>
              <a:buSzPts val="2400"/>
              <a:buFont typeface="Montserrat"/>
              <a:buNone/>
              <a:defRPr b="1">
                <a:solidFill>
                  <a:schemeClr val="lt2"/>
                </a:solidFill>
                <a:latin typeface="Montserrat"/>
                <a:ea typeface="Montserrat"/>
                <a:cs typeface="Montserrat"/>
                <a:sym typeface="Montserrat"/>
              </a:defRPr>
            </a:lvl1pPr>
            <a:lvl2pPr lvl="1"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2pPr>
            <a:lvl3pPr lvl="2"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3pPr>
            <a:lvl4pPr lvl="3"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4pPr>
            <a:lvl5pPr lvl="4"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5pPr>
            <a:lvl6pPr lvl="5"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6pPr>
            <a:lvl7pPr lvl="6"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7pPr>
            <a:lvl8pPr lvl="7"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8pPr>
            <a:lvl9pPr lvl="8" rtl="0" algn="ctr">
              <a:spcBef>
                <a:spcPts val="0"/>
              </a:spcBef>
              <a:spcAft>
                <a:spcPts val="0"/>
              </a:spcAft>
              <a:buClr>
                <a:schemeClr val="lt2"/>
              </a:buClr>
              <a:buSzPts val="2400"/>
              <a:buFont typeface="Montserrat"/>
              <a:buNone/>
              <a:defRPr b="1" sz="2400">
                <a:solidFill>
                  <a:schemeClr val="lt2"/>
                </a:solidFill>
                <a:latin typeface="Montserrat"/>
                <a:ea typeface="Montserrat"/>
                <a:cs typeface="Montserrat"/>
                <a:sym typeface="Montserrat"/>
              </a:defRPr>
            </a:lvl9pPr>
          </a:lstStyle>
          <a:p>
            <a:r>
              <a:t>xx%</a:t>
            </a:r>
          </a:p>
        </p:txBody>
      </p:sp>
      <p:sp>
        <p:nvSpPr>
          <p:cNvPr id="141" name="Google Shape;141;p23"/>
          <p:cNvSpPr txBox="1"/>
          <p:nvPr>
            <p:ph idx="5" type="subTitle"/>
          </p:nvPr>
        </p:nvSpPr>
        <p:spPr>
          <a:xfrm>
            <a:off x="1780450" y="2441600"/>
            <a:ext cx="55869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2" name="Google Shape;142;p23"/>
          <p:cNvSpPr txBox="1"/>
          <p:nvPr>
            <p:ph hasCustomPrompt="1" idx="6" type="title"/>
          </p:nvPr>
        </p:nvSpPr>
        <p:spPr>
          <a:xfrm>
            <a:off x="3032550" y="1523275"/>
            <a:ext cx="3078900" cy="8208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500"/>
              <a:buNone/>
              <a:defRPr sz="4500"/>
            </a:lvl1pPr>
            <a:lvl2pPr lvl="1"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2pPr>
            <a:lvl3pPr lvl="2"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3pPr>
            <a:lvl4pPr lvl="3"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4pPr>
            <a:lvl5pPr lvl="4"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5pPr>
            <a:lvl6pPr lvl="5"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6pPr>
            <a:lvl7pPr lvl="6"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7pPr>
            <a:lvl8pPr lvl="7"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8pPr>
            <a:lvl9pPr lvl="8" rtl="0" algn="ctr">
              <a:spcBef>
                <a:spcPts val="0"/>
              </a:spcBef>
              <a:spcAft>
                <a:spcPts val="0"/>
              </a:spcAft>
              <a:buClr>
                <a:schemeClr val="lt2"/>
              </a:buClr>
              <a:buSzPts val="3600"/>
              <a:buFont typeface="Montserrat"/>
              <a:buNone/>
              <a:defRPr sz="3600">
                <a:solidFill>
                  <a:schemeClr val="lt2"/>
                </a:solidFill>
                <a:latin typeface="Montserrat"/>
                <a:ea typeface="Montserrat"/>
                <a:cs typeface="Montserrat"/>
                <a:sym typeface="Montserrat"/>
              </a:defRPr>
            </a:lvl9pPr>
          </a:lstStyle>
          <a:p>
            <a:r>
              <a:t>xx%</a:t>
            </a:r>
          </a:p>
        </p:txBody>
      </p:sp>
      <p:sp>
        <p:nvSpPr>
          <p:cNvPr id="143" name="Google Shape;143;p23"/>
          <p:cNvSpPr/>
          <p:nvPr/>
        </p:nvSpPr>
        <p:spPr>
          <a:xfrm flipH="1" rot="-1709273">
            <a:off x="-1294444" y="-1620028"/>
            <a:ext cx="3755044" cy="2757024"/>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p:nvPr/>
        </p:nvSpPr>
        <p:spPr>
          <a:xfrm rot="7827483">
            <a:off x="7875151" y="3226033"/>
            <a:ext cx="3754653" cy="2756737"/>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2">
    <p:spTree>
      <p:nvGrpSpPr>
        <p:cNvPr id="145" name="Shape 145"/>
        <p:cNvGrpSpPr/>
        <p:nvPr/>
      </p:nvGrpSpPr>
      <p:grpSpPr>
        <a:xfrm>
          <a:off x="0" y="0"/>
          <a:ext cx="0" cy="0"/>
          <a:chOff x="0" y="0"/>
          <a:chExt cx="0" cy="0"/>
        </a:xfrm>
      </p:grpSpPr>
      <p:sp>
        <p:nvSpPr>
          <p:cNvPr id="146" name="Google Shape;146;p24"/>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 name="Google Shape;147;p24"/>
          <p:cNvSpPr/>
          <p:nvPr/>
        </p:nvSpPr>
        <p:spPr>
          <a:xfrm flipH="1" rot="7353246">
            <a:off x="4289909" y="931301"/>
            <a:ext cx="3605263" cy="3667802"/>
          </a:xfrm>
          <a:custGeom>
            <a:rect b="b" l="l" r="r" t="t"/>
            <a:pathLst>
              <a:path extrusionOk="0" h="158175" w="155478">
                <a:moveTo>
                  <a:pt x="71407" y="1"/>
                </a:moveTo>
                <a:cubicBezTo>
                  <a:pt x="53416" y="1"/>
                  <a:pt x="42697" y="4726"/>
                  <a:pt x="42697" y="4726"/>
                </a:cubicBezTo>
                <a:cubicBezTo>
                  <a:pt x="42697" y="4726"/>
                  <a:pt x="16345" y="14933"/>
                  <a:pt x="8173" y="42453"/>
                </a:cubicBezTo>
                <a:cubicBezTo>
                  <a:pt x="0" y="69973"/>
                  <a:pt x="12109" y="99827"/>
                  <a:pt x="21282" y="124278"/>
                </a:cubicBezTo>
                <a:cubicBezTo>
                  <a:pt x="29177" y="145371"/>
                  <a:pt x="47028" y="158174"/>
                  <a:pt x="66365" y="158174"/>
                </a:cubicBezTo>
                <a:cubicBezTo>
                  <a:pt x="69413" y="158174"/>
                  <a:pt x="72498" y="157856"/>
                  <a:pt x="75587" y="157202"/>
                </a:cubicBezTo>
                <a:cubicBezTo>
                  <a:pt x="98270" y="152398"/>
                  <a:pt x="96269" y="132017"/>
                  <a:pt x="116183" y="113537"/>
                </a:cubicBezTo>
                <a:cubicBezTo>
                  <a:pt x="136064" y="95091"/>
                  <a:pt x="144470" y="93156"/>
                  <a:pt x="149974" y="66971"/>
                </a:cubicBezTo>
                <a:cubicBezTo>
                  <a:pt x="155478" y="40785"/>
                  <a:pt x="131394" y="11364"/>
                  <a:pt x="97903" y="3258"/>
                </a:cubicBezTo>
                <a:cubicBezTo>
                  <a:pt x="87942" y="847"/>
                  <a:pt x="79023" y="1"/>
                  <a:pt x="714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1" type="body"/>
          </p:nvPr>
        </p:nvSpPr>
        <p:spPr>
          <a:xfrm>
            <a:off x="717750" y="1982088"/>
            <a:ext cx="3293700" cy="2030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lgn="r">
              <a:spcBef>
                <a:spcPts val="0"/>
              </a:spcBef>
              <a:spcAft>
                <a:spcPts val="0"/>
              </a:spcAft>
              <a:buSzPts val="1600"/>
              <a:buChar char="○"/>
              <a:defRPr sz="1600"/>
            </a:lvl2pPr>
            <a:lvl3pPr indent="-330200" lvl="2" marL="1371600" rtl="0" algn="r">
              <a:spcBef>
                <a:spcPts val="0"/>
              </a:spcBef>
              <a:spcAft>
                <a:spcPts val="0"/>
              </a:spcAft>
              <a:buSzPts val="1600"/>
              <a:buChar char="■"/>
              <a:defRPr sz="1600"/>
            </a:lvl3pPr>
            <a:lvl4pPr indent="-330200" lvl="3" marL="1828800" rtl="0" algn="r">
              <a:spcBef>
                <a:spcPts val="0"/>
              </a:spcBef>
              <a:spcAft>
                <a:spcPts val="0"/>
              </a:spcAft>
              <a:buSzPts val="1600"/>
              <a:buChar char="●"/>
              <a:defRPr sz="1600"/>
            </a:lvl4pPr>
            <a:lvl5pPr indent="-330200" lvl="4" marL="2286000" rtl="0" algn="r">
              <a:spcBef>
                <a:spcPts val="0"/>
              </a:spcBef>
              <a:spcAft>
                <a:spcPts val="0"/>
              </a:spcAft>
              <a:buSzPts val="1600"/>
              <a:buChar char="○"/>
              <a:defRPr sz="1600"/>
            </a:lvl5pPr>
            <a:lvl6pPr indent="-330200" lvl="5" marL="2743200" rtl="0" algn="r">
              <a:spcBef>
                <a:spcPts val="0"/>
              </a:spcBef>
              <a:spcAft>
                <a:spcPts val="0"/>
              </a:spcAft>
              <a:buSzPts val="1600"/>
              <a:buChar char="■"/>
              <a:defRPr sz="1600"/>
            </a:lvl6pPr>
            <a:lvl7pPr indent="-330200" lvl="6" marL="3200400" rtl="0" algn="r">
              <a:spcBef>
                <a:spcPts val="0"/>
              </a:spcBef>
              <a:spcAft>
                <a:spcPts val="0"/>
              </a:spcAft>
              <a:buSzPts val="1600"/>
              <a:buChar char="●"/>
              <a:defRPr sz="1600"/>
            </a:lvl7pPr>
            <a:lvl8pPr indent="-330200" lvl="7" marL="3657600" rtl="0" algn="r">
              <a:spcBef>
                <a:spcPts val="0"/>
              </a:spcBef>
              <a:spcAft>
                <a:spcPts val="0"/>
              </a:spcAft>
              <a:buSzPts val="1600"/>
              <a:buChar char="○"/>
              <a:defRPr sz="1600"/>
            </a:lvl8pPr>
            <a:lvl9pPr indent="-330200" lvl="8" marL="4114800" rtl="0" algn="r">
              <a:spcBef>
                <a:spcPts val="0"/>
              </a:spcBef>
              <a:spcAft>
                <a:spcPts val="0"/>
              </a:spcAft>
              <a:buSzPts val="1600"/>
              <a:buChar char="■"/>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
    <p:spTree>
      <p:nvGrpSpPr>
        <p:cNvPr id="149" name="Shape 149"/>
        <p:cNvGrpSpPr/>
        <p:nvPr/>
      </p:nvGrpSpPr>
      <p:grpSpPr>
        <a:xfrm>
          <a:off x="0" y="0"/>
          <a:ext cx="0" cy="0"/>
          <a:chOff x="0" y="0"/>
          <a:chExt cx="0" cy="0"/>
        </a:xfrm>
      </p:grpSpPr>
      <p:sp>
        <p:nvSpPr>
          <p:cNvPr id="150" name="Google Shape;150;p25"/>
          <p:cNvSpPr txBox="1"/>
          <p:nvPr>
            <p:ph type="title"/>
          </p:nvPr>
        </p:nvSpPr>
        <p:spPr>
          <a:xfrm>
            <a:off x="6339655" y="2792469"/>
            <a:ext cx="1882500" cy="301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600"/>
              <a:buFont typeface="Montserrat"/>
              <a:buNone/>
              <a:defRPr b="1" sz="1600">
                <a:latin typeface="Montserrat"/>
                <a:ea typeface="Montserrat"/>
                <a:cs typeface="Montserrat"/>
                <a:sym typeface="Montserrat"/>
              </a:defRPr>
            </a:lvl1pPr>
            <a:lvl2pPr lvl="1" rtl="0">
              <a:spcBef>
                <a:spcPts val="0"/>
              </a:spcBef>
              <a:spcAft>
                <a:spcPts val="0"/>
              </a:spcAft>
              <a:buSzPts val="1600"/>
              <a:buFont typeface="Montserrat"/>
              <a:buNone/>
              <a:defRPr b="1" sz="1600">
                <a:latin typeface="Montserrat"/>
                <a:ea typeface="Montserrat"/>
                <a:cs typeface="Montserrat"/>
                <a:sym typeface="Montserrat"/>
              </a:defRPr>
            </a:lvl2pPr>
            <a:lvl3pPr lvl="2" rtl="0">
              <a:spcBef>
                <a:spcPts val="0"/>
              </a:spcBef>
              <a:spcAft>
                <a:spcPts val="0"/>
              </a:spcAft>
              <a:buSzPts val="1600"/>
              <a:buFont typeface="Montserrat"/>
              <a:buNone/>
              <a:defRPr b="1" sz="1600">
                <a:latin typeface="Montserrat"/>
                <a:ea typeface="Montserrat"/>
                <a:cs typeface="Montserrat"/>
                <a:sym typeface="Montserrat"/>
              </a:defRPr>
            </a:lvl3pPr>
            <a:lvl4pPr lvl="3" rtl="0">
              <a:spcBef>
                <a:spcPts val="0"/>
              </a:spcBef>
              <a:spcAft>
                <a:spcPts val="0"/>
              </a:spcAft>
              <a:buSzPts val="1600"/>
              <a:buFont typeface="Montserrat"/>
              <a:buNone/>
              <a:defRPr b="1" sz="1600">
                <a:latin typeface="Montserrat"/>
                <a:ea typeface="Montserrat"/>
                <a:cs typeface="Montserrat"/>
                <a:sym typeface="Montserrat"/>
              </a:defRPr>
            </a:lvl4pPr>
            <a:lvl5pPr lvl="4" rtl="0">
              <a:spcBef>
                <a:spcPts val="0"/>
              </a:spcBef>
              <a:spcAft>
                <a:spcPts val="0"/>
              </a:spcAft>
              <a:buSzPts val="1600"/>
              <a:buFont typeface="Montserrat"/>
              <a:buNone/>
              <a:defRPr b="1" sz="1600">
                <a:latin typeface="Montserrat"/>
                <a:ea typeface="Montserrat"/>
                <a:cs typeface="Montserrat"/>
                <a:sym typeface="Montserrat"/>
              </a:defRPr>
            </a:lvl5pPr>
            <a:lvl6pPr lvl="5" rtl="0">
              <a:spcBef>
                <a:spcPts val="0"/>
              </a:spcBef>
              <a:spcAft>
                <a:spcPts val="0"/>
              </a:spcAft>
              <a:buSzPts val="1600"/>
              <a:buFont typeface="Montserrat"/>
              <a:buNone/>
              <a:defRPr b="1" sz="1600">
                <a:latin typeface="Montserrat"/>
                <a:ea typeface="Montserrat"/>
                <a:cs typeface="Montserrat"/>
                <a:sym typeface="Montserrat"/>
              </a:defRPr>
            </a:lvl6pPr>
            <a:lvl7pPr lvl="6" rtl="0">
              <a:spcBef>
                <a:spcPts val="0"/>
              </a:spcBef>
              <a:spcAft>
                <a:spcPts val="0"/>
              </a:spcAft>
              <a:buSzPts val="1600"/>
              <a:buFont typeface="Montserrat"/>
              <a:buNone/>
              <a:defRPr b="1" sz="1600">
                <a:latin typeface="Montserrat"/>
                <a:ea typeface="Montserrat"/>
                <a:cs typeface="Montserrat"/>
                <a:sym typeface="Montserrat"/>
              </a:defRPr>
            </a:lvl7pPr>
            <a:lvl8pPr lvl="7" rtl="0">
              <a:spcBef>
                <a:spcPts val="0"/>
              </a:spcBef>
              <a:spcAft>
                <a:spcPts val="0"/>
              </a:spcAft>
              <a:buSzPts val="1600"/>
              <a:buFont typeface="Montserrat"/>
              <a:buNone/>
              <a:defRPr b="1" sz="1600">
                <a:latin typeface="Montserrat"/>
                <a:ea typeface="Montserrat"/>
                <a:cs typeface="Montserrat"/>
                <a:sym typeface="Montserrat"/>
              </a:defRPr>
            </a:lvl8pPr>
            <a:lvl9pPr lvl="8" rtl="0">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151" name="Google Shape;151;p25"/>
          <p:cNvSpPr txBox="1"/>
          <p:nvPr>
            <p:ph idx="1" type="subTitle"/>
          </p:nvPr>
        </p:nvSpPr>
        <p:spPr>
          <a:xfrm>
            <a:off x="6339655" y="3058990"/>
            <a:ext cx="1882500" cy="10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2" name="Google Shape;152;p25"/>
          <p:cNvSpPr txBox="1"/>
          <p:nvPr>
            <p:ph idx="2" type="title"/>
          </p:nvPr>
        </p:nvSpPr>
        <p:spPr>
          <a:xfrm>
            <a:off x="921845" y="2792469"/>
            <a:ext cx="1883700" cy="30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600"/>
              <a:buFont typeface="Montserrat"/>
              <a:buNone/>
              <a:defRPr b="1" sz="1600">
                <a:latin typeface="Montserrat"/>
                <a:ea typeface="Montserrat"/>
                <a:cs typeface="Montserrat"/>
                <a:sym typeface="Montserrat"/>
              </a:defRPr>
            </a:lvl1pPr>
            <a:lvl2pPr lvl="1" rtl="0" algn="r">
              <a:spcBef>
                <a:spcPts val="0"/>
              </a:spcBef>
              <a:spcAft>
                <a:spcPts val="0"/>
              </a:spcAft>
              <a:buSzPts val="1600"/>
              <a:buFont typeface="Montserrat"/>
              <a:buNone/>
              <a:defRPr b="1" sz="1600">
                <a:latin typeface="Montserrat"/>
                <a:ea typeface="Montserrat"/>
                <a:cs typeface="Montserrat"/>
                <a:sym typeface="Montserrat"/>
              </a:defRPr>
            </a:lvl2pPr>
            <a:lvl3pPr lvl="2" rtl="0" algn="r">
              <a:spcBef>
                <a:spcPts val="0"/>
              </a:spcBef>
              <a:spcAft>
                <a:spcPts val="0"/>
              </a:spcAft>
              <a:buSzPts val="1600"/>
              <a:buFont typeface="Montserrat"/>
              <a:buNone/>
              <a:defRPr b="1" sz="1600">
                <a:latin typeface="Montserrat"/>
                <a:ea typeface="Montserrat"/>
                <a:cs typeface="Montserrat"/>
                <a:sym typeface="Montserrat"/>
              </a:defRPr>
            </a:lvl3pPr>
            <a:lvl4pPr lvl="3" rtl="0" algn="r">
              <a:spcBef>
                <a:spcPts val="0"/>
              </a:spcBef>
              <a:spcAft>
                <a:spcPts val="0"/>
              </a:spcAft>
              <a:buSzPts val="1600"/>
              <a:buFont typeface="Montserrat"/>
              <a:buNone/>
              <a:defRPr b="1" sz="1600">
                <a:latin typeface="Montserrat"/>
                <a:ea typeface="Montserrat"/>
                <a:cs typeface="Montserrat"/>
                <a:sym typeface="Montserrat"/>
              </a:defRPr>
            </a:lvl4pPr>
            <a:lvl5pPr lvl="4" rtl="0" algn="r">
              <a:spcBef>
                <a:spcPts val="0"/>
              </a:spcBef>
              <a:spcAft>
                <a:spcPts val="0"/>
              </a:spcAft>
              <a:buSzPts val="1600"/>
              <a:buFont typeface="Montserrat"/>
              <a:buNone/>
              <a:defRPr b="1" sz="1600">
                <a:latin typeface="Montserrat"/>
                <a:ea typeface="Montserrat"/>
                <a:cs typeface="Montserrat"/>
                <a:sym typeface="Montserrat"/>
              </a:defRPr>
            </a:lvl5pPr>
            <a:lvl6pPr lvl="5" rtl="0" algn="r">
              <a:spcBef>
                <a:spcPts val="0"/>
              </a:spcBef>
              <a:spcAft>
                <a:spcPts val="0"/>
              </a:spcAft>
              <a:buSzPts val="1600"/>
              <a:buFont typeface="Montserrat"/>
              <a:buNone/>
              <a:defRPr b="1" sz="1600">
                <a:latin typeface="Montserrat"/>
                <a:ea typeface="Montserrat"/>
                <a:cs typeface="Montserrat"/>
                <a:sym typeface="Montserrat"/>
              </a:defRPr>
            </a:lvl6pPr>
            <a:lvl7pPr lvl="6" rtl="0" algn="r">
              <a:spcBef>
                <a:spcPts val="0"/>
              </a:spcBef>
              <a:spcAft>
                <a:spcPts val="0"/>
              </a:spcAft>
              <a:buSzPts val="1600"/>
              <a:buFont typeface="Montserrat"/>
              <a:buNone/>
              <a:defRPr b="1" sz="1600">
                <a:latin typeface="Montserrat"/>
                <a:ea typeface="Montserrat"/>
                <a:cs typeface="Montserrat"/>
                <a:sym typeface="Montserrat"/>
              </a:defRPr>
            </a:lvl7pPr>
            <a:lvl8pPr lvl="7" rtl="0" algn="r">
              <a:spcBef>
                <a:spcPts val="0"/>
              </a:spcBef>
              <a:spcAft>
                <a:spcPts val="0"/>
              </a:spcAft>
              <a:buSzPts val="1600"/>
              <a:buFont typeface="Montserrat"/>
              <a:buNone/>
              <a:defRPr b="1" sz="1600">
                <a:latin typeface="Montserrat"/>
                <a:ea typeface="Montserrat"/>
                <a:cs typeface="Montserrat"/>
                <a:sym typeface="Montserrat"/>
              </a:defRPr>
            </a:lvl8pPr>
            <a:lvl9pPr lvl="8" rtl="0" algn="r">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153" name="Google Shape;153;p25"/>
          <p:cNvSpPr txBox="1"/>
          <p:nvPr>
            <p:ph idx="3" type="subTitle"/>
          </p:nvPr>
        </p:nvSpPr>
        <p:spPr>
          <a:xfrm>
            <a:off x="921845" y="3058990"/>
            <a:ext cx="1883700" cy="1079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54" name="Google Shape;154;p25"/>
          <p:cNvSpPr txBox="1"/>
          <p:nvPr>
            <p:ph idx="4"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5"/>
          <p:cNvSpPr/>
          <p:nvPr/>
        </p:nvSpPr>
        <p:spPr>
          <a:xfrm flipH="1" rot="-1709273">
            <a:off x="-1294444" y="-1620028"/>
            <a:ext cx="3755044" cy="2757024"/>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p:nvPr/>
        </p:nvSpPr>
        <p:spPr>
          <a:xfrm rot="7827483">
            <a:off x="7875151" y="3226033"/>
            <a:ext cx="3754653" cy="2756737"/>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4">
    <p:spTree>
      <p:nvGrpSpPr>
        <p:cNvPr id="157" name="Shape 157"/>
        <p:cNvGrpSpPr/>
        <p:nvPr/>
      </p:nvGrpSpPr>
      <p:grpSpPr>
        <a:xfrm>
          <a:off x="0" y="0"/>
          <a:ext cx="0" cy="0"/>
          <a:chOff x="0" y="0"/>
          <a:chExt cx="0" cy="0"/>
        </a:xfrm>
      </p:grpSpPr>
      <p:sp>
        <p:nvSpPr>
          <p:cNvPr id="158" name="Google Shape;158;p26"/>
          <p:cNvSpPr/>
          <p:nvPr/>
        </p:nvSpPr>
        <p:spPr>
          <a:xfrm flipH="1" rot="6855848">
            <a:off x="6296873" y="2524065"/>
            <a:ext cx="4254240" cy="3123544"/>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flipH="1" rot="-352833">
            <a:off x="-1157609" y="-1437426"/>
            <a:ext cx="3755201" cy="2757140"/>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4_1">
    <p:spTree>
      <p:nvGrpSpPr>
        <p:cNvPr id="161" name="Shape 161"/>
        <p:cNvGrpSpPr/>
        <p:nvPr/>
      </p:nvGrpSpPr>
      <p:grpSpPr>
        <a:xfrm>
          <a:off x="0" y="0"/>
          <a:ext cx="0" cy="0"/>
          <a:chOff x="0" y="0"/>
          <a:chExt cx="0" cy="0"/>
        </a:xfrm>
      </p:grpSpPr>
      <p:sp>
        <p:nvSpPr>
          <p:cNvPr id="162" name="Google Shape;162;p27"/>
          <p:cNvSpPr txBox="1"/>
          <p:nvPr>
            <p:ph type="title"/>
          </p:nvPr>
        </p:nvSpPr>
        <p:spPr>
          <a:xfrm>
            <a:off x="717750" y="5400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3" name="Google Shape;163;p27"/>
          <p:cNvSpPr/>
          <p:nvPr/>
        </p:nvSpPr>
        <p:spPr>
          <a:xfrm rot="1709273">
            <a:off x="7256529" y="-1334785"/>
            <a:ext cx="3755044" cy="2757024"/>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idx="1" type="body"/>
          </p:nvPr>
        </p:nvSpPr>
        <p:spPr>
          <a:xfrm>
            <a:off x="720000" y="1460984"/>
            <a:ext cx="7704000" cy="331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8" name="Google Shape;18;p4"/>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 name="Google Shape;19;p4"/>
          <p:cNvSpPr/>
          <p:nvPr/>
        </p:nvSpPr>
        <p:spPr>
          <a:xfrm rot="900188">
            <a:off x="6211170" y="-1474664"/>
            <a:ext cx="4211535" cy="2726038"/>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 name="Google Shape;22;p5"/>
          <p:cNvSpPr txBox="1"/>
          <p:nvPr>
            <p:ph idx="2" type="title"/>
          </p:nvPr>
        </p:nvSpPr>
        <p:spPr>
          <a:xfrm>
            <a:off x="5221440" y="2664175"/>
            <a:ext cx="20706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ontserrat"/>
              <a:buNone/>
              <a:defRPr b="1" sz="18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23" name="Google Shape;23;p5"/>
          <p:cNvSpPr/>
          <p:nvPr/>
        </p:nvSpPr>
        <p:spPr>
          <a:xfrm rot="5122948">
            <a:off x="-1561563" y="2776019"/>
            <a:ext cx="4036047" cy="3656756"/>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idx="3" type="title"/>
          </p:nvPr>
        </p:nvSpPr>
        <p:spPr>
          <a:xfrm>
            <a:off x="1851960" y="2664175"/>
            <a:ext cx="2070600" cy="301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ontserrat"/>
              <a:buNone/>
              <a:defRPr b="1" sz="1800">
                <a:latin typeface="Montserrat"/>
                <a:ea typeface="Montserrat"/>
                <a:cs typeface="Montserrat"/>
                <a:sym typeface="Montserrat"/>
              </a:defRPr>
            </a:lvl1pPr>
            <a:lvl2pPr lvl="1" rtl="0" algn="ctr">
              <a:spcBef>
                <a:spcPts val="0"/>
              </a:spcBef>
              <a:spcAft>
                <a:spcPts val="0"/>
              </a:spcAft>
              <a:buSzPts val="1800"/>
              <a:buFont typeface="Montserrat"/>
              <a:buNone/>
              <a:defRPr b="1" sz="1800">
                <a:latin typeface="Montserrat"/>
                <a:ea typeface="Montserrat"/>
                <a:cs typeface="Montserrat"/>
                <a:sym typeface="Montserrat"/>
              </a:defRPr>
            </a:lvl2pPr>
            <a:lvl3pPr lvl="2" rtl="0" algn="ctr">
              <a:spcBef>
                <a:spcPts val="0"/>
              </a:spcBef>
              <a:spcAft>
                <a:spcPts val="0"/>
              </a:spcAft>
              <a:buSzPts val="1800"/>
              <a:buFont typeface="Montserrat"/>
              <a:buNone/>
              <a:defRPr b="1" sz="1800">
                <a:latin typeface="Montserrat"/>
                <a:ea typeface="Montserrat"/>
                <a:cs typeface="Montserrat"/>
                <a:sym typeface="Montserrat"/>
              </a:defRPr>
            </a:lvl3pPr>
            <a:lvl4pPr lvl="3" rtl="0" algn="ctr">
              <a:spcBef>
                <a:spcPts val="0"/>
              </a:spcBef>
              <a:spcAft>
                <a:spcPts val="0"/>
              </a:spcAft>
              <a:buSzPts val="1800"/>
              <a:buFont typeface="Montserrat"/>
              <a:buNone/>
              <a:defRPr b="1" sz="1800">
                <a:latin typeface="Montserrat"/>
                <a:ea typeface="Montserrat"/>
                <a:cs typeface="Montserrat"/>
                <a:sym typeface="Montserrat"/>
              </a:defRPr>
            </a:lvl4pPr>
            <a:lvl5pPr lvl="4" rtl="0" algn="ctr">
              <a:spcBef>
                <a:spcPts val="0"/>
              </a:spcBef>
              <a:spcAft>
                <a:spcPts val="0"/>
              </a:spcAft>
              <a:buSzPts val="1800"/>
              <a:buFont typeface="Montserrat"/>
              <a:buNone/>
              <a:defRPr b="1" sz="1800">
                <a:latin typeface="Montserrat"/>
                <a:ea typeface="Montserrat"/>
                <a:cs typeface="Montserrat"/>
                <a:sym typeface="Montserrat"/>
              </a:defRPr>
            </a:lvl5pPr>
            <a:lvl6pPr lvl="5" rtl="0" algn="ctr">
              <a:spcBef>
                <a:spcPts val="0"/>
              </a:spcBef>
              <a:spcAft>
                <a:spcPts val="0"/>
              </a:spcAft>
              <a:buSzPts val="1800"/>
              <a:buFont typeface="Montserrat"/>
              <a:buNone/>
              <a:defRPr b="1" sz="1800">
                <a:latin typeface="Montserrat"/>
                <a:ea typeface="Montserrat"/>
                <a:cs typeface="Montserrat"/>
                <a:sym typeface="Montserrat"/>
              </a:defRPr>
            </a:lvl6pPr>
            <a:lvl7pPr lvl="6" rtl="0" algn="ctr">
              <a:spcBef>
                <a:spcPts val="0"/>
              </a:spcBef>
              <a:spcAft>
                <a:spcPts val="0"/>
              </a:spcAft>
              <a:buSzPts val="1800"/>
              <a:buFont typeface="Montserrat"/>
              <a:buNone/>
              <a:defRPr b="1" sz="1800">
                <a:latin typeface="Montserrat"/>
                <a:ea typeface="Montserrat"/>
                <a:cs typeface="Montserrat"/>
                <a:sym typeface="Montserrat"/>
              </a:defRPr>
            </a:lvl7pPr>
            <a:lvl8pPr lvl="7" rtl="0" algn="ctr">
              <a:spcBef>
                <a:spcPts val="0"/>
              </a:spcBef>
              <a:spcAft>
                <a:spcPts val="0"/>
              </a:spcAft>
              <a:buSzPts val="1800"/>
              <a:buFont typeface="Montserrat"/>
              <a:buNone/>
              <a:defRPr b="1" sz="1800">
                <a:latin typeface="Montserrat"/>
                <a:ea typeface="Montserrat"/>
                <a:cs typeface="Montserrat"/>
                <a:sym typeface="Montserrat"/>
              </a:defRPr>
            </a:lvl8pPr>
            <a:lvl9pPr lvl="8" rtl="0" algn="ctr">
              <a:spcBef>
                <a:spcPts val="0"/>
              </a:spcBef>
              <a:spcAft>
                <a:spcPts val="0"/>
              </a:spcAft>
              <a:buSzPts val="1800"/>
              <a:buFont typeface="Montserrat"/>
              <a:buNone/>
              <a:defRPr b="1" sz="1800">
                <a:latin typeface="Montserrat"/>
                <a:ea typeface="Montserrat"/>
                <a:cs typeface="Montserrat"/>
                <a:sym typeface="Montserrat"/>
              </a:defRPr>
            </a:lvl9pPr>
          </a:lstStyle>
          <a:p/>
        </p:txBody>
      </p:sp>
      <p:sp>
        <p:nvSpPr>
          <p:cNvPr id="25" name="Google Shape;25;p5"/>
          <p:cNvSpPr txBox="1"/>
          <p:nvPr>
            <p:ph idx="1" type="subTitle"/>
          </p:nvPr>
        </p:nvSpPr>
        <p:spPr>
          <a:xfrm>
            <a:off x="1851960" y="2930698"/>
            <a:ext cx="20706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6" name="Google Shape;26;p5"/>
          <p:cNvSpPr txBox="1"/>
          <p:nvPr>
            <p:ph idx="4" type="subTitle"/>
          </p:nvPr>
        </p:nvSpPr>
        <p:spPr>
          <a:xfrm>
            <a:off x="5221440" y="2930698"/>
            <a:ext cx="20706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 name="Google Shape;27;p5"/>
          <p:cNvSpPr/>
          <p:nvPr/>
        </p:nvSpPr>
        <p:spPr>
          <a:xfrm rot="-6392493">
            <a:off x="7834584" y="-1309133"/>
            <a:ext cx="3095545" cy="2804438"/>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6"/>
          <p:cNvSpPr/>
          <p:nvPr/>
        </p:nvSpPr>
        <p:spPr>
          <a:xfrm rot="7876009">
            <a:off x="7897896" y="3704660"/>
            <a:ext cx="3298259" cy="2988374"/>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p:nvPr/>
        </p:nvSpPr>
        <p:spPr>
          <a:xfrm flipH="1" rot="-8440606">
            <a:off x="-1157807" y="3986612"/>
            <a:ext cx="3755627" cy="2757452"/>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idx="1" type="subTitle"/>
          </p:nvPr>
        </p:nvSpPr>
        <p:spPr>
          <a:xfrm>
            <a:off x="713225" y="2040225"/>
            <a:ext cx="3364800" cy="1326000"/>
          </a:xfrm>
          <a:prstGeom prst="rect">
            <a:avLst/>
          </a:prstGeom>
        </p:spPr>
        <p:txBody>
          <a:bodyPr anchorCtr="0" anchor="t" bIns="91425" lIns="91425" spcFirstLastPara="1" rIns="91425" wrap="square" tIns="91425">
            <a:noAutofit/>
          </a:bodyPr>
          <a:lstStyle>
            <a:lvl1pPr lvl="0" marR="18288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p:nvPr/>
        </p:nvSpPr>
        <p:spPr>
          <a:xfrm flipH="1">
            <a:off x="1144162" y="287894"/>
            <a:ext cx="6855676" cy="4567713"/>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txBox="1"/>
          <p:nvPr>
            <p:ph type="title"/>
          </p:nvPr>
        </p:nvSpPr>
        <p:spPr>
          <a:xfrm>
            <a:off x="1471950" y="4326832"/>
            <a:ext cx="6200100" cy="420600"/>
          </a:xfrm>
          <a:prstGeom prst="rect">
            <a:avLst/>
          </a:prstGeom>
        </p:spPr>
        <p:txBody>
          <a:bodyPr anchorCtr="0" anchor="b" bIns="91425" lIns="91425" spcFirstLastPara="1" rIns="91425" wrap="square" tIns="91425">
            <a:noAutofit/>
          </a:bodyPr>
          <a:lstStyle>
            <a:lvl1pPr lvl="0">
              <a:spcBef>
                <a:spcPts val="0"/>
              </a:spcBef>
              <a:spcAft>
                <a:spcPts val="0"/>
              </a:spcAft>
              <a:buSzPts val="1600"/>
              <a:buFont typeface="Montserrat"/>
              <a:buNone/>
              <a:defRPr b="1" sz="1600">
                <a:latin typeface="Montserrat"/>
                <a:ea typeface="Montserrat"/>
                <a:cs typeface="Montserrat"/>
                <a:sym typeface="Montserrat"/>
              </a:defRPr>
            </a:lvl1pPr>
            <a:lvl2pPr lvl="1">
              <a:spcBef>
                <a:spcPts val="0"/>
              </a:spcBef>
              <a:spcAft>
                <a:spcPts val="0"/>
              </a:spcAft>
              <a:buSzPts val="1600"/>
              <a:buFont typeface="Montserrat"/>
              <a:buNone/>
              <a:defRPr b="1" sz="1600">
                <a:latin typeface="Montserrat"/>
                <a:ea typeface="Montserrat"/>
                <a:cs typeface="Montserrat"/>
                <a:sym typeface="Montserrat"/>
              </a:defRPr>
            </a:lvl2pPr>
            <a:lvl3pPr lvl="2">
              <a:spcBef>
                <a:spcPts val="0"/>
              </a:spcBef>
              <a:spcAft>
                <a:spcPts val="0"/>
              </a:spcAft>
              <a:buSzPts val="1600"/>
              <a:buFont typeface="Montserrat"/>
              <a:buNone/>
              <a:defRPr b="1" sz="1600">
                <a:latin typeface="Montserrat"/>
                <a:ea typeface="Montserrat"/>
                <a:cs typeface="Montserrat"/>
                <a:sym typeface="Montserrat"/>
              </a:defRPr>
            </a:lvl3pPr>
            <a:lvl4pPr lvl="3">
              <a:spcBef>
                <a:spcPts val="0"/>
              </a:spcBef>
              <a:spcAft>
                <a:spcPts val="0"/>
              </a:spcAft>
              <a:buSzPts val="1600"/>
              <a:buFont typeface="Montserrat"/>
              <a:buNone/>
              <a:defRPr b="1" sz="1600">
                <a:latin typeface="Montserrat"/>
                <a:ea typeface="Montserrat"/>
                <a:cs typeface="Montserrat"/>
                <a:sym typeface="Montserrat"/>
              </a:defRPr>
            </a:lvl4pPr>
            <a:lvl5pPr lvl="4">
              <a:spcBef>
                <a:spcPts val="0"/>
              </a:spcBef>
              <a:spcAft>
                <a:spcPts val="0"/>
              </a:spcAft>
              <a:buSzPts val="1600"/>
              <a:buFont typeface="Montserrat"/>
              <a:buNone/>
              <a:defRPr b="1" sz="1600">
                <a:latin typeface="Montserrat"/>
                <a:ea typeface="Montserrat"/>
                <a:cs typeface="Montserrat"/>
                <a:sym typeface="Montserrat"/>
              </a:defRPr>
            </a:lvl5pPr>
            <a:lvl6pPr lvl="5">
              <a:spcBef>
                <a:spcPts val="0"/>
              </a:spcBef>
              <a:spcAft>
                <a:spcPts val="0"/>
              </a:spcAft>
              <a:buSzPts val="1600"/>
              <a:buFont typeface="Montserrat"/>
              <a:buNone/>
              <a:defRPr b="1" sz="1600">
                <a:latin typeface="Montserrat"/>
                <a:ea typeface="Montserrat"/>
                <a:cs typeface="Montserrat"/>
                <a:sym typeface="Montserrat"/>
              </a:defRPr>
            </a:lvl6pPr>
            <a:lvl7pPr lvl="6">
              <a:spcBef>
                <a:spcPts val="0"/>
              </a:spcBef>
              <a:spcAft>
                <a:spcPts val="0"/>
              </a:spcAft>
              <a:buSzPts val="1600"/>
              <a:buFont typeface="Montserrat"/>
              <a:buNone/>
              <a:defRPr b="1" sz="1600">
                <a:latin typeface="Montserrat"/>
                <a:ea typeface="Montserrat"/>
                <a:cs typeface="Montserrat"/>
                <a:sym typeface="Montserrat"/>
              </a:defRPr>
            </a:lvl7pPr>
            <a:lvl8pPr lvl="7">
              <a:spcBef>
                <a:spcPts val="0"/>
              </a:spcBef>
              <a:spcAft>
                <a:spcPts val="0"/>
              </a:spcAft>
              <a:buSzPts val="1600"/>
              <a:buFont typeface="Montserrat"/>
              <a:buNone/>
              <a:defRPr b="1" sz="1600">
                <a:latin typeface="Montserrat"/>
                <a:ea typeface="Montserrat"/>
                <a:cs typeface="Montserrat"/>
                <a:sym typeface="Montserrat"/>
              </a:defRPr>
            </a:lvl8pPr>
            <a:lvl9pPr lvl="8">
              <a:spcBef>
                <a:spcPts val="0"/>
              </a:spcBef>
              <a:spcAft>
                <a:spcPts val="0"/>
              </a:spcAft>
              <a:buSzPts val="1600"/>
              <a:buFont typeface="Montserrat"/>
              <a:buNone/>
              <a:defRPr b="1" sz="1600">
                <a:latin typeface="Montserrat"/>
                <a:ea typeface="Montserrat"/>
                <a:cs typeface="Montserrat"/>
                <a:sym typeface="Montserrat"/>
              </a:defRPr>
            </a:lvl9pPr>
          </a:lstStyle>
          <a:p/>
        </p:txBody>
      </p:sp>
      <p:sp>
        <p:nvSpPr>
          <p:cNvPr id="38" name="Google Shape;38;p8"/>
          <p:cNvSpPr txBox="1"/>
          <p:nvPr>
            <p:ph idx="1" type="subTitle"/>
          </p:nvPr>
        </p:nvSpPr>
        <p:spPr>
          <a:xfrm>
            <a:off x="1808700" y="1629450"/>
            <a:ext cx="5526600" cy="1884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200"/>
              <a:buNone/>
              <a:defRPr sz="22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39" name="Google Shape;39;p8"/>
          <p:cNvSpPr/>
          <p:nvPr/>
        </p:nvSpPr>
        <p:spPr>
          <a:xfrm rot="10800000">
            <a:off x="7184224" y="3437845"/>
            <a:ext cx="464146" cy="346756"/>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rgbClr val="FFFFFF"/>
                </a:solidFill>
                <a:latin typeface="Montserrat"/>
              </a:rPr>
              <a:t>“</a:t>
            </a:r>
          </a:p>
        </p:txBody>
      </p:sp>
      <p:sp>
        <p:nvSpPr>
          <p:cNvPr id="40" name="Google Shape;40;p8"/>
          <p:cNvSpPr/>
          <p:nvPr/>
        </p:nvSpPr>
        <p:spPr>
          <a:xfrm flipH="1" rot="10800000">
            <a:off x="1495630" y="1358900"/>
            <a:ext cx="464146" cy="346756"/>
          </a:xfrm>
          <a:prstGeom prst="rect">
            <a:avLst/>
          </a:prstGeom>
        </p:spPr>
        <p:txBody>
          <a:bodyPr>
            <a:prstTxWarp prst="textPlain"/>
          </a:bodyPr>
          <a:lstStyle/>
          <a:p>
            <a:pPr lvl="0" algn="ctr"/>
            <a:r>
              <a:rPr b="1" i="0">
                <a:ln cap="flat" cmpd="sng" w="9525">
                  <a:solidFill>
                    <a:schemeClr val="dk1"/>
                  </a:solidFill>
                  <a:prstDash val="solid"/>
                  <a:round/>
                  <a:headEnd len="sm" w="sm" type="none"/>
                  <a:tailEnd len="sm" w="sm" type="none"/>
                </a:ln>
                <a:solidFill>
                  <a:srgbClr val="FFFFFF"/>
                </a:solidFill>
                <a:latin typeface="Montserrat"/>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txBox="1"/>
          <p:nvPr>
            <p:ph idx="1" type="body"/>
          </p:nvPr>
        </p:nvSpPr>
        <p:spPr>
          <a:xfrm>
            <a:off x="5132400" y="1982100"/>
            <a:ext cx="3083400" cy="20301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3" name="Google Shape;43;p9"/>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 name="Google Shape;44;p9"/>
          <p:cNvSpPr/>
          <p:nvPr/>
        </p:nvSpPr>
        <p:spPr>
          <a:xfrm rot="-7353246">
            <a:off x="1251227" y="931301"/>
            <a:ext cx="3605263" cy="3667802"/>
          </a:xfrm>
          <a:custGeom>
            <a:rect b="b" l="l" r="r" t="t"/>
            <a:pathLst>
              <a:path extrusionOk="0" h="158175" w="155478">
                <a:moveTo>
                  <a:pt x="71407" y="1"/>
                </a:moveTo>
                <a:cubicBezTo>
                  <a:pt x="53416" y="1"/>
                  <a:pt x="42697" y="4726"/>
                  <a:pt x="42697" y="4726"/>
                </a:cubicBezTo>
                <a:cubicBezTo>
                  <a:pt x="42697" y="4726"/>
                  <a:pt x="16345" y="14933"/>
                  <a:pt x="8173" y="42453"/>
                </a:cubicBezTo>
                <a:cubicBezTo>
                  <a:pt x="0" y="69973"/>
                  <a:pt x="12109" y="99827"/>
                  <a:pt x="21282" y="124278"/>
                </a:cubicBezTo>
                <a:cubicBezTo>
                  <a:pt x="29177" y="145371"/>
                  <a:pt x="47028" y="158174"/>
                  <a:pt x="66365" y="158174"/>
                </a:cubicBezTo>
                <a:cubicBezTo>
                  <a:pt x="69413" y="158174"/>
                  <a:pt x="72498" y="157856"/>
                  <a:pt x="75587" y="157202"/>
                </a:cubicBezTo>
                <a:cubicBezTo>
                  <a:pt x="98270" y="152398"/>
                  <a:pt x="96269" y="132017"/>
                  <a:pt x="116183" y="113537"/>
                </a:cubicBezTo>
                <a:cubicBezTo>
                  <a:pt x="136064" y="95091"/>
                  <a:pt x="144470" y="93156"/>
                  <a:pt x="149974" y="66971"/>
                </a:cubicBezTo>
                <a:cubicBezTo>
                  <a:pt x="155478" y="40785"/>
                  <a:pt x="131394" y="11364"/>
                  <a:pt x="97903" y="3258"/>
                </a:cubicBezTo>
                <a:cubicBezTo>
                  <a:pt x="87942" y="847"/>
                  <a:pt x="79023" y="1"/>
                  <a:pt x="714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p:nvPr/>
        </p:nvSpPr>
        <p:spPr>
          <a:xfrm rot="-3294129">
            <a:off x="5371795" y="-1337910"/>
            <a:ext cx="5115936" cy="4128521"/>
          </a:xfrm>
          <a:custGeom>
            <a:rect b="b" l="l" r="r" t="t"/>
            <a:pathLst>
              <a:path extrusionOk="0" h="134601" w="183102">
                <a:moveTo>
                  <a:pt x="56574" y="0"/>
                </a:moveTo>
                <a:cubicBezTo>
                  <a:pt x="49139" y="0"/>
                  <a:pt x="41292" y="2146"/>
                  <a:pt x="32393" y="7745"/>
                </a:cubicBezTo>
                <a:cubicBezTo>
                  <a:pt x="1" y="28182"/>
                  <a:pt x="16691" y="134600"/>
                  <a:pt x="102530" y="134600"/>
                </a:cubicBezTo>
                <a:cubicBezTo>
                  <a:pt x="104820" y="134600"/>
                  <a:pt x="107159" y="134525"/>
                  <a:pt x="109549" y="134369"/>
                </a:cubicBezTo>
                <a:cubicBezTo>
                  <a:pt x="109549" y="134369"/>
                  <a:pt x="109742" y="134378"/>
                  <a:pt x="110108" y="134378"/>
                </a:cubicBezTo>
                <a:cubicBezTo>
                  <a:pt x="114488" y="134378"/>
                  <a:pt x="143591" y="133072"/>
                  <a:pt x="162553" y="99211"/>
                </a:cubicBezTo>
                <a:cubicBezTo>
                  <a:pt x="183101" y="62518"/>
                  <a:pt x="158917" y="28760"/>
                  <a:pt x="121590" y="21455"/>
                </a:cubicBezTo>
                <a:cubicBezTo>
                  <a:pt x="94241" y="16127"/>
                  <a:pt x="76956" y="0"/>
                  <a:pt x="565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0"/>
          <p:cNvSpPr txBox="1"/>
          <p:nvPr>
            <p:ph type="title"/>
          </p:nvPr>
        </p:nvSpPr>
        <p:spPr>
          <a:xfrm>
            <a:off x="6093925" y="542100"/>
            <a:ext cx="2332200" cy="1917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400"/>
              <a:buFont typeface="Montserrat Light"/>
              <a:buNone/>
              <a:defRPr sz="2400">
                <a:solidFill>
                  <a:schemeClr val="dk1"/>
                </a:solidFill>
                <a:latin typeface="Montserrat Light"/>
                <a:ea typeface="Montserrat Light"/>
                <a:cs typeface="Montserrat Light"/>
                <a:sym typeface="Montserrat Light"/>
              </a:defRPr>
            </a:lvl1pPr>
            <a:lvl2pPr lvl="1">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2pPr>
            <a:lvl3pPr lvl="2">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3pPr>
            <a:lvl4pPr lvl="3">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4pPr>
            <a:lvl5pPr lvl="4">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5pPr>
            <a:lvl6pPr lvl="5">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6pPr>
            <a:lvl7pPr lvl="6">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7pPr>
            <a:lvl8pPr lvl="7">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8pPr>
            <a:lvl9pPr lvl="8">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9pPr>
          </a:lstStyle>
          <a:p/>
        </p:txBody>
      </p:sp>
      <p:sp>
        <p:nvSpPr>
          <p:cNvPr id="7" name="Google Shape;7;p1"/>
          <p:cNvSpPr txBox="1"/>
          <p:nvPr>
            <p:ph idx="1" type="body"/>
          </p:nvPr>
        </p:nvSpPr>
        <p:spPr>
          <a:xfrm>
            <a:off x="720000" y="1249500"/>
            <a:ext cx="7704000" cy="33195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15:clr>
            <a:srgbClr val="EA4335"/>
          </p15:clr>
        </p15:guide>
        <p15:guide id="3" pos="5760">
          <p15:clr>
            <a:srgbClr val="EA4335"/>
          </p15:clr>
        </p15:guide>
        <p15:guide id="4" pos="5311">
          <p15:clr>
            <a:srgbClr val="EA4335"/>
          </p15:clr>
        </p15:guide>
        <p15:guide id="5" pos="449">
          <p15:clr>
            <a:srgbClr val="EA4335"/>
          </p15:clr>
        </p15:guide>
        <p15:guide id="6" orient="horz" pos="1620">
          <p15:clr>
            <a:srgbClr val="EA4335"/>
          </p15:clr>
        </p15:guide>
        <p15:guide id="7" orient="horz">
          <p15:clr>
            <a:srgbClr val="EA4335"/>
          </p15:clr>
        </p15:guide>
        <p15:guide id="8" orient="horz" pos="3237">
          <p15:clr>
            <a:srgbClr val="EA4335"/>
          </p15:clr>
        </p15:guide>
        <p15:guide id="9" orient="horz" pos="2903">
          <p15:clr>
            <a:srgbClr val="EA4335"/>
          </p15:clr>
        </p15:guide>
        <p15:guide id="10" orient="horz" pos="3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hyperlink" Target="https://dspace.ort.edu.uy/bitstream/item/2805/documentodetrabajo41.pdf" TargetMode="External"/><Relationship Id="rId4" Type="http://schemas.openxmlformats.org/officeDocument/2006/relationships/hyperlink" Target="https://media.iese.edu/research/pdfs/DI-077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8"/>
          <p:cNvGrpSpPr/>
          <p:nvPr/>
        </p:nvGrpSpPr>
        <p:grpSpPr>
          <a:xfrm>
            <a:off x="628997" y="577600"/>
            <a:ext cx="6732603" cy="3688845"/>
            <a:chOff x="628997" y="577600"/>
            <a:chExt cx="6732603" cy="3688845"/>
          </a:xfrm>
        </p:grpSpPr>
        <p:grpSp>
          <p:nvGrpSpPr>
            <p:cNvPr id="169" name="Google Shape;169;p28"/>
            <p:cNvGrpSpPr/>
            <p:nvPr/>
          </p:nvGrpSpPr>
          <p:grpSpPr>
            <a:xfrm>
              <a:off x="628997" y="1609386"/>
              <a:ext cx="2156251" cy="2657060"/>
              <a:chOff x="1015994" y="1433141"/>
              <a:chExt cx="2356559" cy="2903890"/>
            </a:xfrm>
          </p:grpSpPr>
          <p:sp>
            <p:nvSpPr>
              <p:cNvPr id="170" name="Google Shape;170;p28"/>
              <p:cNvSpPr/>
              <p:nvPr/>
            </p:nvSpPr>
            <p:spPr>
              <a:xfrm>
                <a:off x="1264586" y="1433141"/>
                <a:ext cx="1230294" cy="1643180"/>
              </a:xfrm>
              <a:custGeom>
                <a:rect b="b" l="l" r="r" t="t"/>
                <a:pathLst>
                  <a:path extrusionOk="0" h="43216" w="32357">
                    <a:moveTo>
                      <a:pt x="25497" y="1"/>
                    </a:moveTo>
                    <a:cubicBezTo>
                      <a:pt x="25329" y="1"/>
                      <a:pt x="25156" y="28"/>
                      <a:pt x="24985" y="85"/>
                    </a:cubicBezTo>
                    <a:cubicBezTo>
                      <a:pt x="23751" y="552"/>
                      <a:pt x="23150" y="2820"/>
                      <a:pt x="23184" y="3987"/>
                    </a:cubicBezTo>
                    <a:cubicBezTo>
                      <a:pt x="23184" y="4087"/>
                      <a:pt x="23417" y="5655"/>
                      <a:pt x="23450" y="5655"/>
                    </a:cubicBezTo>
                    <a:lnTo>
                      <a:pt x="23484" y="5655"/>
                    </a:lnTo>
                    <a:cubicBezTo>
                      <a:pt x="23384" y="6022"/>
                      <a:pt x="23284" y="6389"/>
                      <a:pt x="23184" y="6823"/>
                    </a:cubicBezTo>
                    <a:cubicBezTo>
                      <a:pt x="22983" y="7590"/>
                      <a:pt x="22783" y="8491"/>
                      <a:pt x="22617" y="9458"/>
                    </a:cubicBezTo>
                    <a:cubicBezTo>
                      <a:pt x="22450" y="10525"/>
                      <a:pt x="22350" y="11593"/>
                      <a:pt x="22283" y="12660"/>
                    </a:cubicBezTo>
                    <a:cubicBezTo>
                      <a:pt x="22216" y="13861"/>
                      <a:pt x="22250" y="15062"/>
                      <a:pt x="22416" y="16230"/>
                    </a:cubicBezTo>
                    <a:cubicBezTo>
                      <a:pt x="22416" y="16263"/>
                      <a:pt x="22416" y="16263"/>
                      <a:pt x="22416" y="16296"/>
                    </a:cubicBezTo>
                    <a:cubicBezTo>
                      <a:pt x="22250" y="15929"/>
                      <a:pt x="21749" y="14995"/>
                      <a:pt x="21716" y="14895"/>
                    </a:cubicBezTo>
                    <a:cubicBezTo>
                      <a:pt x="21148" y="14028"/>
                      <a:pt x="19614" y="12705"/>
                      <a:pt x="18413" y="12705"/>
                    </a:cubicBezTo>
                    <a:cubicBezTo>
                      <a:pt x="18275" y="12705"/>
                      <a:pt x="18141" y="12722"/>
                      <a:pt x="18013" y="12760"/>
                    </a:cubicBezTo>
                    <a:cubicBezTo>
                      <a:pt x="17113" y="13027"/>
                      <a:pt x="16679" y="13995"/>
                      <a:pt x="17046" y="14862"/>
                    </a:cubicBezTo>
                    <a:cubicBezTo>
                      <a:pt x="17379" y="15729"/>
                      <a:pt x="18380" y="16263"/>
                      <a:pt x="19214" y="16496"/>
                    </a:cubicBezTo>
                    <a:cubicBezTo>
                      <a:pt x="19481" y="16573"/>
                      <a:pt x="19843" y="16600"/>
                      <a:pt x="20228" y="16600"/>
                    </a:cubicBezTo>
                    <a:cubicBezTo>
                      <a:pt x="21191" y="16600"/>
                      <a:pt x="22297" y="16430"/>
                      <a:pt x="22416" y="16430"/>
                    </a:cubicBezTo>
                    <a:cubicBezTo>
                      <a:pt x="22617" y="17631"/>
                      <a:pt x="22850" y="18831"/>
                      <a:pt x="23217" y="19999"/>
                    </a:cubicBezTo>
                    <a:cubicBezTo>
                      <a:pt x="23384" y="20666"/>
                      <a:pt x="23617" y="21367"/>
                      <a:pt x="23851" y="22034"/>
                    </a:cubicBezTo>
                    <a:cubicBezTo>
                      <a:pt x="23684" y="21733"/>
                      <a:pt x="23551" y="21467"/>
                      <a:pt x="23517" y="21433"/>
                    </a:cubicBezTo>
                    <a:cubicBezTo>
                      <a:pt x="22949" y="20566"/>
                      <a:pt x="21442" y="19243"/>
                      <a:pt x="20223" y="19243"/>
                    </a:cubicBezTo>
                    <a:cubicBezTo>
                      <a:pt x="20082" y="19243"/>
                      <a:pt x="19946" y="19260"/>
                      <a:pt x="19815" y="19298"/>
                    </a:cubicBezTo>
                    <a:cubicBezTo>
                      <a:pt x="18947" y="19565"/>
                      <a:pt x="18480" y="20533"/>
                      <a:pt x="18847" y="21400"/>
                    </a:cubicBezTo>
                    <a:cubicBezTo>
                      <a:pt x="19181" y="22234"/>
                      <a:pt x="20181" y="22801"/>
                      <a:pt x="21015" y="23034"/>
                    </a:cubicBezTo>
                    <a:cubicBezTo>
                      <a:pt x="21281" y="23109"/>
                      <a:pt x="21649" y="23136"/>
                      <a:pt x="22042" y="23136"/>
                    </a:cubicBezTo>
                    <a:cubicBezTo>
                      <a:pt x="22881" y="23136"/>
                      <a:pt x="23833" y="23013"/>
                      <a:pt x="24151" y="22968"/>
                    </a:cubicBezTo>
                    <a:cubicBezTo>
                      <a:pt x="24251" y="23235"/>
                      <a:pt x="24318" y="23501"/>
                      <a:pt x="24418" y="23735"/>
                    </a:cubicBezTo>
                    <a:cubicBezTo>
                      <a:pt x="24851" y="25002"/>
                      <a:pt x="25285" y="26237"/>
                      <a:pt x="25685" y="27471"/>
                    </a:cubicBezTo>
                    <a:cubicBezTo>
                      <a:pt x="25819" y="27905"/>
                      <a:pt x="25919" y="28338"/>
                      <a:pt x="26052" y="28772"/>
                    </a:cubicBezTo>
                    <a:cubicBezTo>
                      <a:pt x="25919" y="28505"/>
                      <a:pt x="25785" y="28305"/>
                      <a:pt x="25785" y="28271"/>
                    </a:cubicBezTo>
                    <a:cubicBezTo>
                      <a:pt x="25218" y="27376"/>
                      <a:pt x="23690" y="26080"/>
                      <a:pt x="22490" y="26080"/>
                    </a:cubicBezTo>
                    <a:cubicBezTo>
                      <a:pt x="22349" y="26080"/>
                      <a:pt x="22213" y="26098"/>
                      <a:pt x="22083" y="26137"/>
                    </a:cubicBezTo>
                    <a:cubicBezTo>
                      <a:pt x="21182" y="26403"/>
                      <a:pt x="20749" y="27371"/>
                      <a:pt x="21082" y="28205"/>
                    </a:cubicBezTo>
                    <a:cubicBezTo>
                      <a:pt x="21416" y="29072"/>
                      <a:pt x="22450" y="29606"/>
                      <a:pt x="23284" y="29839"/>
                    </a:cubicBezTo>
                    <a:cubicBezTo>
                      <a:pt x="23575" y="29921"/>
                      <a:pt x="23963" y="29949"/>
                      <a:pt x="24369" y="29949"/>
                    </a:cubicBezTo>
                    <a:cubicBezTo>
                      <a:pt x="25128" y="29949"/>
                      <a:pt x="25950" y="29849"/>
                      <a:pt x="26319" y="29806"/>
                    </a:cubicBezTo>
                    <a:cubicBezTo>
                      <a:pt x="26419" y="30240"/>
                      <a:pt x="26553" y="30673"/>
                      <a:pt x="26619" y="31140"/>
                    </a:cubicBezTo>
                    <a:cubicBezTo>
                      <a:pt x="26686" y="31440"/>
                      <a:pt x="26753" y="31707"/>
                      <a:pt x="26786" y="32007"/>
                    </a:cubicBezTo>
                    <a:lnTo>
                      <a:pt x="26920" y="32908"/>
                    </a:lnTo>
                    <a:cubicBezTo>
                      <a:pt x="26953" y="33475"/>
                      <a:pt x="27020" y="34076"/>
                      <a:pt x="27086" y="34643"/>
                    </a:cubicBezTo>
                    <a:cubicBezTo>
                      <a:pt x="27120" y="35010"/>
                      <a:pt x="27153" y="35377"/>
                      <a:pt x="27153" y="35777"/>
                    </a:cubicBezTo>
                    <a:cubicBezTo>
                      <a:pt x="27020" y="35343"/>
                      <a:pt x="26753" y="34476"/>
                      <a:pt x="26753" y="34409"/>
                    </a:cubicBezTo>
                    <a:cubicBezTo>
                      <a:pt x="26286" y="33509"/>
                      <a:pt x="25585" y="32708"/>
                      <a:pt x="24751" y="32141"/>
                    </a:cubicBezTo>
                    <a:cubicBezTo>
                      <a:pt x="24685" y="32041"/>
                      <a:pt x="24651" y="31941"/>
                      <a:pt x="24585" y="31841"/>
                    </a:cubicBezTo>
                    <a:cubicBezTo>
                      <a:pt x="24285" y="31381"/>
                      <a:pt x="23782" y="31137"/>
                      <a:pt x="23276" y="31137"/>
                    </a:cubicBezTo>
                    <a:cubicBezTo>
                      <a:pt x="22937" y="31137"/>
                      <a:pt x="22597" y="31246"/>
                      <a:pt x="22316" y="31474"/>
                    </a:cubicBezTo>
                    <a:cubicBezTo>
                      <a:pt x="21316" y="32341"/>
                      <a:pt x="21549" y="34676"/>
                      <a:pt x="22016" y="35743"/>
                    </a:cubicBezTo>
                    <a:cubicBezTo>
                      <a:pt x="22049" y="35810"/>
                      <a:pt x="22416" y="36477"/>
                      <a:pt x="22650" y="36878"/>
                    </a:cubicBezTo>
                    <a:lnTo>
                      <a:pt x="22116" y="36244"/>
                    </a:lnTo>
                    <a:cubicBezTo>
                      <a:pt x="21749" y="35777"/>
                      <a:pt x="21382" y="35343"/>
                      <a:pt x="20982" y="34876"/>
                    </a:cubicBezTo>
                    <a:cubicBezTo>
                      <a:pt x="20782" y="34676"/>
                      <a:pt x="20548" y="34443"/>
                      <a:pt x="20348" y="34209"/>
                    </a:cubicBezTo>
                    <a:cubicBezTo>
                      <a:pt x="20148" y="33976"/>
                      <a:pt x="19915" y="33775"/>
                      <a:pt x="19714" y="33542"/>
                    </a:cubicBezTo>
                    <a:cubicBezTo>
                      <a:pt x="19181" y="33042"/>
                      <a:pt x="18614" y="32575"/>
                      <a:pt x="18047" y="32074"/>
                    </a:cubicBezTo>
                    <a:cubicBezTo>
                      <a:pt x="18414" y="31774"/>
                      <a:pt x="19781" y="30606"/>
                      <a:pt x="20181" y="29839"/>
                    </a:cubicBezTo>
                    <a:cubicBezTo>
                      <a:pt x="20582" y="29039"/>
                      <a:pt x="20849" y="27938"/>
                      <a:pt x="20448" y="27137"/>
                    </a:cubicBezTo>
                    <a:cubicBezTo>
                      <a:pt x="20175" y="26545"/>
                      <a:pt x="19622" y="26218"/>
                      <a:pt x="19044" y="26218"/>
                    </a:cubicBezTo>
                    <a:cubicBezTo>
                      <a:pt x="18775" y="26218"/>
                      <a:pt x="18501" y="26289"/>
                      <a:pt x="18247" y="26437"/>
                    </a:cubicBezTo>
                    <a:cubicBezTo>
                      <a:pt x="17146" y="27137"/>
                      <a:pt x="17046" y="29472"/>
                      <a:pt x="17313" y="30606"/>
                    </a:cubicBezTo>
                    <a:cubicBezTo>
                      <a:pt x="17313" y="30673"/>
                      <a:pt x="17646" y="31474"/>
                      <a:pt x="17813" y="31907"/>
                    </a:cubicBezTo>
                    <a:cubicBezTo>
                      <a:pt x="17446" y="31607"/>
                      <a:pt x="17113" y="31307"/>
                      <a:pt x="16746" y="31073"/>
                    </a:cubicBezTo>
                    <a:cubicBezTo>
                      <a:pt x="15712" y="30273"/>
                      <a:pt x="14678" y="29472"/>
                      <a:pt x="13577" y="28705"/>
                    </a:cubicBezTo>
                    <a:lnTo>
                      <a:pt x="12609" y="27971"/>
                    </a:lnTo>
                    <a:cubicBezTo>
                      <a:pt x="12743" y="27871"/>
                      <a:pt x="14411" y="26537"/>
                      <a:pt x="14844" y="25670"/>
                    </a:cubicBezTo>
                    <a:cubicBezTo>
                      <a:pt x="15245" y="24869"/>
                      <a:pt x="15511" y="23768"/>
                      <a:pt x="15111" y="22968"/>
                    </a:cubicBezTo>
                    <a:cubicBezTo>
                      <a:pt x="14861" y="22376"/>
                      <a:pt x="14300" y="22048"/>
                      <a:pt x="13714" y="22048"/>
                    </a:cubicBezTo>
                    <a:cubicBezTo>
                      <a:pt x="13441" y="22048"/>
                      <a:pt x="13164" y="22119"/>
                      <a:pt x="12910" y="22267"/>
                    </a:cubicBezTo>
                    <a:cubicBezTo>
                      <a:pt x="11809" y="22968"/>
                      <a:pt x="11709" y="25303"/>
                      <a:pt x="11976" y="26437"/>
                    </a:cubicBezTo>
                    <a:cubicBezTo>
                      <a:pt x="12009" y="26504"/>
                      <a:pt x="12443" y="27638"/>
                      <a:pt x="12576" y="27938"/>
                    </a:cubicBezTo>
                    <a:cubicBezTo>
                      <a:pt x="11842" y="27404"/>
                      <a:pt x="11142" y="26870"/>
                      <a:pt x="10475" y="26303"/>
                    </a:cubicBezTo>
                    <a:cubicBezTo>
                      <a:pt x="9574" y="25570"/>
                      <a:pt x="8707" y="24769"/>
                      <a:pt x="7906" y="23902"/>
                    </a:cubicBezTo>
                    <a:cubicBezTo>
                      <a:pt x="7939" y="23835"/>
                      <a:pt x="9674" y="22467"/>
                      <a:pt x="10141" y="21567"/>
                    </a:cubicBezTo>
                    <a:cubicBezTo>
                      <a:pt x="10541" y="20799"/>
                      <a:pt x="10808" y="19699"/>
                      <a:pt x="10408" y="18865"/>
                    </a:cubicBezTo>
                    <a:cubicBezTo>
                      <a:pt x="10131" y="18289"/>
                      <a:pt x="9569" y="17952"/>
                      <a:pt x="8984" y="17952"/>
                    </a:cubicBezTo>
                    <a:cubicBezTo>
                      <a:pt x="8721" y="17952"/>
                      <a:pt x="8454" y="18020"/>
                      <a:pt x="8206" y="18164"/>
                    </a:cubicBezTo>
                    <a:cubicBezTo>
                      <a:pt x="7105" y="18865"/>
                      <a:pt x="7005" y="21233"/>
                      <a:pt x="7272" y="22334"/>
                    </a:cubicBezTo>
                    <a:cubicBezTo>
                      <a:pt x="7306" y="22401"/>
                      <a:pt x="7606" y="23268"/>
                      <a:pt x="7773" y="23668"/>
                    </a:cubicBezTo>
                    <a:lnTo>
                      <a:pt x="7739" y="23735"/>
                    </a:lnTo>
                    <a:cubicBezTo>
                      <a:pt x="6939" y="22834"/>
                      <a:pt x="6205" y="21867"/>
                      <a:pt x="5604" y="20866"/>
                    </a:cubicBezTo>
                    <a:cubicBezTo>
                      <a:pt x="5237" y="20332"/>
                      <a:pt x="4937" y="19765"/>
                      <a:pt x="4670" y="19232"/>
                    </a:cubicBezTo>
                    <a:cubicBezTo>
                      <a:pt x="5004" y="18998"/>
                      <a:pt x="6605" y="17997"/>
                      <a:pt x="7105" y="17197"/>
                    </a:cubicBezTo>
                    <a:cubicBezTo>
                      <a:pt x="7572" y="16430"/>
                      <a:pt x="7973" y="15396"/>
                      <a:pt x="7639" y="14528"/>
                    </a:cubicBezTo>
                    <a:cubicBezTo>
                      <a:pt x="7437" y="13871"/>
                      <a:pt x="6833" y="13463"/>
                      <a:pt x="6190" y="13463"/>
                    </a:cubicBezTo>
                    <a:cubicBezTo>
                      <a:pt x="5984" y="13463"/>
                      <a:pt x="5773" y="13505"/>
                      <a:pt x="5571" y="13594"/>
                    </a:cubicBezTo>
                    <a:cubicBezTo>
                      <a:pt x="4404" y="14161"/>
                      <a:pt x="4003" y="16530"/>
                      <a:pt x="4170" y="17664"/>
                    </a:cubicBezTo>
                    <a:cubicBezTo>
                      <a:pt x="4170" y="17731"/>
                      <a:pt x="4337" y="18364"/>
                      <a:pt x="4470" y="18798"/>
                    </a:cubicBezTo>
                    <a:cubicBezTo>
                      <a:pt x="4337" y="18565"/>
                      <a:pt x="4203" y="18298"/>
                      <a:pt x="4103" y="18064"/>
                    </a:cubicBezTo>
                    <a:cubicBezTo>
                      <a:pt x="3670" y="17197"/>
                      <a:pt x="3336" y="16330"/>
                      <a:pt x="3036" y="15596"/>
                    </a:cubicBezTo>
                    <a:cubicBezTo>
                      <a:pt x="2869" y="15162"/>
                      <a:pt x="2736" y="14762"/>
                      <a:pt x="2636" y="14395"/>
                    </a:cubicBezTo>
                    <a:cubicBezTo>
                      <a:pt x="2836" y="14028"/>
                      <a:pt x="3736" y="12393"/>
                      <a:pt x="3836" y="11493"/>
                    </a:cubicBezTo>
                    <a:cubicBezTo>
                      <a:pt x="3903" y="10592"/>
                      <a:pt x="3770" y="9491"/>
                      <a:pt x="3103" y="8858"/>
                    </a:cubicBezTo>
                    <a:cubicBezTo>
                      <a:pt x="2797" y="8568"/>
                      <a:pt x="2409" y="8424"/>
                      <a:pt x="2022" y="8424"/>
                    </a:cubicBezTo>
                    <a:cubicBezTo>
                      <a:pt x="1564" y="8424"/>
                      <a:pt x="1109" y="8626"/>
                      <a:pt x="801" y="9024"/>
                    </a:cubicBezTo>
                    <a:cubicBezTo>
                      <a:pt x="0" y="10058"/>
                      <a:pt x="768" y="12293"/>
                      <a:pt x="1435" y="13261"/>
                    </a:cubicBezTo>
                    <a:cubicBezTo>
                      <a:pt x="1501" y="13327"/>
                      <a:pt x="2569" y="14495"/>
                      <a:pt x="2569" y="14495"/>
                    </a:cubicBezTo>
                    <a:lnTo>
                      <a:pt x="2569" y="14462"/>
                    </a:lnTo>
                    <a:cubicBezTo>
                      <a:pt x="2669" y="14828"/>
                      <a:pt x="2802" y="15195"/>
                      <a:pt x="2969" y="15629"/>
                    </a:cubicBezTo>
                    <a:cubicBezTo>
                      <a:pt x="3236" y="16363"/>
                      <a:pt x="3570" y="17230"/>
                      <a:pt x="3970" y="18131"/>
                    </a:cubicBezTo>
                    <a:cubicBezTo>
                      <a:pt x="4404" y="19098"/>
                      <a:pt x="4904" y="20032"/>
                      <a:pt x="5438" y="20966"/>
                    </a:cubicBezTo>
                    <a:cubicBezTo>
                      <a:pt x="6038" y="22000"/>
                      <a:pt x="6739" y="22968"/>
                      <a:pt x="7539" y="23902"/>
                    </a:cubicBezTo>
                    <a:cubicBezTo>
                      <a:pt x="7239" y="23702"/>
                      <a:pt x="6305" y="23201"/>
                      <a:pt x="6238" y="23168"/>
                    </a:cubicBezTo>
                    <a:cubicBezTo>
                      <a:pt x="5681" y="22932"/>
                      <a:pt x="4809" y="22747"/>
                      <a:pt x="3970" y="22747"/>
                    </a:cubicBezTo>
                    <a:cubicBezTo>
                      <a:pt x="3151" y="22747"/>
                      <a:pt x="2364" y="22923"/>
                      <a:pt x="1935" y="23401"/>
                    </a:cubicBezTo>
                    <a:cubicBezTo>
                      <a:pt x="1368" y="24135"/>
                      <a:pt x="1535" y="25169"/>
                      <a:pt x="2302" y="25703"/>
                    </a:cubicBezTo>
                    <a:cubicBezTo>
                      <a:pt x="2677" y="25976"/>
                      <a:pt x="3156" y="26074"/>
                      <a:pt x="3647" y="26074"/>
                    </a:cubicBezTo>
                    <a:cubicBezTo>
                      <a:pt x="4116" y="26074"/>
                      <a:pt x="4596" y="25984"/>
                      <a:pt x="5004" y="25870"/>
                    </a:cubicBezTo>
                    <a:cubicBezTo>
                      <a:pt x="5938" y="25570"/>
                      <a:pt x="7506" y="24135"/>
                      <a:pt x="7639" y="24035"/>
                    </a:cubicBezTo>
                    <a:cubicBezTo>
                      <a:pt x="8473" y="24936"/>
                      <a:pt x="9340" y="25770"/>
                      <a:pt x="10274" y="26570"/>
                    </a:cubicBezTo>
                    <a:cubicBezTo>
                      <a:pt x="10808" y="27037"/>
                      <a:pt x="11375" y="27471"/>
                      <a:pt x="11942" y="27938"/>
                    </a:cubicBezTo>
                    <a:cubicBezTo>
                      <a:pt x="11642" y="27771"/>
                      <a:pt x="11409" y="27604"/>
                      <a:pt x="11342" y="27604"/>
                    </a:cubicBezTo>
                    <a:cubicBezTo>
                      <a:pt x="10808" y="27371"/>
                      <a:pt x="9957" y="27187"/>
                      <a:pt x="9132" y="27187"/>
                    </a:cubicBezTo>
                    <a:cubicBezTo>
                      <a:pt x="8306" y="27187"/>
                      <a:pt x="7506" y="27371"/>
                      <a:pt x="7072" y="27871"/>
                    </a:cubicBezTo>
                    <a:cubicBezTo>
                      <a:pt x="6505" y="28572"/>
                      <a:pt x="6638" y="29639"/>
                      <a:pt x="7439" y="30139"/>
                    </a:cubicBezTo>
                    <a:cubicBezTo>
                      <a:pt x="7821" y="30418"/>
                      <a:pt x="8313" y="30524"/>
                      <a:pt x="8813" y="30524"/>
                    </a:cubicBezTo>
                    <a:cubicBezTo>
                      <a:pt x="9273" y="30524"/>
                      <a:pt x="9742" y="30434"/>
                      <a:pt x="10141" y="30306"/>
                    </a:cubicBezTo>
                    <a:cubicBezTo>
                      <a:pt x="10975" y="30073"/>
                      <a:pt x="12343" y="28839"/>
                      <a:pt x="12709" y="28538"/>
                    </a:cubicBezTo>
                    <a:lnTo>
                      <a:pt x="13377" y="29039"/>
                    </a:lnTo>
                    <a:cubicBezTo>
                      <a:pt x="14411" y="29839"/>
                      <a:pt x="15445" y="30640"/>
                      <a:pt x="16479" y="31440"/>
                    </a:cubicBezTo>
                    <a:cubicBezTo>
                      <a:pt x="16846" y="31741"/>
                      <a:pt x="17179" y="32041"/>
                      <a:pt x="17513" y="32341"/>
                    </a:cubicBezTo>
                    <a:cubicBezTo>
                      <a:pt x="17246" y="32174"/>
                      <a:pt x="17046" y="32074"/>
                      <a:pt x="17013" y="32041"/>
                    </a:cubicBezTo>
                    <a:cubicBezTo>
                      <a:pt x="16479" y="31807"/>
                      <a:pt x="15620" y="31624"/>
                      <a:pt x="14790" y="31624"/>
                    </a:cubicBezTo>
                    <a:cubicBezTo>
                      <a:pt x="13960" y="31624"/>
                      <a:pt x="13160" y="31807"/>
                      <a:pt x="12743" y="32308"/>
                    </a:cubicBezTo>
                    <a:cubicBezTo>
                      <a:pt x="12142" y="33008"/>
                      <a:pt x="12309" y="34076"/>
                      <a:pt x="13076" y="34576"/>
                    </a:cubicBezTo>
                    <a:cubicBezTo>
                      <a:pt x="13459" y="34854"/>
                      <a:pt x="13950" y="34960"/>
                      <a:pt x="14451" y="34960"/>
                    </a:cubicBezTo>
                    <a:cubicBezTo>
                      <a:pt x="14911" y="34960"/>
                      <a:pt x="15379" y="34871"/>
                      <a:pt x="15778" y="34743"/>
                    </a:cubicBezTo>
                    <a:cubicBezTo>
                      <a:pt x="16612" y="34509"/>
                      <a:pt x="17880" y="33408"/>
                      <a:pt x="18280" y="33042"/>
                    </a:cubicBezTo>
                    <a:cubicBezTo>
                      <a:pt x="18614" y="33342"/>
                      <a:pt x="18981" y="33642"/>
                      <a:pt x="19281" y="33976"/>
                    </a:cubicBezTo>
                    <a:cubicBezTo>
                      <a:pt x="19481" y="34176"/>
                      <a:pt x="19714" y="34376"/>
                      <a:pt x="19915" y="34609"/>
                    </a:cubicBezTo>
                    <a:lnTo>
                      <a:pt x="20515" y="35310"/>
                    </a:lnTo>
                    <a:cubicBezTo>
                      <a:pt x="20882" y="35743"/>
                      <a:pt x="21249" y="36210"/>
                      <a:pt x="21582" y="36644"/>
                    </a:cubicBezTo>
                    <a:cubicBezTo>
                      <a:pt x="21849" y="36944"/>
                      <a:pt x="22049" y="37245"/>
                      <a:pt x="22283" y="37545"/>
                    </a:cubicBezTo>
                    <a:cubicBezTo>
                      <a:pt x="21949" y="37245"/>
                      <a:pt x="21249" y="36711"/>
                      <a:pt x="21182" y="36677"/>
                    </a:cubicBezTo>
                    <a:cubicBezTo>
                      <a:pt x="20532" y="36266"/>
                      <a:pt x="19349" y="35869"/>
                      <a:pt x="18324" y="35869"/>
                    </a:cubicBezTo>
                    <a:cubicBezTo>
                      <a:pt x="17771" y="35869"/>
                      <a:pt x="17263" y="35985"/>
                      <a:pt x="16912" y="36277"/>
                    </a:cubicBezTo>
                    <a:cubicBezTo>
                      <a:pt x="16212" y="36878"/>
                      <a:pt x="16212" y="37945"/>
                      <a:pt x="16912" y="38579"/>
                    </a:cubicBezTo>
                    <a:cubicBezTo>
                      <a:pt x="17401" y="39043"/>
                      <a:pt x="18140" y="39203"/>
                      <a:pt x="18841" y="39203"/>
                    </a:cubicBezTo>
                    <a:cubicBezTo>
                      <a:pt x="19098" y="39203"/>
                      <a:pt x="19349" y="39182"/>
                      <a:pt x="19581" y="39146"/>
                    </a:cubicBezTo>
                    <a:cubicBezTo>
                      <a:pt x="20515" y="39012"/>
                      <a:pt x="22250" y="37912"/>
                      <a:pt x="22450" y="37745"/>
                    </a:cubicBezTo>
                    <a:cubicBezTo>
                      <a:pt x="22817" y="38245"/>
                      <a:pt x="23184" y="38712"/>
                      <a:pt x="23517" y="39179"/>
                    </a:cubicBezTo>
                    <a:cubicBezTo>
                      <a:pt x="24685" y="40780"/>
                      <a:pt x="25585" y="42148"/>
                      <a:pt x="26186" y="43115"/>
                    </a:cubicBezTo>
                    <a:lnTo>
                      <a:pt x="26252" y="43215"/>
                    </a:lnTo>
                    <a:lnTo>
                      <a:pt x="27053" y="42815"/>
                    </a:lnTo>
                    <a:lnTo>
                      <a:pt x="26920" y="42648"/>
                    </a:lnTo>
                    <a:cubicBezTo>
                      <a:pt x="26286" y="41681"/>
                      <a:pt x="25352" y="40313"/>
                      <a:pt x="24151" y="38712"/>
                    </a:cubicBezTo>
                    <a:cubicBezTo>
                      <a:pt x="23751" y="38212"/>
                      <a:pt x="23350" y="37678"/>
                      <a:pt x="22917" y="37144"/>
                    </a:cubicBezTo>
                    <a:cubicBezTo>
                      <a:pt x="23350" y="36677"/>
                      <a:pt x="23784" y="36144"/>
                      <a:pt x="24184" y="35610"/>
                    </a:cubicBezTo>
                    <a:cubicBezTo>
                      <a:pt x="25085" y="35977"/>
                      <a:pt x="26986" y="35977"/>
                      <a:pt x="27253" y="35977"/>
                    </a:cubicBezTo>
                    <a:cubicBezTo>
                      <a:pt x="27287" y="36611"/>
                      <a:pt x="27320" y="37211"/>
                      <a:pt x="27353" y="37778"/>
                    </a:cubicBezTo>
                    <a:cubicBezTo>
                      <a:pt x="27420" y="39746"/>
                      <a:pt x="27420" y="41381"/>
                      <a:pt x="27387" y="42548"/>
                    </a:cubicBezTo>
                    <a:lnTo>
                      <a:pt x="27387" y="42682"/>
                    </a:lnTo>
                    <a:lnTo>
                      <a:pt x="28287" y="42248"/>
                    </a:lnTo>
                    <a:cubicBezTo>
                      <a:pt x="28287" y="41114"/>
                      <a:pt x="28221" y="39580"/>
                      <a:pt x="28120" y="37745"/>
                    </a:cubicBezTo>
                    <a:cubicBezTo>
                      <a:pt x="28087" y="37111"/>
                      <a:pt x="28020" y="36444"/>
                      <a:pt x="27954" y="35743"/>
                    </a:cubicBezTo>
                    <a:cubicBezTo>
                      <a:pt x="28221" y="35710"/>
                      <a:pt x="30189" y="35176"/>
                      <a:pt x="30956" y="34576"/>
                    </a:cubicBezTo>
                    <a:cubicBezTo>
                      <a:pt x="31623" y="34042"/>
                      <a:pt x="32357" y="33175"/>
                      <a:pt x="32323" y="32241"/>
                    </a:cubicBezTo>
                    <a:cubicBezTo>
                      <a:pt x="32323" y="31348"/>
                      <a:pt x="31592" y="30669"/>
                      <a:pt x="30741" y="30669"/>
                    </a:cubicBezTo>
                    <a:cubicBezTo>
                      <a:pt x="30702" y="30669"/>
                      <a:pt x="30662" y="30670"/>
                      <a:pt x="30622" y="30673"/>
                    </a:cubicBezTo>
                    <a:cubicBezTo>
                      <a:pt x="29321" y="30840"/>
                      <a:pt x="28254" y="32941"/>
                      <a:pt x="28020" y="34109"/>
                    </a:cubicBezTo>
                    <a:cubicBezTo>
                      <a:pt x="28020" y="34176"/>
                      <a:pt x="27954" y="34943"/>
                      <a:pt x="27920" y="35377"/>
                    </a:cubicBezTo>
                    <a:cubicBezTo>
                      <a:pt x="27920" y="35110"/>
                      <a:pt x="27887" y="34843"/>
                      <a:pt x="27854" y="34543"/>
                    </a:cubicBezTo>
                    <a:cubicBezTo>
                      <a:pt x="27787" y="33976"/>
                      <a:pt x="27720" y="33408"/>
                      <a:pt x="27653" y="32808"/>
                    </a:cubicBezTo>
                    <a:cubicBezTo>
                      <a:pt x="27587" y="32508"/>
                      <a:pt x="27553" y="32208"/>
                      <a:pt x="27487" y="31907"/>
                    </a:cubicBezTo>
                    <a:cubicBezTo>
                      <a:pt x="27453" y="31607"/>
                      <a:pt x="27387" y="31307"/>
                      <a:pt x="27320" y="31007"/>
                    </a:cubicBezTo>
                    <a:cubicBezTo>
                      <a:pt x="27153" y="30273"/>
                      <a:pt x="26953" y="29572"/>
                      <a:pt x="26753" y="28839"/>
                    </a:cubicBezTo>
                    <a:cubicBezTo>
                      <a:pt x="27253" y="28805"/>
                      <a:pt x="29021" y="28605"/>
                      <a:pt x="29788" y="28171"/>
                    </a:cubicBezTo>
                    <a:cubicBezTo>
                      <a:pt x="30556" y="27704"/>
                      <a:pt x="31389" y="26971"/>
                      <a:pt x="31490" y="26037"/>
                    </a:cubicBezTo>
                    <a:cubicBezTo>
                      <a:pt x="31623" y="25136"/>
                      <a:pt x="30956" y="24302"/>
                      <a:pt x="30055" y="24269"/>
                    </a:cubicBezTo>
                    <a:cubicBezTo>
                      <a:pt x="30044" y="24268"/>
                      <a:pt x="30033" y="24268"/>
                      <a:pt x="30021" y="24268"/>
                    </a:cubicBezTo>
                    <a:cubicBezTo>
                      <a:pt x="28730" y="24268"/>
                      <a:pt x="27350" y="26146"/>
                      <a:pt x="26953" y="27237"/>
                    </a:cubicBezTo>
                    <a:cubicBezTo>
                      <a:pt x="26953" y="27304"/>
                      <a:pt x="26753" y="28105"/>
                      <a:pt x="26653" y="28572"/>
                    </a:cubicBezTo>
                    <a:cubicBezTo>
                      <a:pt x="26519" y="28138"/>
                      <a:pt x="26386" y="27704"/>
                      <a:pt x="26252" y="27271"/>
                    </a:cubicBezTo>
                    <a:cubicBezTo>
                      <a:pt x="25819" y="26037"/>
                      <a:pt x="25352" y="24802"/>
                      <a:pt x="24885" y="23568"/>
                    </a:cubicBezTo>
                    <a:lnTo>
                      <a:pt x="24485" y="22434"/>
                    </a:lnTo>
                    <a:cubicBezTo>
                      <a:pt x="24651" y="22434"/>
                      <a:pt x="26786" y="22234"/>
                      <a:pt x="27620" y="21733"/>
                    </a:cubicBezTo>
                    <a:cubicBezTo>
                      <a:pt x="28387" y="21300"/>
                      <a:pt x="29221" y="20533"/>
                      <a:pt x="29321" y="19599"/>
                    </a:cubicBezTo>
                    <a:cubicBezTo>
                      <a:pt x="29488" y="18698"/>
                      <a:pt x="28821" y="17864"/>
                      <a:pt x="27887" y="17831"/>
                    </a:cubicBezTo>
                    <a:cubicBezTo>
                      <a:pt x="27876" y="17830"/>
                      <a:pt x="27864" y="17830"/>
                      <a:pt x="27853" y="17830"/>
                    </a:cubicBezTo>
                    <a:cubicBezTo>
                      <a:pt x="26562" y="17830"/>
                      <a:pt x="25182" y="19708"/>
                      <a:pt x="24818" y="20799"/>
                    </a:cubicBezTo>
                    <a:cubicBezTo>
                      <a:pt x="24785" y="20866"/>
                      <a:pt x="24518" y="22034"/>
                      <a:pt x="24451" y="22367"/>
                    </a:cubicBezTo>
                    <a:cubicBezTo>
                      <a:pt x="24151" y="21533"/>
                      <a:pt x="23851" y="20699"/>
                      <a:pt x="23617" y="19865"/>
                    </a:cubicBezTo>
                    <a:cubicBezTo>
                      <a:pt x="23284" y="18731"/>
                      <a:pt x="22983" y="17597"/>
                      <a:pt x="22783" y="16430"/>
                    </a:cubicBezTo>
                    <a:cubicBezTo>
                      <a:pt x="22883" y="16430"/>
                      <a:pt x="25085" y="16230"/>
                      <a:pt x="25952" y="15729"/>
                    </a:cubicBezTo>
                    <a:cubicBezTo>
                      <a:pt x="26719" y="15295"/>
                      <a:pt x="27553" y="14528"/>
                      <a:pt x="27653" y="13594"/>
                    </a:cubicBezTo>
                    <a:cubicBezTo>
                      <a:pt x="27820" y="12694"/>
                      <a:pt x="27120" y="11860"/>
                      <a:pt x="26219" y="11826"/>
                    </a:cubicBezTo>
                    <a:cubicBezTo>
                      <a:pt x="26208" y="11826"/>
                      <a:pt x="26197" y="11826"/>
                      <a:pt x="26185" y="11826"/>
                    </a:cubicBezTo>
                    <a:cubicBezTo>
                      <a:pt x="24894" y="11826"/>
                      <a:pt x="23514" y="13704"/>
                      <a:pt x="23117" y="14795"/>
                    </a:cubicBezTo>
                    <a:cubicBezTo>
                      <a:pt x="23117" y="14862"/>
                      <a:pt x="22917" y="15762"/>
                      <a:pt x="22817" y="16196"/>
                    </a:cubicBezTo>
                    <a:lnTo>
                      <a:pt x="22750" y="16196"/>
                    </a:lnTo>
                    <a:cubicBezTo>
                      <a:pt x="22550" y="15029"/>
                      <a:pt x="22483" y="13828"/>
                      <a:pt x="22550" y="12660"/>
                    </a:cubicBezTo>
                    <a:cubicBezTo>
                      <a:pt x="22550" y="11993"/>
                      <a:pt x="22617" y="11359"/>
                      <a:pt x="22650" y="10759"/>
                    </a:cubicBezTo>
                    <a:cubicBezTo>
                      <a:pt x="23084" y="10759"/>
                      <a:pt x="24985" y="10759"/>
                      <a:pt x="25819" y="10392"/>
                    </a:cubicBezTo>
                    <a:cubicBezTo>
                      <a:pt x="26653" y="10058"/>
                      <a:pt x="27520" y="9391"/>
                      <a:pt x="27754" y="8491"/>
                    </a:cubicBezTo>
                    <a:cubicBezTo>
                      <a:pt x="27987" y="7590"/>
                      <a:pt x="27420" y="6689"/>
                      <a:pt x="26486" y="6556"/>
                    </a:cubicBezTo>
                    <a:cubicBezTo>
                      <a:pt x="26427" y="6548"/>
                      <a:pt x="26368" y="6545"/>
                      <a:pt x="26308" y="6545"/>
                    </a:cubicBezTo>
                    <a:cubicBezTo>
                      <a:pt x="25045" y="6545"/>
                      <a:pt x="23595" y="8171"/>
                      <a:pt x="23117" y="9158"/>
                    </a:cubicBezTo>
                    <a:cubicBezTo>
                      <a:pt x="23084" y="9224"/>
                      <a:pt x="22850" y="9825"/>
                      <a:pt x="22717" y="10292"/>
                    </a:cubicBezTo>
                    <a:cubicBezTo>
                      <a:pt x="22750" y="10025"/>
                      <a:pt x="22783" y="9725"/>
                      <a:pt x="22817" y="9458"/>
                    </a:cubicBezTo>
                    <a:cubicBezTo>
                      <a:pt x="22950" y="8491"/>
                      <a:pt x="23117" y="7590"/>
                      <a:pt x="23284" y="6789"/>
                    </a:cubicBezTo>
                    <a:cubicBezTo>
                      <a:pt x="23384" y="6356"/>
                      <a:pt x="23484" y="5955"/>
                      <a:pt x="23584" y="5589"/>
                    </a:cubicBezTo>
                    <a:cubicBezTo>
                      <a:pt x="23984" y="5355"/>
                      <a:pt x="25619" y="4521"/>
                      <a:pt x="26186" y="3821"/>
                    </a:cubicBezTo>
                    <a:cubicBezTo>
                      <a:pt x="26753" y="3120"/>
                      <a:pt x="27253" y="2119"/>
                      <a:pt x="27020" y="1219"/>
                    </a:cubicBezTo>
                    <a:cubicBezTo>
                      <a:pt x="26858" y="489"/>
                      <a:pt x="26214" y="1"/>
                      <a:pt x="25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8"/>
              <p:cNvSpPr/>
              <p:nvPr/>
            </p:nvSpPr>
            <p:spPr>
              <a:xfrm>
                <a:off x="1194814" y="2072602"/>
                <a:ext cx="238477" cy="131254"/>
              </a:xfrm>
              <a:custGeom>
                <a:rect b="b" l="l" r="r" t="t"/>
                <a:pathLst>
                  <a:path extrusionOk="0" h="3452" w="6272">
                    <a:moveTo>
                      <a:pt x="1958" y="0"/>
                    </a:moveTo>
                    <a:cubicBezTo>
                      <a:pt x="1555" y="0"/>
                      <a:pt x="1188" y="82"/>
                      <a:pt x="901" y="279"/>
                    </a:cubicBezTo>
                    <a:cubicBezTo>
                      <a:pt x="134" y="813"/>
                      <a:pt x="1" y="1847"/>
                      <a:pt x="635" y="2547"/>
                    </a:cubicBezTo>
                    <a:cubicBezTo>
                      <a:pt x="1163" y="3231"/>
                      <a:pt x="2183" y="3451"/>
                      <a:pt x="3022" y="3451"/>
                    </a:cubicBezTo>
                    <a:cubicBezTo>
                      <a:pt x="3083" y="3451"/>
                      <a:pt x="3144" y="3450"/>
                      <a:pt x="3203" y="3448"/>
                    </a:cubicBezTo>
                    <a:cubicBezTo>
                      <a:pt x="4204" y="3381"/>
                      <a:pt x="6272" y="2347"/>
                      <a:pt x="6272" y="2347"/>
                    </a:cubicBezTo>
                    <a:cubicBezTo>
                      <a:pt x="6272" y="2347"/>
                      <a:pt x="5171" y="1213"/>
                      <a:pt x="5071" y="1146"/>
                    </a:cubicBezTo>
                    <a:cubicBezTo>
                      <a:pt x="4412" y="609"/>
                      <a:pt x="3056" y="0"/>
                      <a:pt x="1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p:nvPr/>
            </p:nvSpPr>
            <p:spPr>
              <a:xfrm>
                <a:off x="1194814" y="2072602"/>
                <a:ext cx="238477" cy="131254"/>
              </a:xfrm>
              <a:custGeom>
                <a:rect b="b" l="l" r="r" t="t"/>
                <a:pathLst>
                  <a:path extrusionOk="0" h="3452" w="6272">
                    <a:moveTo>
                      <a:pt x="1958" y="0"/>
                    </a:moveTo>
                    <a:cubicBezTo>
                      <a:pt x="1555" y="0"/>
                      <a:pt x="1188" y="82"/>
                      <a:pt x="901" y="279"/>
                    </a:cubicBezTo>
                    <a:cubicBezTo>
                      <a:pt x="134" y="813"/>
                      <a:pt x="1" y="1847"/>
                      <a:pt x="635" y="2547"/>
                    </a:cubicBezTo>
                    <a:cubicBezTo>
                      <a:pt x="1163" y="3231"/>
                      <a:pt x="2183" y="3451"/>
                      <a:pt x="3022" y="3451"/>
                    </a:cubicBezTo>
                    <a:cubicBezTo>
                      <a:pt x="3083" y="3451"/>
                      <a:pt x="3144" y="3450"/>
                      <a:pt x="3203" y="3448"/>
                    </a:cubicBezTo>
                    <a:cubicBezTo>
                      <a:pt x="4204" y="3381"/>
                      <a:pt x="6272" y="2347"/>
                      <a:pt x="6272" y="2347"/>
                    </a:cubicBezTo>
                    <a:cubicBezTo>
                      <a:pt x="6272" y="2347"/>
                      <a:pt x="5171" y="1213"/>
                      <a:pt x="5071" y="1146"/>
                    </a:cubicBezTo>
                    <a:cubicBezTo>
                      <a:pt x="4412" y="609"/>
                      <a:pt x="3056" y="0"/>
                      <a:pt x="1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p:nvPr/>
            </p:nvSpPr>
            <p:spPr>
              <a:xfrm>
                <a:off x="1015994" y="2631532"/>
                <a:ext cx="2356559" cy="1705499"/>
              </a:xfrm>
              <a:custGeom>
                <a:rect b="b" l="l" r="r" t="t"/>
                <a:pathLst>
                  <a:path extrusionOk="0" h="44855" w="61978">
                    <a:moveTo>
                      <a:pt x="29257" y="1"/>
                    </a:moveTo>
                    <a:cubicBezTo>
                      <a:pt x="25751" y="1"/>
                      <a:pt x="19815" y="14299"/>
                      <a:pt x="19815" y="14299"/>
                    </a:cubicBezTo>
                    <a:cubicBezTo>
                      <a:pt x="19815" y="14299"/>
                      <a:pt x="14415" y="990"/>
                      <a:pt x="11874" y="990"/>
                    </a:cubicBezTo>
                    <a:cubicBezTo>
                      <a:pt x="11590" y="990"/>
                      <a:pt x="11343" y="1155"/>
                      <a:pt x="11142" y="1524"/>
                    </a:cubicBezTo>
                    <a:cubicBezTo>
                      <a:pt x="9140" y="5226"/>
                      <a:pt x="19081" y="26241"/>
                      <a:pt x="19081" y="26241"/>
                    </a:cubicBezTo>
                    <a:cubicBezTo>
                      <a:pt x="19081" y="26241"/>
                      <a:pt x="10318" y="14349"/>
                      <a:pt x="6004" y="14349"/>
                    </a:cubicBezTo>
                    <a:cubicBezTo>
                      <a:pt x="5240" y="14349"/>
                      <a:pt x="4615" y="14722"/>
                      <a:pt x="4203" y="15600"/>
                    </a:cubicBezTo>
                    <a:cubicBezTo>
                      <a:pt x="1468" y="21471"/>
                      <a:pt x="15612" y="37049"/>
                      <a:pt x="15612" y="37049"/>
                    </a:cubicBezTo>
                    <a:cubicBezTo>
                      <a:pt x="15612" y="37049"/>
                      <a:pt x="10218" y="33059"/>
                      <a:pt x="6204" y="33059"/>
                    </a:cubicBezTo>
                    <a:cubicBezTo>
                      <a:pt x="5266" y="33059"/>
                      <a:pt x="4404" y="33277"/>
                      <a:pt x="3703" y="33813"/>
                    </a:cubicBezTo>
                    <a:cubicBezTo>
                      <a:pt x="0" y="36615"/>
                      <a:pt x="13877" y="43554"/>
                      <a:pt x="13877" y="43554"/>
                    </a:cubicBezTo>
                    <a:lnTo>
                      <a:pt x="501" y="44855"/>
                    </a:lnTo>
                    <a:lnTo>
                      <a:pt x="60010" y="44855"/>
                    </a:lnTo>
                    <a:lnTo>
                      <a:pt x="42898" y="43987"/>
                    </a:lnTo>
                    <a:cubicBezTo>
                      <a:pt x="42898" y="43987"/>
                      <a:pt x="47601" y="43353"/>
                      <a:pt x="49336" y="39651"/>
                    </a:cubicBezTo>
                    <a:cubicBezTo>
                      <a:pt x="49817" y="38632"/>
                      <a:pt x="48999" y="38264"/>
                      <a:pt x="47567" y="38264"/>
                    </a:cubicBezTo>
                    <a:cubicBezTo>
                      <a:pt x="43841" y="38264"/>
                      <a:pt x="35959" y="40752"/>
                      <a:pt x="35959" y="40752"/>
                    </a:cubicBezTo>
                    <a:cubicBezTo>
                      <a:pt x="35959" y="40752"/>
                      <a:pt x="61978" y="24507"/>
                      <a:pt x="53305" y="21038"/>
                    </a:cubicBezTo>
                    <a:cubicBezTo>
                      <a:pt x="52457" y="20698"/>
                      <a:pt x="51550" y="20545"/>
                      <a:pt x="50604" y="20545"/>
                    </a:cubicBezTo>
                    <a:cubicBezTo>
                      <a:pt x="44732" y="20545"/>
                      <a:pt x="37336" y="26432"/>
                      <a:pt x="33117" y="30294"/>
                    </a:cubicBezTo>
                    <a:lnTo>
                      <a:pt x="33117" y="30294"/>
                    </a:lnTo>
                    <a:cubicBezTo>
                      <a:pt x="41335" y="20913"/>
                      <a:pt x="48450" y="3258"/>
                      <a:pt x="41897" y="3258"/>
                    </a:cubicBezTo>
                    <a:cubicBezTo>
                      <a:pt x="34458" y="3258"/>
                      <a:pt x="23551" y="23840"/>
                      <a:pt x="23551" y="23840"/>
                    </a:cubicBezTo>
                    <a:cubicBezTo>
                      <a:pt x="23551" y="23840"/>
                      <a:pt x="32957" y="656"/>
                      <a:pt x="29488" y="22"/>
                    </a:cubicBezTo>
                    <a:cubicBezTo>
                      <a:pt x="29412" y="8"/>
                      <a:pt x="29335" y="1"/>
                      <a:pt x="29257"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a:off x="1402836" y="3205633"/>
                <a:ext cx="499768" cy="1056569"/>
              </a:xfrm>
              <a:custGeom>
                <a:rect b="b" l="l" r="r" t="t"/>
                <a:pathLst>
                  <a:path extrusionOk="0" fill="none" h="27788" w="13144">
                    <a:moveTo>
                      <a:pt x="7672" y="1"/>
                    </a:moveTo>
                    <a:cubicBezTo>
                      <a:pt x="13143" y="16112"/>
                      <a:pt x="13143" y="27521"/>
                      <a:pt x="13143" y="27521"/>
                    </a:cubicBezTo>
                    <a:cubicBezTo>
                      <a:pt x="13143" y="27521"/>
                      <a:pt x="6672" y="27787"/>
                      <a:pt x="0" y="2281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a:off x="1798536" y="2998905"/>
                <a:ext cx="169999" cy="536535"/>
              </a:xfrm>
              <a:custGeom>
                <a:rect b="b" l="l" r="r" t="t"/>
                <a:pathLst>
                  <a:path extrusionOk="0" fill="none" h="14111" w="4471">
                    <a:moveTo>
                      <a:pt x="1" y="14111"/>
                    </a:moveTo>
                    <a:cubicBezTo>
                      <a:pt x="1102" y="9307"/>
                      <a:pt x="2603" y="4571"/>
                      <a:pt x="4471"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a:off x="1402836" y="3177762"/>
                <a:ext cx="1008357" cy="782579"/>
              </a:xfrm>
              <a:custGeom>
                <a:rect b="b" l="l" r="r" t="t"/>
                <a:pathLst>
                  <a:path extrusionOk="0" fill="none" h="20582" w="26520">
                    <a:moveTo>
                      <a:pt x="26519" y="0"/>
                    </a:moveTo>
                    <a:lnTo>
                      <a:pt x="12643" y="20581"/>
                    </a:lnTo>
                    <a:cubicBezTo>
                      <a:pt x="12643" y="20581"/>
                      <a:pt x="3203" y="12642"/>
                      <a:pt x="0" y="8173"/>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1892414" y="3733270"/>
                <a:ext cx="782579" cy="414787"/>
              </a:xfrm>
              <a:custGeom>
                <a:rect b="b" l="l" r="r" t="t"/>
                <a:pathLst>
                  <a:path extrusionOk="0" fill="none" h="10909" w="20582">
                    <a:moveTo>
                      <a:pt x="0" y="10908"/>
                    </a:moveTo>
                    <a:cubicBezTo>
                      <a:pt x="0" y="10908"/>
                      <a:pt x="14644" y="3970"/>
                      <a:pt x="20582"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8"/>
            <p:cNvSpPr/>
            <p:nvPr/>
          </p:nvSpPr>
          <p:spPr>
            <a:xfrm>
              <a:off x="1782375" y="577600"/>
              <a:ext cx="5579225" cy="3688248"/>
            </a:xfrm>
            <a:custGeom>
              <a:rect b="b" l="l" r="r" t="t"/>
              <a:pathLst>
                <a:path extrusionOk="0" h="97838" w="123523">
                  <a:moveTo>
                    <a:pt x="1" y="1"/>
                  </a:moveTo>
                  <a:lnTo>
                    <a:pt x="1" y="5438"/>
                  </a:lnTo>
                  <a:lnTo>
                    <a:pt x="1" y="7406"/>
                  </a:lnTo>
                  <a:lnTo>
                    <a:pt x="1" y="97837"/>
                  </a:lnTo>
                  <a:lnTo>
                    <a:pt x="123522" y="97837"/>
                  </a:lnTo>
                  <a:lnTo>
                    <a:pt x="123522" y="5438"/>
                  </a:lnTo>
                  <a:lnTo>
                    <a:pt x="33425" y="5438"/>
                  </a:lnTo>
                  <a:lnTo>
                    <a:pt x="3002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1811124" y="997123"/>
              <a:ext cx="5521894" cy="3236300"/>
            </a:xfrm>
            <a:custGeom>
              <a:rect b="b" l="l" r="r" t="t"/>
              <a:pathLst>
                <a:path extrusionOk="0" h="87931" w="121755">
                  <a:moveTo>
                    <a:pt x="1" y="1"/>
                  </a:moveTo>
                  <a:lnTo>
                    <a:pt x="1" y="87930"/>
                  </a:lnTo>
                  <a:lnTo>
                    <a:pt x="121754" y="87930"/>
                  </a:lnTo>
                  <a:lnTo>
                    <a:pt x="1217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a:off x="7225632" y="997122"/>
              <a:ext cx="107385" cy="3235907"/>
            </a:xfrm>
            <a:custGeom>
              <a:rect b="b" l="l" r="r" t="t"/>
              <a:pathLst>
                <a:path extrusionOk="0" h="89365" w="2836">
                  <a:moveTo>
                    <a:pt x="0" y="0"/>
                  </a:moveTo>
                  <a:lnTo>
                    <a:pt x="0" y="89364"/>
                  </a:lnTo>
                  <a:lnTo>
                    <a:pt x="2836" y="89364"/>
                  </a:lnTo>
                  <a:lnTo>
                    <a:pt x="283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7225632" y="2923280"/>
              <a:ext cx="107385" cy="1309826"/>
            </a:xfrm>
            <a:custGeom>
              <a:rect b="b" l="l" r="r" t="t"/>
              <a:pathLst>
                <a:path extrusionOk="0" h="34592" w="2836">
                  <a:moveTo>
                    <a:pt x="0" y="0"/>
                  </a:moveTo>
                  <a:lnTo>
                    <a:pt x="0" y="34592"/>
                  </a:lnTo>
                  <a:lnTo>
                    <a:pt x="2836" y="34592"/>
                  </a:lnTo>
                  <a:lnTo>
                    <a:pt x="28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1811124" y="808644"/>
              <a:ext cx="5522150" cy="163621"/>
            </a:xfrm>
            <a:custGeom>
              <a:rect b="b" l="l" r="r" t="t"/>
              <a:pathLst>
                <a:path extrusionOk="0" h="4771" w="122422">
                  <a:moveTo>
                    <a:pt x="0" y="1"/>
                  </a:moveTo>
                  <a:lnTo>
                    <a:pt x="0" y="4771"/>
                  </a:lnTo>
                  <a:lnTo>
                    <a:pt x="122421" y="4771"/>
                  </a:lnTo>
                  <a:lnTo>
                    <a:pt x="122421"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28"/>
            <p:cNvGrpSpPr/>
            <p:nvPr/>
          </p:nvGrpSpPr>
          <p:grpSpPr>
            <a:xfrm>
              <a:off x="2294953" y="3098896"/>
              <a:ext cx="707356" cy="1145113"/>
              <a:chOff x="2294953" y="3061296"/>
              <a:chExt cx="707356" cy="1145113"/>
            </a:xfrm>
          </p:grpSpPr>
          <p:grpSp>
            <p:nvGrpSpPr>
              <p:cNvPr id="184" name="Google Shape;184;p28"/>
              <p:cNvGrpSpPr/>
              <p:nvPr/>
            </p:nvGrpSpPr>
            <p:grpSpPr>
              <a:xfrm>
                <a:off x="2294953" y="3061296"/>
                <a:ext cx="707356" cy="1145113"/>
                <a:chOff x="2481950" y="3211507"/>
                <a:chExt cx="467025" cy="756050"/>
              </a:xfrm>
            </p:grpSpPr>
            <p:sp>
              <p:nvSpPr>
                <p:cNvPr id="185" name="Google Shape;185;p28"/>
                <p:cNvSpPr/>
                <p:nvPr/>
              </p:nvSpPr>
              <p:spPr>
                <a:xfrm>
                  <a:off x="2510300" y="3548907"/>
                  <a:ext cx="438675" cy="415300"/>
                </a:xfrm>
                <a:custGeom>
                  <a:rect b="b" l="l" r="r" t="t"/>
                  <a:pathLst>
                    <a:path extrusionOk="0" h="16612" w="17547">
                      <a:moveTo>
                        <a:pt x="11709" y="0"/>
                      </a:moveTo>
                      <a:cubicBezTo>
                        <a:pt x="10708" y="0"/>
                        <a:pt x="9707" y="100"/>
                        <a:pt x="8740" y="234"/>
                      </a:cubicBezTo>
                      <a:cubicBezTo>
                        <a:pt x="6138" y="867"/>
                        <a:pt x="3570" y="1635"/>
                        <a:pt x="1034" y="2569"/>
                      </a:cubicBezTo>
                      <a:cubicBezTo>
                        <a:pt x="0" y="3069"/>
                        <a:pt x="134" y="4203"/>
                        <a:pt x="1201" y="7439"/>
                      </a:cubicBezTo>
                      <a:cubicBezTo>
                        <a:pt x="2235" y="10674"/>
                        <a:pt x="3803" y="16612"/>
                        <a:pt x="3803" y="16612"/>
                      </a:cubicBezTo>
                      <a:lnTo>
                        <a:pt x="17546" y="16612"/>
                      </a:lnTo>
                      <a:cubicBezTo>
                        <a:pt x="17546" y="16612"/>
                        <a:pt x="16512" y="12709"/>
                        <a:pt x="16512" y="11675"/>
                      </a:cubicBezTo>
                      <a:lnTo>
                        <a:pt x="16512" y="7839"/>
                      </a:lnTo>
                      <a:cubicBezTo>
                        <a:pt x="16512" y="7272"/>
                        <a:pt x="17146" y="3536"/>
                        <a:pt x="17146" y="2702"/>
                      </a:cubicBezTo>
                      <a:cubicBezTo>
                        <a:pt x="17146" y="1835"/>
                        <a:pt x="16779" y="1434"/>
                        <a:pt x="15645" y="1067"/>
                      </a:cubicBezTo>
                      <a:cubicBezTo>
                        <a:pt x="14511" y="734"/>
                        <a:pt x="11709" y="0"/>
                        <a:pt x="11709" y="0"/>
                      </a:cubicBezTo>
                      <a:close/>
                    </a:path>
                  </a:pathLst>
                </a:custGeom>
                <a:solidFill>
                  <a:srgbClr val="C6FF00"/>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2864725" y="3665657"/>
                  <a:ext cx="61725" cy="301900"/>
                </a:xfrm>
                <a:custGeom>
                  <a:rect b="b" l="l" r="r" t="t"/>
                  <a:pathLst>
                    <a:path extrusionOk="0" fill="none" h="12076" w="2469">
                      <a:moveTo>
                        <a:pt x="1635" y="0"/>
                      </a:moveTo>
                      <a:cubicBezTo>
                        <a:pt x="1635" y="0"/>
                        <a:pt x="2469" y="3903"/>
                        <a:pt x="2168" y="5304"/>
                      </a:cubicBezTo>
                      <a:cubicBezTo>
                        <a:pt x="1902" y="6705"/>
                        <a:pt x="0" y="12075"/>
                        <a:pt x="0" y="1207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2481950" y="3613107"/>
                  <a:ext cx="155125" cy="349450"/>
                </a:xfrm>
                <a:custGeom>
                  <a:rect b="b" l="l" r="r" t="t"/>
                  <a:pathLst>
                    <a:path extrusionOk="0" h="13978" w="6205">
                      <a:moveTo>
                        <a:pt x="2168" y="1"/>
                      </a:moveTo>
                      <a:cubicBezTo>
                        <a:pt x="2168" y="1"/>
                        <a:pt x="934" y="201"/>
                        <a:pt x="1268" y="1835"/>
                      </a:cubicBezTo>
                      <a:cubicBezTo>
                        <a:pt x="1601" y="3436"/>
                        <a:pt x="0" y="13977"/>
                        <a:pt x="0" y="13977"/>
                      </a:cubicBezTo>
                      <a:lnTo>
                        <a:pt x="3102" y="13977"/>
                      </a:lnTo>
                      <a:cubicBezTo>
                        <a:pt x="3102" y="13977"/>
                        <a:pt x="5204" y="8373"/>
                        <a:pt x="5571" y="7039"/>
                      </a:cubicBezTo>
                      <a:cubicBezTo>
                        <a:pt x="5904" y="5705"/>
                        <a:pt x="6205" y="4637"/>
                        <a:pt x="5571" y="3503"/>
                      </a:cubicBezTo>
                      <a:lnTo>
                        <a:pt x="2168"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2481950" y="3613107"/>
                  <a:ext cx="155125" cy="349450"/>
                </a:xfrm>
                <a:custGeom>
                  <a:rect b="b" l="l" r="r" t="t"/>
                  <a:pathLst>
                    <a:path extrusionOk="0" fill="none" h="13978" w="6205">
                      <a:moveTo>
                        <a:pt x="2168" y="1"/>
                      </a:moveTo>
                      <a:cubicBezTo>
                        <a:pt x="2168" y="1"/>
                        <a:pt x="934" y="201"/>
                        <a:pt x="1268" y="1835"/>
                      </a:cubicBezTo>
                      <a:cubicBezTo>
                        <a:pt x="1601" y="3436"/>
                        <a:pt x="0" y="13977"/>
                        <a:pt x="0" y="13977"/>
                      </a:cubicBezTo>
                      <a:lnTo>
                        <a:pt x="3102" y="13977"/>
                      </a:lnTo>
                      <a:cubicBezTo>
                        <a:pt x="3102" y="13977"/>
                        <a:pt x="5204" y="8373"/>
                        <a:pt x="5571" y="7039"/>
                      </a:cubicBezTo>
                      <a:cubicBezTo>
                        <a:pt x="5904" y="5705"/>
                        <a:pt x="6205" y="4637"/>
                        <a:pt x="5571" y="3503"/>
                      </a:cubicBezTo>
                    </a:path>
                  </a:pathLst>
                </a:custGeom>
                <a:no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2772150" y="3377107"/>
                  <a:ext cx="104275" cy="359450"/>
                </a:xfrm>
                <a:custGeom>
                  <a:rect b="b" l="l" r="r" t="t"/>
                  <a:pathLst>
                    <a:path extrusionOk="0" h="14378" w="4171">
                      <a:moveTo>
                        <a:pt x="3737" y="0"/>
                      </a:moveTo>
                      <a:lnTo>
                        <a:pt x="1" y="1235"/>
                      </a:lnTo>
                      <a:lnTo>
                        <a:pt x="1" y="14377"/>
                      </a:lnTo>
                      <a:lnTo>
                        <a:pt x="4170" y="14377"/>
                      </a:lnTo>
                      <a:lnTo>
                        <a:pt x="3737"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2722950" y="3564732"/>
                  <a:ext cx="130950" cy="401700"/>
                </a:xfrm>
                <a:custGeom>
                  <a:rect b="b" l="l" r="r" t="t"/>
                  <a:pathLst>
                    <a:path extrusionOk="0" h="16068" w="5238">
                      <a:moveTo>
                        <a:pt x="3470" y="1"/>
                      </a:moveTo>
                      <a:lnTo>
                        <a:pt x="0" y="668"/>
                      </a:lnTo>
                      <a:lnTo>
                        <a:pt x="301" y="2836"/>
                      </a:lnTo>
                      <a:cubicBezTo>
                        <a:pt x="301" y="2836"/>
                        <a:pt x="1502" y="8273"/>
                        <a:pt x="2002" y="9908"/>
                      </a:cubicBezTo>
                      <a:cubicBezTo>
                        <a:pt x="2502" y="11542"/>
                        <a:pt x="2569" y="15312"/>
                        <a:pt x="2402" y="15846"/>
                      </a:cubicBezTo>
                      <a:cubicBezTo>
                        <a:pt x="2358" y="16012"/>
                        <a:pt x="2539" y="16068"/>
                        <a:pt x="2801" y="16068"/>
                      </a:cubicBezTo>
                      <a:cubicBezTo>
                        <a:pt x="3325" y="16068"/>
                        <a:pt x="4170" y="15846"/>
                        <a:pt x="4170" y="15846"/>
                      </a:cubicBezTo>
                      <a:cubicBezTo>
                        <a:pt x="4170" y="15846"/>
                        <a:pt x="4670" y="12076"/>
                        <a:pt x="4937" y="9908"/>
                      </a:cubicBezTo>
                      <a:cubicBezTo>
                        <a:pt x="5238" y="7740"/>
                        <a:pt x="4370" y="3603"/>
                        <a:pt x="4370" y="3603"/>
                      </a:cubicBezTo>
                      <a:lnTo>
                        <a:pt x="347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2712100" y="3393782"/>
                  <a:ext cx="134300" cy="316900"/>
                </a:xfrm>
                <a:custGeom>
                  <a:rect b="b" l="l" r="r" t="t"/>
                  <a:pathLst>
                    <a:path extrusionOk="0" h="12676" w="5372">
                      <a:moveTo>
                        <a:pt x="1302" y="1"/>
                      </a:moveTo>
                      <a:cubicBezTo>
                        <a:pt x="301" y="1"/>
                        <a:pt x="1" y="501"/>
                        <a:pt x="1" y="3403"/>
                      </a:cubicBezTo>
                      <a:cubicBezTo>
                        <a:pt x="1" y="6272"/>
                        <a:pt x="668" y="9808"/>
                        <a:pt x="1368" y="11242"/>
                      </a:cubicBezTo>
                      <a:cubicBezTo>
                        <a:pt x="1833" y="12171"/>
                        <a:pt x="2577" y="12675"/>
                        <a:pt x="3317" y="12675"/>
                      </a:cubicBezTo>
                      <a:cubicBezTo>
                        <a:pt x="3693" y="12675"/>
                        <a:pt x="4067" y="12546"/>
                        <a:pt x="4404" y="12276"/>
                      </a:cubicBezTo>
                      <a:cubicBezTo>
                        <a:pt x="5371" y="11509"/>
                        <a:pt x="4237" y="8707"/>
                        <a:pt x="3837" y="7139"/>
                      </a:cubicBezTo>
                      <a:cubicBezTo>
                        <a:pt x="3570" y="6005"/>
                        <a:pt x="3570" y="4871"/>
                        <a:pt x="3770" y="3737"/>
                      </a:cubicBezTo>
                      <a:cubicBezTo>
                        <a:pt x="3770" y="3737"/>
                        <a:pt x="2269" y="1"/>
                        <a:pt x="130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2652900" y="3211507"/>
                  <a:ext cx="294400" cy="272625"/>
                </a:xfrm>
                <a:custGeom>
                  <a:rect b="b" l="l" r="r" t="t"/>
                  <a:pathLst>
                    <a:path extrusionOk="0" h="10905" w="11776">
                      <a:moveTo>
                        <a:pt x="4654" y="1"/>
                      </a:moveTo>
                      <a:cubicBezTo>
                        <a:pt x="3675" y="1"/>
                        <a:pt x="2759" y="111"/>
                        <a:pt x="2169" y="387"/>
                      </a:cubicBezTo>
                      <a:cubicBezTo>
                        <a:pt x="701" y="1087"/>
                        <a:pt x="0" y="2655"/>
                        <a:pt x="134" y="5490"/>
                      </a:cubicBezTo>
                      <a:cubicBezTo>
                        <a:pt x="263" y="8197"/>
                        <a:pt x="796" y="10904"/>
                        <a:pt x="1795" y="10904"/>
                      </a:cubicBezTo>
                      <a:cubicBezTo>
                        <a:pt x="1830" y="10904"/>
                        <a:pt x="1866" y="10901"/>
                        <a:pt x="1902" y="10894"/>
                      </a:cubicBezTo>
                      <a:cubicBezTo>
                        <a:pt x="2702" y="10661"/>
                        <a:pt x="3436" y="10260"/>
                        <a:pt x="4103" y="9693"/>
                      </a:cubicBezTo>
                      <a:cubicBezTo>
                        <a:pt x="5004" y="9393"/>
                        <a:pt x="5838" y="8893"/>
                        <a:pt x="6572" y="8292"/>
                      </a:cubicBezTo>
                      <a:cubicBezTo>
                        <a:pt x="7406" y="7425"/>
                        <a:pt x="8740" y="6925"/>
                        <a:pt x="9307" y="6591"/>
                      </a:cubicBezTo>
                      <a:cubicBezTo>
                        <a:pt x="9874" y="6258"/>
                        <a:pt x="11776" y="5057"/>
                        <a:pt x="11776" y="3556"/>
                      </a:cubicBezTo>
                      <a:cubicBezTo>
                        <a:pt x="11776" y="2088"/>
                        <a:pt x="10108" y="1154"/>
                        <a:pt x="8673" y="587"/>
                      </a:cubicBezTo>
                      <a:cubicBezTo>
                        <a:pt x="7823" y="263"/>
                        <a:pt x="6164" y="1"/>
                        <a:pt x="4654"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2755475" y="3275357"/>
                  <a:ext cx="145950" cy="233550"/>
                </a:xfrm>
                <a:custGeom>
                  <a:rect b="b" l="l" r="r" t="t"/>
                  <a:pathLst>
                    <a:path extrusionOk="0" h="9342" w="5838">
                      <a:moveTo>
                        <a:pt x="4237" y="1"/>
                      </a:moveTo>
                      <a:cubicBezTo>
                        <a:pt x="4237" y="1"/>
                        <a:pt x="1468" y="6305"/>
                        <a:pt x="0" y="7139"/>
                      </a:cubicBezTo>
                      <a:cubicBezTo>
                        <a:pt x="0" y="7139"/>
                        <a:pt x="834" y="9274"/>
                        <a:pt x="2402" y="9341"/>
                      </a:cubicBezTo>
                      <a:cubicBezTo>
                        <a:pt x="2416" y="9342"/>
                        <a:pt x="2430" y="9342"/>
                        <a:pt x="2444" y="9342"/>
                      </a:cubicBezTo>
                      <a:cubicBezTo>
                        <a:pt x="3969" y="9342"/>
                        <a:pt x="5738" y="5791"/>
                        <a:pt x="5771" y="4237"/>
                      </a:cubicBezTo>
                      <a:cubicBezTo>
                        <a:pt x="5838" y="2703"/>
                        <a:pt x="4237" y="1"/>
                        <a:pt x="423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2629550" y="3312882"/>
                  <a:ext cx="118450" cy="442850"/>
                </a:xfrm>
                <a:custGeom>
                  <a:rect b="b" l="l" r="r" t="t"/>
                  <a:pathLst>
                    <a:path extrusionOk="0" h="17714" w="4738">
                      <a:moveTo>
                        <a:pt x="1068" y="1"/>
                      </a:moveTo>
                      <a:lnTo>
                        <a:pt x="0" y="17714"/>
                      </a:lnTo>
                      <a:lnTo>
                        <a:pt x="4737" y="17714"/>
                      </a:lnTo>
                      <a:lnTo>
                        <a:pt x="4604" y="2469"/>
                      </a:lnTo>
                      <a:lnTo>
                        <a:pt x="106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2629550" y="3312882"/>
                  <a:ext cx="118450" cy="442850"/>
                </a:xfrm>
                <a:custGeom>
                  <a:rect b="b" l="l" r="r" t="t"/>
                  <a:pathLst>
                    <a:path extrusionOk="0" fill="none" h="17714" w="4738">
                      <a:moveTo>
                        <a:pt x="4604" y="2469"/>
                      </a:moveTo>
                      <a:lnTo>
                        <a:pt x="4737" y="17714"/>
                      </a:lnTo>
                      <a:lnTo>
                        <a:pt x="0" y="17714"/>
                      </a:lnTo>
                      <a:lnTo>
                        <a:pt x="1068"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28"/>
              <p:cNvGrpSpPr/>
              <p:nvPr/>
            </p:nvGrpSpPr>
            <p:grpSpPr>
              <a:xfrm>
                <a:off x="2783175" y="3284157"/>
                <a:ext cx="145753" cy="163632"/>
                <a:chOff x="3642775" y="3251125"/>
                <a:chExt cx="154498" cy="173449"/>
              </a:xfrm>
            </p:grpSpPr>
            <p:sp>
              <p:nvSpPr>
                <p:cNvPr id="197" name="Google Shape;197;p28"/>
                <p:cNvSpPr/>
                <p:nvPr/>
              </p:nvSpPr>
              <p:spPr>
                <a:xfrm>
                  <a:off x="3687062" y="3302778"/>
                  <a:ext cx="13197" cy="26379"/>
                </a:xfrm>
                <a:custGeom>
                  <a:rect b="b" l="l" r="r" t="t"/>
                  <a:pathLst>
                    <a:path extrusionOk="0" h="1669" w="835">
                      <a:moveTo>
                        <a:pt x="434" y="0"/>
                      </a:moveTo>
                      <a:cubicBezTo>
                        <a:pt x="201" y="0"/>
                        <a:pt x="0" y="401"/>
                        <a:pt x="0" y="834"/>
                      </a:cubicBezTo>
                      <a:cubicBezTo>
                        <a:pt x="0" y="1301"/>
                        <a:pt x="167" y="1668"/>
                        <a:pt x="434" y="1668"/>
                      </a:cubicBezTo>
                      <a:cubicBezTo>
                        <a:pt x="668" y="1668"/>
                        <a:pt x="834" y="1301"/>
                        <a:pt x="834" y="834"/>
                      </a:cubicBezTo>
                      <a:cubicBezTo>
                        <a:pt x="834" y="367"/>
                        <a:pt x="668" y="0"/>
                        <a:pt x="4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a:off x="3764036" y="3307519"/>
                  <a:ext cx="13197" cy="26379"/>
                </a:xfrm>
                <a:custGeom>
                  <a:rect b="b" l="l" r="r" t="t"/>
                  <a:pathLst>
                    <a:path extrusionOk="0" h="1669" w="835">
                      <a:moveTo>
                        <a:pt x="401" y="1"/>
                      </a:moveTo>
                      <a:cubicBezTo>
                        <a:pt x="167" y="1"/>
                        <a:pt x="1" y="401"/>
                        <a:pt x="1" y="835"/>
                      </a:cubicBezTo>
                      <a:cubicBezTo>
                        <a:pt x="1" y="1302"/>
                        <a:pt x="167" y="1668"/>
                        <a:pt x="401" y="1668"/>
                      </a:cubicBezTo>
                      <a:cubicBezTo>
                        <a:pt x="634" y="1668"/>
                        <a:pt x="834" y="1302"/>
                        <a:pt x="834" y="835"/>
                      </a:cubicBezTo>
                      <a:cubicBezTo>
                        <a:pt x="834" y="368"/>
                        <a:pt x="668" y="1"/>
                        <a:pt x="4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p:nvPr/>
              </p:nvSpPr>
              <p:spPr>
                <a:xfrm>
                  <a:off x="3642775" y="3251125"/>
                  <a:ext cx="57483" cy="25825"/>
                </a:xfrm>
                <a:custGeom>
                  <a:rect b="b" l="l" r="r" t="t"/>
                  <a:pathLst>
                    <a:path extrusionOk="0" h="1634" w="3637">
                      <a:moveTo>
                        <a:pt x="2692" y="1"/>
                      </a:moveTo>
                      <a:cubicBezTo>
                        <a:pt x="1720" y="1"/>
                        <a:pt x="784" y="402"/>
                        <a:pt x="134" y="1134"/>
                      </a:cubicBezTo>
                      <a:cubicBezTo>
                        <a:pt x="0" y="1267"/>
                        <a:pt x="34" y="1467"/>
                        <a:pt x="167" y="1567"/>
                      </a:cubicBezTo>
                      <a:cubicBezTo>
                        <a:pt x="201" y="1601"/>
                        <a:pt x="234" y="1601"/>
                        <a:pt x="301" y="1634"/>
                      </a:cubicBezTo>
                      <a:cubicBezTo>
                        <a:pt x="401" y="1634"/>
                        <a:pt x="534" y="1601"/>
                        <a:pt x="601" y="1534"/>
                      </a:cubicBezTo>
                      <a:cubicBezTo>
                        <a:pt x="1141" y="913"/>
                        <a:pt x="1921" y="576"/>
                        <a:pt x="2711" y="576"/>
                      </a:cubicBezTo>
                      <a:cubicBezTo>
                        <a:pt x="2898" y="576"/>
                        <a:pt x="3085" y="595"/>
                        <a:pt x="3269" y="633"/>
                      </a:cubicBezTo>
                      <a:cubicBezTo>
                        <a:pt x="3436" y="633"/>
                        <a:pt x="3570" y="533"/>
                        <a:pt x="3603" y="366"/>
                      </a:cubicBezTo>
                      <a:cubicBezTo>
                        <a:pt x="3636" y="233"/>
                        <a:pt x="3536" y="66"/>
                        <a:pt x="3369" y="66"/>
                      </a:cubicBezTo>
                      <a:cubicBezTo>
                        <a:pt x="3144" y="22"/>
                        <a:pt x="2917" y="1"/>
                        <a:pt x="269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3747171" y="3265714"/>
                  <a:ext cx="50102" cy="27801"/>
                </a:xfrm>
                <a:custGeom>
                  <a:rect b="b" l="l" r="r" t="t"/>
                  <a:pathLst>
                    <a:path extrusionOk="0" h="1759" w="3170">
                      <a:moveTo>
                        <a:pt x="751" y="0"/>
                      </a:moveTo>
                      <a:cubicBezTo>
                        <a:pt x="590" y="0"/>
                        <a:pt x="428" y="14"/>
                        <a:pt x="267" y="44"/>
                      </a:cubicBezTo>
                      <a:cubicBezTo>
                        <a:pt x="100" y="77"/>
                        <a:pt x="0" y="244"/>
                        <a:pt x="67" y="411"/>
                      </a:cubicBezTo>
                      <a:cubicBezTo>
                        <a:pt x="96" y="527"/>
                        <a:pt x="225" y="617"/>
                        <a:pt x="346" y="617"/>
                      </a:cubicBezTo>
                      <a:cubicBezTo>
                        <a:pt x="365" y="617"/>
                        <a:pt x="383" y="615"/>
                        <a:pt x="400" y="611"/>
                      </a:cubicBezTo>
                      <a:cubicBezTo>
                        <a:pt x="525" y="587"/>
                        <a:pt x="651" y="575"/>
                        <a:pt x="776" y="575"/>
                      </a:cubicBezTo>
                      <a:cubicBezTo>
                        <a:pt x="1518" y="575"/>
                        <a:pt x="2231" y="983"/>
                        <a:pt x="2602" y="1612"/>
                      </a:cubicBezTo>
                      <a:cubicBezTo>
                        <a:pt x="2635" y="1712"/>
                        <a:pt x="2735" y="1745"/>
                        <a:pt x="2802" y="1745"/>
                      </a:cubicBezTo>
                      <a:cubicBezTo>
                        <a:pt x="2822" y="1755"/>
                        <a:pt x="2841" y="1759"/>
                        <a:pt x="2861" y="1759"/>
                      </a:cubicBezTo>
                      <a:cubicBezTo>
                        <a:pt x="2908" y="1759"/>
                        <a:pt x="2955" y="1735"/>
                        <a:pt x="3002" y="1712"/>
                      </a:cubicBezTo>
                      <a:cubicBezTo>
                        <a:pt x="3136" y="1645"/>
                        <a:pt x="3169" y="1445"/>
                        <a:pt x="3069" y="1311"/>
                      </a:cubicBezTo>
                      <a:cubicBezTo>
                        <a:pt x="2585" y="486"/>
                        <a:pt x="1688" y="0"/>
                        <a:pt x="7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p:nvPr/>
              </p:nvSpPr>
              <p:spPr>
                <a:xfrm>
                  <a:off x="3718689" y="3309005"/>
                  <a:ext cx="33238" cy="85126"/>
                </a:xfrm>
                <a:custGeom>
                  <a:rect b="b" l="l" r="r" t="t"/>
                  <a:pathLst>
                    <a:path extrusionOk="0" h="5386" w="2103">
                      <a:moveTo>
                        <a:pt x="1573" y="0"/>
                      </a:moveTo>
                      <a:cubicBezTo>
                        <a:pt x="1436" y="0"/>
                        <a:pt x="1331" y="95"/>
                        <a:pt x="1302" y="240"/>
                      </a:cubicBezTo>
                      <a:cubicBezTo>
                        <a:pt x="1135" y="1007"/>
                        <a:pt x="1035" y="1775"/>
                        <a:pt x="1002" y="2575"/>
                      </a:cubicBezTo>
                      <a:cubicBezTo>
                        <a:pt x="1002" y="2942"/>
                        <a:pt x="1102" y="3342"/>
                        <a:pt x="1302" y="3709"/>
                      </a:cubicBezTo>
                      <a:cubicBezTo>
                        <a:pt x="1435" y="3976"/>
                        <a:pt x="1535" y="4143"/>
                        <a:pt x="1402" y="4376"/>
                      </a:cubicBezTo>
                      <a:cubicBezTo>
                        <a:pt x="1232" y="4765"/>
                        <a:pt x="780" y="4818"/>
                        <a:pt x="546" y="4818"/>
                      </a:cubicBezTo>
                      <a:cubicBezTo>
                        <a:pt x="458" y="4818"/>
                        <a:pt x="401" y="4810"/>
                        <a:pt x="401" y="4810"/>
                      </a:cubicBezTo>
                      <a:cubicBezTo>
                        <a:pt x="68" y="4810"/>
                        <a:pt x="1" y="5310"/>
                        <a:pt x="334" y="5377"/>
                      </a:cubicBezTo>
                      <a:cubicBezTo>
                        <a:pt x="351" y="5377"/>
                        <a:pt x="428" y="5385"/>
                        <a:pt x="541" y="5385"/>
                      </a:cubicBezTo>
                      <a:cubicBezTo>
                        <a:pt x="894" y="5385"/>
                        <a:pt x="1599" y="5308"/>
                        <a:pt x="1902" y="4677"/>
                      </a:cubicBezTo>
                      <a:cubicBezTo>
                        <a:pt x="2102" y="4276"/>
                        <a:pt x="2069" y="3809"/>
                        <a:pt x="1835" y="3442"/>
                      </a:cubicBezTo>
                      <a:cubicBezTo>
                        <a:pt x="1669" y="3176"/>
                        <a:pt x="1602" y="2875"/>
                        <a:pt x="1569" y="2542"/>
                      </a:cubicBezTo>
                      <a:cubicBezTo>
                        <a:pt x="1602" y="1808"/>
                        <a:pt x="1702" y="1074"/>
                        <a:pt x="1835" y="340"/>
                      </a:cubicBezTo>
                      <a:cubicBezTo>
                        <a:pt x="1902" y="207"/>
                        <a:pt x="1802" y="40"/>
                        <a:pt x="1635" y="7"/>
                      </a:cubicBezTo>
                      <a:cubicBezTo>
                        <a:pt x="1614" y="2"/>
                        <a:pt x="1593" y="0"/>
                        <a:pt x="15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3651215" y="3401815"/>
                  <a:ext cx="46403" cy="22759"/>
                </a:xfrm>
                <a:custGeom>
                  <a:rect b="b" l="l" r="r" t="t"/>
                  <a:pathLst>
                    <a:path extrusionOk="0" h="1440" w="2936">
                      <a:moveTo>
                        <a:pt x="346" y="1"/>
                      </a:moveTo>
                      <a:cubicBezTo>
                        <a:pt x="272" y="1"/>
                        <a:pt x="195" y="26"/>
                        <a:pt x="134" y="72"/>
                      </a:cubicBezTo>
                      <a:cubicBezTo>
                        <a:pt x="33" y="172"/>
                        <a:pt x="0" y="372"/>
                        <a:pt x="100" y="506"/>
                      </a:cubicBezTo>
                      <a:cubicBezTo>
                        <a:pt x="567" y="1006"/>
                        <a:pt x="1168" y="1306"/>
                        <a:pt x="1868" y="1407"/>
                      </a:cubicBezTo>
                      <a:cubicBezTo>
                        <a:pt x="2135" y="1440"/>
                        <a:pt x="2402" y="1440"/>
                        <a:pt x="2669" y="1440"/>
                      </a:cubicBezTo>
                      <a:cubicBezTo>
                        <a:pt x="2835" y="1407"/>
                        <a:pt x="2936" y="1273"/>
                        <a:pt x="2936" y="1106"/>
                      </a:cubicBezTo>
                      <a:cubicBezTo>
                        <a:pt x="2936" y="973"/>
                        <a:pt x="2769" y="839"/>
                        <a:pt x="2635" y="839"/>
                      </a:cubicBezTo>
                      <a:cubicBezTo>
                        <a:pt x="2558" y="846"/>
                        <a:pt x="2480" y="850"/>
                        <a:pt x="2403" y="850"/>
                      </a:cubicBezTo>
                      <a:cubicBezTo>
                        <a:pt x="1715" y="850"/>
                        <a:pt x="1047" y="585"/>
                        <a:pt x="567" y="106"/>
                      </a:cubicBezTo>
                      <a:cubicBezTo>
                        <a:pt x="514" y="34"/>
                        <a:pt x="431" y="1"/>
                        <a:pt x="3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 name="Google Shape;203;p28"/>
            <p:cNvGrpSpPr/>
            <p:nvPr/>
          </p:nvGrpSpPr>
          <p:grpSpPr>
            <a:xfrm>
              <a:off x="4816743" y="2978772"/>
              <a:ext cx="809667" cy="1267152"/>
              <a:chOff x="4816743" y="2941172"/>
              <a:chExt cx="809667" cy="1267152"/>
            </a:xfrm>
          </p:grpSpPr>
          <p:grpSp>
            <p:nvGrpSpPr>
              <p:cNvPr id="204" name="Google Shape;204;p28"/>
              <p:cNvGrpSpPr/>
              <p:nvPr/>
            </p:nvGrpSpPr>
            <p:grpSpPr>
              <a:xfrm>
                <a:off x="4816743" y="2941172"/>
                <a:ext cx="809667" cy="1267152"/>
                <a:chOff x="3958825" y="3145107"/>
                <a:chExt cx="534575" cy="836625"/>
              </a:xfrm>
            </p:grpSpPr>
            <p:sp>
              <p:nvSpPr>
                <p:cNvPr id="205" name="Google Shape;205;p28"/>
                <p:cNvSpPr/>
                <p:nvPr/>
              </p:nvSpPr>
              <p:spPr>
                <a:xfrm>
                  <a:off x="3958825" y="3487182"/>
                  <a:ext cx="534575" cy="494550"/>
                </a:xfrm>
                <a:custGeom>
                  <a:rect b="b" l="l" r="r" t="t"/>
                  <a:pathLst>
                    <a:path extrusionOk="0" h="19782" w="21383">
                      <a:moveTo>
                        <a:pt x="12543" y="1"/>
                      </a:moveTo>
                      <a:cubicBezTo>
                        <a:pt x="11676" y="34"/>
                        <a:pt x="10808" y="134"/>
                        <a:pt x="9941" y="301"/>
                      </a:cubicBezTo>
                      <a:cubicBezTo>
                        <a:pt x="8273" y="501"/>
                        <a:pt x="6639" y="768"/>
                        <a:pt x="5004" y="1135"/>
                      </a:cubicBezTo>
                      <a:cubicBezTo>
                        <a:pt x="3103" y="1635"/>
                        <a:pt x="2169" y="1869"/>
                        <a:pt x="2169" y="2769"/>
                      </a:cubicBezTo>
                      <a:cubicBezTo>
                        <a:pt x="2169" y="3670"/>
                        <a:pt x="1969" y="7639"/>
                        <a:pt x="1335" y="9407"/>
                      </a:cubicBezTo>
                      <a:cubicBezTo>
                        <a:pt x="735" y="11175"/>
                        <a:pt x="1" y="13710"/>
                        <a:pt x="1" y="14644"/>
                      </a:cubicBezTo>
                      <a:cubicBezTo>
                        <a:pt x="1" y="15545"/>
                        <a:pt x="1335" y="19448"/>
                        <a:pt x="1335" y="19448"/>
                      </a:cubicBezTo>
                      <a:lnTo>
                        <a:pt x="3803" y="19448"/>
                      </a:lnTo>
                      <a:cubicBezTo>
                        <a:pt x="3803" y="19448"/>
                        <a:pt x="2903" y="14911"/>
                        <a:pt x="2903" y="14478"/>
                      </a:cubicBezTo>
                      <a:cubicBezTo>
                        <a:pt x="2903" y="14077"/>
                        <a:pt x="4170" y="10308"/>
                        <a:pt x="4170" y="10308"/>
                      </a:cubicBezTo>
                      <a:lnTo>
                        <a:pt x="4237" y="19581"/>
                      </a:lnTo>
                      <a:lnTo>
                        <a:pt x="17146" y="19581"/>
                      </a:lnTo>
                      <a:lnTo>
                        <a:pt x="17013" y="10742"/>
                      </a:lnTo>
                      <a:lnTo>
                        <a:pt x="17013" y="10742"/>
                      </a:lnTo>
                      <a:cubicBezTo>
                        <a:pt x="17013" y="10742"/>
                        <a:pt x="18147" y="14344"/>
                        <a:pt x="18147" y="14978"/>
                      </a:cubicBezTo>
                      <a:cubicBezTo>
                        <a:pt x="18147" y="15612"/>
                        <a:pt x="17747" y="19781"/>
                        <a:pt x="17747" y="19781"/>
                      </a:cubicBezTo>
                      <a:lnTo>
                        <a:pt x="20182" y="19781"/>
                      </a:lnTo>
                      <a:cubicBezTo>
                        <a:pt x="20182" y="19781"/>
                        <a:pt x="21383" y="15178"/>
                        <a:pt x="21316" y="13577"/>
                      </a:cubicBezTo>
                      <a:cubicBezTo>
                        <a:pt x="21249" y="11943"/>
                        <a:pt x="20048" y="6806"/>
                        <a:pt x="19915" y="5238"/>
                      </a:cubicBezTo>
                      <a:cubicBezTo>
                        <a:pt x="19748" y="3670"/>
                        <a:pt x="20682" y="2836"/>
                        <a:pt x="18981" y="1769"/>
                      </a:cubicBezTo>
                      <a:cubicBezTo>
                        <a:pt x="17280" y="701"/>
                        <a:pt x="13410" y="67"/>
                        <a:pt x="12543" y="1"/>
                      </a:cubicBezTo>
                      <a:close/>
                    </a:path>
                  </a:pathLst>
                </a:custGeom>
                <a:solidFill>
                  <a:srgbClr val="C6FF00"/>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p:nvPr/>
              </p:nvSpPr>
              <p:spPr>
                <a:xfrm>
                  <a:off x="4048050" y="3590582"/>
                  <a:ext cx="20050" cy="155150"/>
                </a:xfrm>
                <a:custGeom>
                  <a:rect b="b" l="l" r="r" t="t"/>
                  <a:pathLst>
                    <a:path extrusionOk="0" fill="none" h="6206" w="802">
                      <a:moveTo>
                        <a:pt x="568" y="6205"/>
                      </a:moveTo>
                      <a:lnTo>
                        <a:pt x="802" y="2670"/>
                      </a:lnTo>
                      <a:lnTo>
                        <a:pt x="1"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a:off x="4384125" y="3643132"/>
                  <a:ext cx="25" cy="113425"/>
                </a:xfrm>
                <a:custGeom>
                  <a:rect b="b" l="l" r="r" t="t"/>
                  <a:pathLst>
                    <a:path extrusionOk="0" fill="none" h="4537" w="1">
                      <a:moveTo>
                        <a:pt x="1" y="0"/>
                      </a:moveTo>
                      <a:lnTo>
                        <a:pt x="1" y="453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4385800" y="3632282"/>
                  <a:ext cx="27550" cy="42550"/>
                </a:xfrm>
                <a:custGeom>
                  <a:rect b="b" l="l" r="r" t="t"/>
                  <a:pathLst>
                    <a:path extrusionOk="0" fill="none" h="1702" w="1102">
                      <a:moveTo>
                        <a:pt x="1" y="1702"/>
                      </a:moveTo>
                      <a:lnTo>
                        <a:pt x="1101"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4226525" y="3614782"/>
                  <a:ext cx="10875" cy="358600"/>
                </a:xfrm>
                <a:custGeom>
                  <a:rect b="b" l="l" r="r" t="t"/>
                  <a:pathLst>
                    <a:path extrusionOk="0" h="14344" w="435">
                      <a:moveTo>
                        <a:pt x="434" y="0"/>
                      </a:moveTo>
                      <a:lnTo>
                        <a:pt x="0" y="14344"/>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4226525" y="3614782"/>
                  <a:ext cx="10875" cy="358600"/>
                </a:xfrm>
                <a:custGeom>
                  <a:rect b="b" l="l" r="r" t="t"/>
                  <a:pathLst>
                    <a:path extrusionOk="0" fill="none" h="14344" w="435">
                      <a:moveTo>
                        <a:pt x="434" y="0"/>
                      </a:moveTo>
                      <a:lnTo>
                        <a:pt x="0" y="1434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4163150" y="3449232"/>
                  <a:ext cx="176800" cy="108025"/>
                </a:xfrm>
                <a:custGeom>
                  <a:rect b="b" l="l" r="r" t="t"/>
                  <a:pathLst>
                    <a:path extrusionOk="0" h="4321" w="7072">
                      <a:moveTo>
                        <a:pt x="3934" y="0"/>
                      </a:moveTo>
                      <a:cubicBezTo>
                        <a:pt x="3291" y="0"/>
                        <a:pt x="2769" y="151"/>
                        <a:pt x="2769" y="151"/>
                      </a:cubicBezTo>
                      <a:cubicBezTo>
                        <a:pt x="2135" y="184"/>
                        <a:pt x="1535" y="418"/>
                        <a:pt x="1068" y="851"/>
                      </a:cubicBezTo>
                      <a:cubicBezTo>
                        <a:pt x="300" y="1552"/>
                        <a:pt x="0" y="4321"/>
                        <a:pt x="0" y="4321"/>
                      </a:cubicBezTo>
                      <a:cubicBezTo>
                        <a:pt x="0" y="4321"/>
                        <a:pt x="2469" y="3587"/>
                        <a:pt x="2902" y="3487"/>
                      </a:cubicBezTo>
                      <a:cubicBezTo>
                        <a:pt x="2932" y="3477"/>
                        <a:pt x="2980" y="3472"/>
                        <a:pt x="3044" y="3472"/>
                      </a:cubicBezTo>
                      <a:cubicBezTo>
                        <a:pt x="3840" y="3472"/>
                        <a:pt x="7072" y="4187"/>
                        <a:pt x="7072" y="4187"/>
                      </a:cubicBezTo>
                      <a:cubicBezTo>
                        <a:pt x="7072" y="4187"/>
                        <a:pt x="6705" y="1719"/>
                        <a:pt x="5738" y="651"/>
                      </a:cubicBezTo>
                      <a:cubicBezTo>
                        <a:pt x="5252" y="134"/>
                        <a:pt x="4540" y="0"/>
                        <a:pt x="393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a:off x="4207350" y="3376657"/>
                  <a:ext cx="95075" cy="238775"/>
                </a:xfrm>
                <a:custGeom>
                  <a:rect b="b" l="l" r="r" t="t"/>
                  <a:pathLst>
                    <a:path extrusionOk="0" h="9551" w="3803">
                      <a:moveTo>
                        <a:pt x="946" y="1"/>
                      </a:moveTo>
                      <a:cubicBezTo>
                        <a:pt x="487" y="1"/>
                        <a:pt x="88" y="316"/>
                        <a:pt x="0" y="786"/>
                      </a:cubicBezTo>
                      <a:cubicBezTo>
                        <a:pt x="0" y="786"/>
                        <a:pt x="567" y="1620"/>
                        <a:pt x="567" y="4121"/>
                      </a:cubicBezTo>
                      <a:cubicBezTo>
                        <a:pt x="567" y="6623"/>
                        <a:pt x="834" y="9192"/>
                        <a:pt x="1201" y="9525"/>
                      </a:cubicBezTo>
                      <a:cubicBezTo>
                        <a:pt x="1217" y="9542"/>
                        <a:pt x="1235" y="9551"/>
                        <a:pt x="1255" y="9551"/>
                      </a:cubicBezTo>
                      <a:cubicBezTo>
                        <a:pt x="1672" y="9551"/>
                        <a:pt x="3036" y="6112"/>
                        <a:pt x="3036" y="4522"/>
                      </a:cubicBezTo>
                      <a:cubicBezTo>
                        <a:pt x="3069" y="3421"/>
                        <a:pt x="3336" y="2353"/>
                        <a:pt x="3803" y="1353"/>
                      </a:cubicBezTo>
                      <a:cubicBezTo>
                        <a:pt x="3803" y="1353"/>
                        <a:pt x="2035" y="152"/>
                        <a:pt x="1134" y="18"/>
                      </a:cubicBezTo>
                      <a:cubicBezTo>
                        <a:pt x="1071" y="7"/>
                        <a:pt x="1008" y="1"/>
                        <a:pt x="946"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4224025" y="3548057"/>
                  <a:ext cx="47550" cy="67400"/>
                </a:xfrm>
                <a:custGeom>
                  <a:rect b="b" l="l" r="r" t="t"/>
                  <a:pathLst>
                    <a:path extrusionOk="0" h="2696" w="1902">
                      <a:moveTo>
                        <a:pt x="0" y="1"/>
                      </a:moveTo>
                      <a:lnTo>
                        <a:pt x="0" y="1"/>
                      </a:lnTo>
                      <a:cubicBezTo>
                        <a:pt x="134" y="1402"/>
                        <a:pt x="301" y="2469"/>
                        <a:pt x="534" y="2669"/>
                      </a:cubicBezTo>
                      <a:cubicBezTo>
                        <a:pt x="549" y="2687"/>
                        <a:pt x="567" y="2695"/>
                        <a:pt x="588" y="2695"/>
                      </a:cubicBezTo>
                      <a:cubicBezTo>
                        <a:pt x="839" y="2695"/>
                        <a:pt x="1470" y="1422"/>
                        <a:pt x="1902" y="34"/>
                      </a:cubicBezTo>
                      <a:lnTo>
                        <a:pt x="1902" y="34"/>
                      </a:lnTo>
                      <a:cubicBezTo>
                        <a:pt x="1608" y="81"/>
                        <a:pt x="1313" y="105"/>
                        <a:pt x="1019" y="105"/>
                      </a:cubicBezTo>
                      <a:cubicBezTo>
                        <a:pt x="680" y="105"/>
                        <a:pt x="340" y="72"/>
                        <a:pt x="0"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a:off x="4122275" y="3145107"/>
                  <a:ext cx="240725" cy="251650"/>
                </a:xfrm>
                <a:custGeom>
                  <a:rect b="b" l="l" r="r" t="t"/>
                  <a:pathLst>
                    <a:path extrusionOk="0" h="10066" w="9629">
                      <a:moveTo>
                        <a:pt x="6365" y="1"/>
                      </a:moveTo>
                      <a:cubicBezTo>
                        <a:pt x="4927" y="1"/>
                        <a:pt x="3270" y="1909"/>
                        <a:pt x="3270" y="1909"/>
                      </a:cubicBezTo>
                      <a:cubicBezTo>
                        <a:pt x="3270" y="1909"/>
                        <a:pt x="1" y="4310"/>
                        <a:pt x="368" y="6245"/>
                      </a:cubicBezTo>
                      <a:cubicBezTo>
                        <a:pt x="701" y="8146"/>
                        <a:pt x="2536" y="9814"/>
                        <a:pt x="3403" y="10048"/>
                      </a:cubicBezTo>
                      <a:cubicBezTo>
                        <a:pt x="3453" y="10060"/>
                        <a:pt x="3505" y="10065"/>
                        <a:pt x="3560" y="10065"/>
                      </a:cubicBezTo>
                      <a:cubicBezTo>
                        <a:pt x="4417" y="10065"/>
                        <a:pt x="5787" y="8632"/>
                        <a:pt x="5505" y="7346"/>
                      </a:cubicBezTo>
                      <a:cubicBezTo>
                        <a:pt x="5238" y="6011"/>
                        <a:pt x="5038" y="4010"/>
                        <a:pt x="5505" y="3843"/>
                      </a:cubicBezTo>
                      <a:cubicBezTo>
                        <a:pt x="6239" y="3610"/>
                        <a:pt x="6972" y="3410"/>
                        <a:pt x="7706" y="3276"/>
                      </a:cubicBezTo>
                      <a:cubicBezTo>
                        <a:pt x="7706" y="3276"/>
                        <a:pt x="7739" y="3286"/>
                        <a:pt x="7803" y="3286"/>
                      </a:cubicBezTo>
                      <a:cubicBezTo>
                        <a:pt x="7971" y="3286"/>
                        <a:pt x="8352" y="3216"/>
                        <a:pt x="8907" y="2709"/>
                      </a:cubicBezTo>
                      <a:cubicBezTo>
                        <a:pt x="9629" y="2048"/>
                        <a:pt x="9402" y="898"/>
                        <a:pt x="9081" y="898"/>
                      </a:cubicBezTo>
                      <a:cubicBezTo>
                        <a:pt x="9046" y="898"/>
                        <a:pt x="9010" y="912"/>
                        <a:pt x="8974" y="941"/>
                      </a:cubicBezTo>
                      <a:cubicBezTo>
                        <a:pt x="8774" y="1108"/>
                        <a:pt x="8574" y="1341"/>
                        <a:pt x="8407" y="1575"/>
                      </a:cubicBezTo>
                      <a:cubicBezTo>
                        <a:pt x="8140" y="741"/>
                        <a:pt x="7373" y="107"/>
                        <a:pt x="6505" y="7"/>
                      </a:cubicBezTo>
                      <a:cubicBezTo>
                        <a:pt x="6459" y="3"/>
                        <a:pt x="6412" y="1"/>
                        <a:pt x="6365"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a:off x="4159800" y="3213507"/>
                  <a:ext cx="220025" cy="233725"/>
                </a:xfrm>
                <a:custGeom>
                  <a:rect b="b" l="l" r="r" t="t"/>
                  <a:pathLst>
                    <a:path extrusionOk="0" h="9349" w="8801">
                      <a:moveTo>
                        <a:pt x="5756" y="0"/>
                      </a:moveTo>
                      <a:cubicBezTo>
                        <a:pt x="4769" y="0"/>
                        <a:pt x="3432" y="437"/>
                        <a:pt x="2903" y="874"/>
                      </a:cubicBezTo>
                      <a:cubicBezTo>
                        <a:pt x="2102" y="1508"/>
                        <a:pt x="1635" y="2075"/>
                        <a:pt x="2403" y="2241"/>
                      </a:cubicBezTo>
                      <a:cubicBezTo>
                        <a:pt x="3170" y="2375"/>
                        <a:pt x="3870" y="2642"/>
                        <a:pt x="3170" y="3442"/>
                      </a:cubicBezTo>
                      <a:cubicBezTo>
                        <a:pt x="2469" y="4209"/>
                        <a:pt x="2102" y="3909"/>
                        <a:pt x="2336" y="4476"/>
                      </a:cubicBezTo>
                      <a:cubicBezTo>
                        <a:pt x="2569" y="5043"/>
                        <a:pt x="3470" y="5610"/>
                        <a:pt x="2636" y="5911"/>
                      </a:cubicBezTo>
                      <a:lnTo>
                        <a:pt x="1769" y="6178"/>
                      </a:lnTo>
                      <a:cubicBezTo>
                        <a:pt x="1769" y="6178"/>
                        <a:pt x="1138" y="5740"/>
                        <a:pt x="677" y="5740"/>
                      </a:cubicBezTo>
                      <a:cubicBezTo>
                        <a:pt x="501" y="5740"/>
                        <a:pt x="350" y="5803"/>
                        <a:pt x="268" y="5977"/>
                      </a:cubicBezTo>
                      <a:cubicBezTo>
                        <a:pt x="1" y="6611"/>
                        <a:pt x="635" y="7745"/>
                        <a:pt x="1402" y="8079"/>
                      </a:cubicBezTo>
                      <a:cubicBezTo>
                        <a:pt x="1509" y="8130"/>
                        <a:pt x="1614" y="8152"/>
                        <a:pt x="1717" y="8152"/>
                      </a:cubicBezTo>
                      <a:cubicBezTo>
                        <a:pt x="2351" y="8152"/>
                        <a:pt x="2870" y="7312"/>
                        <a:pt x="2870" y="7312"/>
                      </a:cubicBezTo>
                      <a:cubicBezTo>
                        <a:pt x="2870" y="7312"/>
                        <a:pt x="5371" y="9280"/>
                        <a:pt x="7039" y="9346"/>
                      </a:cubicBezTo>
                      <a:cubicBezTo>
                        <a:pt x="7080" y="9348"/>
                        <a:pt x="7119" y="9349"/>
                        <a:pt x="7158" y="9349"/>
                      </a:cubicBezTo>
                      <a:cubicBezTo>
                        <a:pt x="8743" y="9349"/>
                        <a:pt x="8801" y="8018"/>
                        <a:pt x="8540" y="5544"/>
                      </a:cubicBezTo>
                      <a:cubicBezTo>
                        <a:pt x="8240" y="3009"/>
                        <a:pt x="7406" y="1041"/>
                        <a:pt x="6772" y="307"/>
                      </a:cubicBezTo>
                      <a:cubicBezTo>
                        <a:pt x="6575" y="89"/>
                        <a:pt x="6201" y="0"/>
                        <a:pt x="5756"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8"/>
              <p:cNvGrpSpPr/>
              <p:nvPr/>
            </p:nvGrpSpPr>
            <p:grpSpPr>
              <a:xfrm rot="-1731314">
                <a:off x="5301085" y="3142336"/>
                <a:ext cx="145759" cy="163638"/>
                <a:chOff x="3642775" y="3251125"/>
                <a:chExt cx="154498" cy="173449"/>
              </a:xfrm>
            </p:grpSpPr>
            <p:sp>
              <p:nvSpPr>
                <p:cNvPr id="217" name="Google Shape;217;p28"/>
                <p:cNvSpPr/>
                <p:nvPr/>
              </p:nvSpPr>
              <p:spPr>
                <a:xfrm>
                  <a:off x="3687062" y="3302778"/>
                  <a:ext cx="13197" cy="26379"/>
                </a:xfrm>
                <a:custGeom>
                  <a:rect b="b" l="l" r="r" t="t"/>
                  <a:pathLst>
                    <a:path extrusionOk="0" h="1669" w="835">
                      <a:moveTo>
                        <a:pt x="434" y="0"/>
                      </a:moveTo>
                      <a:cubicBezTo>
                        <a:pt x="201" y="0"/>
                        <a:pt x="0" y="401"/>
                        <a:pt x="0" y="834"/>
                      </a:cubicBezTo>
                      <a:cubicBezTo>
                        <a:pt x="0" y="1301"/>
                        <a:pt x="167" y="1668"/>
                        <a:pt x="434" y="1668"/>
                      </a:cubicBezTo>
                      <a:cubicBezTo>
                        <a:pt x="668" y="1668"/>
                        <a:pt x="834" y="1301"/>
                        <a:pt x="834" y="834"/>
                      </a:cubicBezTo>
                      <a:cubicBezTo>
                        <a:pt x="834" y="367"/>
                        <a:pt x="668" y="0"/>
                        <a:pt x="4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a:off x="3764036" y="3307519"/>
                  <a:ext cx="13197" cy="26379"/>
                </a:xfrm>
                <a:custGeom>
                  <a:rect b="b" l="l" r="r" t="t"/>
                  <a:pathLst>
                    <a:path extrusionOk="0" h="1669" w="835">
                      <a:moveTo>
                        <a:pt x="401" y="1"/>
                      </a:moveTo>
                      <a:cubicBezTo>
                        <a:pt x="167" y="1"/>
                        <a:pt x="1" y="401"/>
                        <a:pt x="1" y="835"/>
                      </a:cubicBezTo>
                      <a:cubicBezTo>
                        <a:pt x="1" y="1302"/>
                        <a:pt x="167" y="1668"/>
                        <a:pt x="401" y="1668"/>
                      </a:cubicBezTo>
                      <a:cubicBezTo>
                        <a:pt x="634" y="1668"/>
                        <a:pt x="834" y="1302"/>
                        <a:pt x="834" y="835"/>
                      </a:cubicBezTo>
                      <a:cubicBezTo>
                        <a:pt x="834" y="368"/>
                        <a:pt x="668" y="1"/>
                        <a:pt x="4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3642775" y="3251125"/>
                  <a:ext cx="57483" cy="25825"/>
                </a:xfrm>
                <a:custGeom>
                  <a:rect b="b" l="l" r="r" t="t"/>
                  <a:pathLst>
                    <a:path extrusionOk="0" h="1634" w="3637">
                      <a:moveTo>
                        <a:pt x="2692" y="1"/>
                      </a:moveTo>
                      <a:cubicBezTo>
                        <a:pt x="1720" y="1"/>
                        <a:pt x="784" y="402"/>
                        <a:pt x="134" y="1134"/>
                      </a:cubicBezTo>
                      <a:cubicBezTo>
                        <a:pt x="0" y="1267"/>
                        <a:pt x="34" y="1467"/>
                        <a:pt x="167" y="1567"/>
                      </a:cubicBezTo>
                      <a:cubicBezTo>
                        <a:pt x="201" y="1601"/>
                        <a:pt x="234" y="1601"/>
                        <a:pt x="301" y="1634"/>
                      </a:cubicBezTo>
                      <a:cubicBezTo>
                        <a:pt x="401" y="1634"/>
                        <a:pt x="534" y="1601"/>
                        <a:pt x="601" y="1534"/>
                      </a:cubicBezTo>
                      <a:cubicBezTo>
                        <a:pt x="1141" y="913"/>
                        <a:pt x="1921" y="576"/>
                        <a:pt x="2711" y="576"/>
                      </a:cubicBezTo>
                      <a:cubicBezTo>
                        <a:pt x="2898" y="576"/>
                        <a:pt x="3085" y="595"/>
                        <a:pt x="3269" y="633"/>
                      </a:cubicBezTo>
                      <a:cubicBezTo>
                        <a:pt x="3436" y="633"/>
                        <a:pt x="3570" y="533"/>
                        <a:pt x="3603" y="366"/>
                      </a:cubicBezTo>
                      <a:cubicBezTo>
                        <a:pt x="3636" y="233"/>
                        <a:pt x="3536" y="66"/>
                        <a:pt x="3369" y="66"/>
                      </a:cubicBezTo>
                      <a:cubicBezTo>
                        <a:pt x="3144" y="22"/>
                        <a:pt x="2917" y="1"/>
                        <a:pt x="269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a:off x="3747171" y="3265714"/>
                  <a:ext cx="50102" cy="27801"/>
                </a:xfrm>
                <a:custGeom>
                  <a:rect b="b" l="l" r="r" t="t"/>
                  <a:pathLst>
                    <a:path extrusionOk="0" h="1759" w="3170">
                      <a:moveTo>
                        <a:pt x="751" y="0"/>
                      </a:moveTo>
                      <a:cubicBezTo>
                        <a:pt x="590" y="0"/>
                        <a:pt x="428" y="14"/>
                        <a:pt x="267" y="44"/>
                      </a:cubicBezTo>
                      <a:cubicBezTo>
                        <a:pt x="100" y="77"/>
                        <a:pt x="0" y="244"/>
                        <a:pt x="67" y="411"/>
                      </a:cubicBezTo>
                      <a:cubicBezTo>
                        <a:pt x="96" y="527"/>
                        <a:pt x="225" y="617"/>
                        <a:pt x="346" y="617"/>
                      </a:cubicBezTo>
                      <a:cubicBezTo>
                        <a:pt x="365" y="617"/>
                        <a:pt x="383" y="615"/>
                        <a:pt x="400" y="611"/>
                      </a:cubicBezTo>
                      <a:cubicBezTo>
                        <a:pt x="525" y="587"/>
                        <a:pt x="651" y="575"/>
                        <a:pt x="776" y="575"/>
                      </a:cubicBezTo>
                      <a:cubicBezTo>
                        <a:pt x="1518" y="575"/>
                        <a:pt x="2231" y="983"/>
                        <a:pt x="2602" y="1612"/>
                      </a:cubicBezTo>
                      <a:cubicBezTo>
                        <a:pt x="2635" y="1712"/>
                        <a:pt x="2735" y="1745"/>
                        <a:pt x="2802" y="1745"/>
                      </a:cubicBezTo>
                      <a:cubicBezTo>
                        <a:pt x="2822" y="1755"/>
                        <a:pt x="2841" y="1759"/>
                        <a:pt x="2861" y="1759"/>
                      </a:cubicBezTo>
                      <a:cubicBezTo>
                        <a:pt x="2908" y="1759"/>
                        <a:pt x="2955" y="1735"/>
                        <a:pt x="3002" y="1712"/>
                      </a:cubicBezTo>
                      <a:cubicBezTo>
                        <a:pt x="3136" y="1645"/>
                        <a:pt x="3169" y="1445"/>
                        <a:pt x="3069" y="1311"/>
                      </a:cubicBezTo>
                      <a:cubicBezTo>
                        <a:pt x="2585" y="486"/>
                        <a:pt x="1688" y="0"/>
                        <a:pt x="7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3718689" y="3309005"/>
                  <a:ext cx="33238" cy="85126"/>
                </a:xfrm>
                <a:custGeom>
                  <a:rect b="b" l="l" r="r" t="t"/>
                  <a:pathLst>
                    <a:path extrusionOk="0" h="5386" w="2103">
                      <a:moveTo>
                        <a:pt x="1573" y="0"/>
                      </a:moveTo>
                      <a:cubicBezTo>
                        <a:pt x="1436" y="0"/>
                        <a:pt x="1331" y="95"/>
                        <a:pt x="1302" y="240"/>
                      </a:cubicBezTo>
                      <a:cubicBezTo>
                        <a:pt x="1135" y="1007"/>
                        <a:pt x="1035" y="1775"/>
                        <a:pt x="1002" y="2575"/>
                      </a:cubicBezTo>
                      <a:cubicBezTo>
                        <a:pt x="1002" y="2942"/>
                        <a:pt x="1102" y="3342"/>
                        <a:pt x="1302" y="3709"/>
                      </a:cubicBezTo>
                      <a:cubicBezTo>
                        <a:pt x="1435" y="3976"/>
                        <a:pt x="1535" y="4143"/>
                        <a:pt x="1402" y="4376"/>
                      </a:cubicBezTo>
                      <a:cubicBezTo>
                        <a:pt x="1232" y="4765"/>
                        <a:pt x="780" y="4818"/>
                        <a:pt x="546" y="4818"/>
                      </a:cubicBezTo>
                      <a:cubicBezTo>
                        <a:pt x="458" y="4818"/>
                        <a:pt x="401" y="4810"/>
                        <a:pt x="401" y="4810"/>
                      </a:cubicBezTo>
                      <a:cubicBezTo>
                        <a:pt x="68" y="4810"/>
                        <a:pt x="1" y="5310"/>
                        <a:pt x="334" y="5377"/>
                      </a:cubicBezTo>
                      <a:cubicBezTo>
                        <a:pt x="351" y="5377"/>
                        <a:pt x="428" y="5385"/>
                        <a:pt x="541" y="5385"/>
                      </a:cubicBezTo>
                      <a:cubicBezTo>
                        <a:pt x="894" y="5385"/>
                        <a:pt x="1599" y="5308"/>
                        <a:pt x="1902" y="4677"/>
                      </a:cubicBezTo>
                      <a:cubicBezTo>
                        <a:pt x="2102" y="4276"/>
                        <a:pt x="2069" y="3809"/>
                        <a:pt x="1835" y="3442"/>
                      </a:cubicBezTo>
                      <a:cubicBezTo>
                        <a:pt x="1669" y="3176"/>
                        <a:pt x="1602" y="2875"/>
                        <a:pt x="1569" y="2542"/>
                      </a:cubicBezTo>
                      <a:cubicBezTo>
                        <a:pt x="1602" y="1808"/>
                        <a:pt x="1702" y="1074"/>
                        <a:pt x="1835" y="340"/>
                      </a:cubicBezTo>
                      <a:cubicBezTo>
                        <a:pt x="1902" y="207"/>
                        <a:pt x="1802" y="40"/>
                        <a:pt x="1635" y="7"/>
                      </a:cubicBezTo>
                      <a:cubicBezTo>
                        <a:pt x="1614" y="2"/>
                        <a:pt x="1593" y="0"/>
                        <a:pt x="15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3651215" y="3401815"/>
                  <a:ext cx="46403" cy="22759"/>
                </a:xfrm>
                <a:custGeom>
                  <a:rect b="b" l="l" r="r" t="t"/>
                  <a:pathLst>
                    <a:path extrusionOk="0" h="1440" w="2936">
                      <a:moveTo>
                        <a:pt x="346" y="1"/>
                      </a:moveTo>
                      <a:cubicBezTo>
                        <a:pt x="272" y="1"/>
                        <a:pt x="195" y="26"/>
                        <a:pt x="134" y="72"/>
                      </a:cubicBezTo>
                      <a:cubicBezTo>
                        <a:pt x="33" y="172"/>
                        <a:pt x="0" y="372"/>
                        <a:pt x="100" y="506"/>
                      </a:cubicBezTo>
                      <a:cubicBezTo>
                        <a:pt x="567" y="1006"/>
                        <a:pt x="1168" y="1306"/>
                        <a:pt x="1868" y="1407"/>
                      </a:cubicBezTo>
                      <a:cubicBezTo>
                        <a:pt x="2135" y="1440"/>
                        <a:pt x="2402" y="1440"/>
                        <a:pt x="2669" y="1440"/>
                      </a:cubicBezTo>
                      <a:cubicBezTo>
                        <a:pt x="2835" y="1407"/>
                        <a:pt x="2936" y="1273"/>
                        <a:pt x="2936" y="1106"/>
                      </a:cubicBezTo>
                      <a:cubicBezTo>
                        <a:pt x="2936" y="973"/>
                        <a:pt x="2769" y="839"/>
                        <a:pt x="2635" y="839"/>
                      </a:cubicBezTo>
                      <a:cubicBezTo>
                        <a:pt x="2558" y="846"/>
                        <a:pt x="2480" y="850"/>
                        <a:pt x="2403" y="850"/>
                      </a:cubicBezTo>
                      <a:cubicBezTo>
                        <a:pt x="1715" y="850"/>
                        <a:pt x="1047" y="585"/>
                        <a:pt x="567" y="106"/>
                      </a:cubicBezTo>
                      <a:cubicBezTo>
                        <a:pt x="514" y="34"/>
                        <a:pt x="431" y="1"/>
                        <a:pt x="3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3" name="Google Shape;223;p28"/>
            <p:cNvGrpSpPr/>
            <p:nvPr/>
          </p:nvGrpSpPr>
          <p:grpSpPr>
            <a:xfrm>
              <a:off x="6089637" y="3120490"/>
              <a:ext cx="828638" cy="1126522"/>
              <a:chOff x="6089637" y="3082890"/>
              <a:chExt cx="828638" cy="1126522"/>
            </a:xfrm>
          </p:grpSpPr>
          <p:grpSp>
            <p:nvGrpSpPr>
              <p:cNvPr id="224" name="Google Shape;224;p28"/>
              <p:cNvGrpSpPr/>
              <p:nvPr/>
            </p:nvGrpSpPr>
            <p:grpSpPr>
              <a:xfrm>
                <a:off x="6089637" y="3082890"/>
                <a:ext cx="828638" cy="1126522"/>
                <a:chOff x="4708525" y="3222107"/>
                <a:chExt cx="547100" cy="743775"/>
              </a:xfrm>
            </p:grpSpPr>
            <p:sp>
              <p:nvSpPr>
                <p:cNvPr id="225" name="Google Shape;225;p28"/>
                <p:cNvSpPr/>
                <p:nvPr/>
              </p:nvSpPr>
              <p:spPr>
                <a:xfrm>
                  <a:off x="4708525" y="3581407"/>
                  <a:ext cx="547100" cy="377800"/>
                </a:xfrm>
                <a:custGeom>
                  <a:rect b="b" l="l" r="r" t="t"/>
                  <a:pathLst>
                    <a:path extrusionOk="0" h="15112" w="21884">
                      <a:moveTo>
                        <a:pt x="8774" y="1"/>
                      </a:moveTo>
                      <a:cubicBezTo>
                        <a:pt x="8774" y="1"/>
                        <a:pt x="2136" y="2670"/>
                        <a:pt x="1102" y="3003"/>
                      </a:cubicBezTo>
                      <a:cubicBezTo>
                        <a:pt x="68" y="3337"/>
                        <a:pt x="1" y="3770"/>
                        <a:pt x="1" y="5205"/>
                      </a:cubicBezTo>
                      <a:cubicBezTo>
                        <a:pt x="1" y="6639"/>
                        <a:pt x="201" y="13077"/>
                        <a:pt x="201" y="13611"/>
                      </a:cubicBezTo>
                      <a:cubicBezTo>
                        <a:pt x="201" y="14144"/>
                        <a:pt x="134" y="15112"/>
                        <a:pt x="134" y="15112"/>
                      </a:cubicBezTo>
                      <a:lnTo>
                        <a:pt x="21883" y="15112"/>
                      </a:lnTo>
                      <a:cubicBezTo>
                        <a:pt x="21883" y="15112"/>
                        <a:pt x="20449" y="9274"/>
                        <a:pt x="19615" y="6506"/>
                      </a:cubicBezTo>
                      <a:cubicBezTo>
                        <a:pt x="18748" y="3770"/>
                        <a:pt x="19148" y="3504"/>
                        <a:pt x="17647" y="2603"/>
                      </a:cubicBezTo>
                      <a:cubicBezTo>
                        <a:pt x="16146" y="1702"/>
                        <a:pt x="12243" y="401"/>
                        <a:pt x="11409" y="201"/>
                      </a:cubicBezTo>
                      <a:cubicBezTo>
                        <a:pt x="10542" y="68"/>
                        <a:pt x="9641" y="1"/>
                        <a:pt x="8774"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4817775" y="3563107"/>
                  <a:ext cx="256875" cy="389425"/>
                </a:xfrm>
                <a:custGeom>
                  <a:rect b="b" l="l" r="r" t="t"/>
                  <a:pathLst>
                    <a:path extrusionOk="0" h="15577" w="10275">
                      <a:moveTo>
                        <a:pt x="5441" y="1"/>
                      </a:moveTo>
                      <a:cubicBezTo>
                        <a:pt x="5022" y="1"/>
                        <a:pt x="4737" y="32"/>
                        <a:pt x="4737" y="32"/>
                      </a:cubicBezTo>
                      <a:cubicBezTo>
                        <a:pt x="4737" y="32"/>
                        <a:pt x="4692" y="29"/>
                        <a:pt x="4613" y="29"/>
                      </a:cubicBezTo>
                      <a:cubicBezTo>
                        <a:pt x="4231" y="29"/>
                        <a:pt x="3062" y="121"/>
                        <a:pt x="2536" y="1200"/>
                      </a:cubicBezTo>
                      <a:cubicBezTo>
                        <a:pt x="1869" y="2501"/>
                        <a:pt x="301" y="5536"/>
                        <a:pt x="301" y="5536"/>
                      </a:cubicBezTo>
                      <a:lnTo>
                        <a:pt x="2202" y="6704"/>
                      </a:lnTo>
                      <a:lnTo>
                        <a:pt x="1" y="7838"/>
                      </a:lnTo>
                      <a:cubicBezTo>
                        <a:pt x="368" y="9439"/>
                        <a:pt x="835" y="11040"/>
                        <a:pt x="1368" y="12575"/>
                      </a:cubicBezTo>
                      <a:cubicBezTo>
                        <a:pt x="1735" y="13609"/>
                        <a:pt x="2169" y="14610"/>
                        <a:pt x="2669" y="15577"/>
                      </a:cubicBezTo>
                      <a:cubicBezTo>
                        <a:pt x="2669" y="15577"/>
                        <a:pt x="5838" y="12008"/>
                        <a:pt x="7106" y="10907"/>
                      </a:cubicBezTo>
                      <a:cubicBezTo>
                        <a:pt x="7906" y="10106"/>
                        <a:pt x="8607" y="9172"/>
                        <a:pt x="9107" y="8172"/>
                      </a:cubicBezTo>
                      <a:lnTo>
                        <a:pt x="7473" y="6671"/>
                      </a:lnTo>
                      <a:lnTo>
                        <a:pt x="10275" y="6337"/>
                      </a:lnTo>
                      <a:cubicBezTo>
                        <a:pt x="10275" y="6337"/>
                        <a:pt x="9574" y="2701"/>
                        <a:pt x="8640" y="1200"/>
                      </a:cubicBezTo>
                      <a:cubicBezTo>
                        <a:pt x="8017" y="161"/>
                        <a:pt x="6386" y="1"/>
                        <a:pt x="5441"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4856150" y="3879132"/>
                  <a:ext cx="9175" cy="22550"/>
                </a:xfrm>
                <a:custGeom>
                  <a:rect b="b" l="l" r="r" t="t"/>
                  <a:pathLst>
                    <a:path extrusionOk="0" fill="none" h="902" w="367">
                      <a:moveTo>
                        <a:pt x="0" y="1"/>
                      </a:moveTo>
                      <a:cubicBezTo>
                        <a:pt x="133" y="301"/>
                        <a:pt x="234" y="634"/>
                        <a:pt x="367" y="901"/>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4821950" y="3633132"/>
                  <a:ext cx="50900" cy="223500"/>
                </a:xfrm>
                <a:custGeom>
                  <a:rect b="b" l="l" r="r" t="t"/>
                  <a:pathLst>
                    <a:path extrusionOk="0" fill="none" h="8940" w="2036">
                      <a:moveTo>
                        <a:pt x="1602" y="0"/>
                      </a:moveTo>
                      <a:lnTo>
                        <a:pt x="134" y="2735"/>
                      </a:lnTo>
                      <a:lnTo>
                        <a:pt x="2035" y="3903"/>
                      </a:lnTo>
                      <a:lnTo>
                        <a:pt x="0" y="5070"/>
                      </a:lnTo>
                      <a:cubicBezTo>
                        <a:pt x="0" y="5070"/>
                        <a:pt x="467" y="7105"/>
                        <a:pt x="1068" y="8940"/>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4934525" y="3602257"/>
                  <a:ext cx="140125" cy="293575"/>
                </a:xfrm>
                <a:custGeom>
                  <a:rect b="b" l="l" r="r" t="t"/>
                  <a:pathLst>
                    <a:path extrusionOk="0" fill="none" h="11743" w="5605">
                      <a:moveTo>
                        <a:pt x="4504" y="1"/>
                      </a:moveTo>
                      <a:lnTo>
                        <a:pt x="5605" y="4771"/>
                      </a:lnTo>
                      <a:lnTo>
                        <a:pt x="2803" y="5105"/>
                      </a:lnTo>
                      <a:lnTo>
                        <a:pt x="4437" y="6572"/>
                      </a:lnTo>
                      <a:cubicBezTo>
                        <a:pt x="4437" y="6572"/>
                        <a:pt x="1302" y="10242"/>
                        <a:pt x="1" y="11743"/>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a:off x="5120500" y="3784907"/>
                  <a:ext cx="29200" cy="180975"/>
                </a:xfrm>
                <a:custGeom>
                  <a:rect b="b" l="l" r="r" t="t"/>
                  <a:pathLst>
                    <a:path extrusionOk="0" fill="none" h="7239" w="1168">
                      <a:moveTo>
                        <a:pt x="1168" y="0"/>
                      </a:moveTo>
                      <a:lnTo>
                        <a:pt x="0" y="7239"/>
                      </a:ln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4744400" y="3752382"/>
                  <a:ext cx="14200" cy="206825"/>
                </a:xfrm>
                <a:custGeom>
                  <a:rect b="b" l="l" r="r" t="t"/>
                  <a:pathLst>
                    <a:path extrusionOk="0" fill="none" h="8273" w="568">
                      <a:moveTo>
                        <a:pt x="134" y="0"/>
                      </a:moveTo>
                      <a:cubicBezTo>
                        <a:pt x="134" y="0"/>
                        <a:pt x="0" y="4370"/>
                        <a:pt x="67" y="5738"/>
                      </a:cubicBezTo>
                      <a:cubicBezTo>
                        <a:pt x="100" y="6605"/>
                        <a:pt x="267" y="7439"/>
                        <a:pt x="567" y="8273"/>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5048775" y="3791582"/>
                  <a:ext cx="50050" cy="37550"/>
                </a:xfrm>
                <a:custGeom>
                  <a:rect b="b" l="l" r="r" t="t"/>
                  <a:pathLst>
                    <a:path extrusionOk="0" h="1502" w="2002">
                      <a:moveTo>
                        <a:pt x="1101" y="0"/>
                      </a:moveTo>
                      <a:lnTo>
                        <a:pt x="1" y="1501"/>
                      </a:lnTo>
                      <a:lnTo>
                        <a:pt x="2002" y="1501"/>
                      </a:lnTo>
                      <a:lnTo>
                        <a:pt x="1101" y="0"/>
                      </a:lnTo>
                      <a:close/>
                    </a:path>
                  </a:pathLst>
                </a:custGeom>
                <a:solidFill>
                  <a:srgbClr val="FFFFFF"/>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4972050" y="3470432"/>
                  <a:ext cx="150125" cy="131025"/>
                </a:xfrm>
                <a:custGeom>
                  <a:rect b="b" l="l" r="r" t="t"/>
                  <a:pathLst>
                    <a:path extrusionOk="0" h="5241" w="6005">
                      <a:moveTo>
                        <a:pt x="4430" y="1"/>
                      </a:moveTo>
                      <a:cubicBezTo>
                        <a:pt x="4392" y="1"/>
                        <a:pt x="4370" y="3"/>
                        <a:pt x="4370" y="3"/>
                      </a:cubicBezTo>
                      <a:cubicBezTo>
                        <a:pt x="4370" y="3"/>
                        <a:pt x="334" y="404"/>
                        <a:pt x="268" y="1838"/>
                      </a:cubicBezTo>
                      <a:cubicBezTo>
                        <a:pt x="201" y="3272"/>
                        <a:pt x="1" y="5241"/>
                        <a:pt x="2603" y="5241"/>
                      </a:cubicBezTo>
                      <a:cubicBezTo>
                        <a:pt x="5204" y="5241"/>
                        <a:pt x="6005" y="3139"/>
                        <a:pt x="5738" y="1505"/>
                      </a:cubicBezTo>
                      <a:cubicBezTo>
                        <a:pt x="5509" y="99"/>
                        <a:pt x="4663" y="1"/>
                        <a:pt x="4430" y="1"/>
                      </a:cubicBezTo>
                      <a:close/>
                    </a:path>
                  </a:pathLst>
                </a:custGeom>
                <a:solidFill>
                  <a:srgbClr val="263238"/>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4885325" y="3531382"/>
                  <a:ext cx="135950" cy="398650"/>
                </a:xfrm>
                <a:custGeom>
                  <a:rect b="b" l="l" r="r" t="t"/>
                  <a:pathLst>
                    <a:path extrusionOk="0" h="15946" w="5438">
                      <a:moveTo>
                        <a:pt x="5438" y="1"/>
                      </a:moveTo>
                      <a:lnTo>
                        <a:pt x="1402" y="234"/>
                      </a:lnTo>
                      <a:cubicBezTo>
                        <a:pt x="1402" y="234"/>
                        <a:pt x="1335" y="2135"/>
                        <a:pt x="1201" y="4270"/>
                      </a:cubicBezTo>
                      <a:cubicBezTo>
                        <a:pt x="1068" y="6439"/>
                        <a:pt x="34" y="9374"/>
                        <a:pt x="34" y="11842"/>
                      </a:cubicBezTo>
                      <a:cubicBezTo>
                        <a:pt x="1" y="13210"/>
                        <a:pt x="67" y="14578"/>
                        <a:pt x="201" y="15945"/>
                      </a:cubicBezTo>
                      <a:cubicBezTo>
                        <a:pt x="201" y="15945"/>
                        <a:pt x="2369" y="11776"/>
                        <a:pt x="3336" y="9374"/>
                      </a:cubicBezTo>
                      <a:cubicBezTo>
                        <a:pt x="4304" y="6972"/>
                        <a:pt x="5438" y="1"/>
                        <a:pt x="5438" y="1"/>
                      </a:cubicBezTo>
                      <a:close/>
                    </a:path>
                  </a:pathLst>
                </a:custGeom>
                <a:solidFill>
                  <a:srgbClr val="FFFFFF"/>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4860300" y="3222107"/>
                  <a:ext cx="238525" cy="208400"/>
                </a:xfrm>
                <a:custGeom>
                  <a:rect b="b" l="l" r="r" t="t"/>
                  <a:pathLst>
                    <a:path extrusionOk="0" h="8336" w="9541">
                      <a:moveTo>
                        <a:pt x="5184" y="0"/>
                      </a:moveTo>
                      <a:cubicBezTo>
                        <a:pt x="3432" y="0"/>
                        <a:pt x="1520" y="724"/>
                        <a:pt x="901" y="2031"/>
                      </a:cubicBezTo>
                      <a:cubicBezTo>
                        <a:pt x="268" y="3232"/>
                        <a:pt x="1" y="4566"/>
                        <a:pt x="68" y="5934"/>
                      </a:cubicBezTo>
                      <a:cubicBezTo>
                        <a:pt x="134" y="6667"/>
                        <a:pt x="268" y="7368"/>
                        <a:pt x="501" y="8068"/>
                      </a:cubicBezTo>
                      <a:cubicBezTo>
                        <a:pt x="501" y="8068"/>
                        <a:pt x="768" y="6834"/>
                        <a:pt x="2536" y="6200"/>
                      </a:cubicBezTo>
                      <a:cubicBezTo>
                        <a:pt x="3865" y="5715"/>
                        <a:pt x="5291" y="5210"/>
                        <a:pt x="6291" y="5210"/>
                      </a:cubicBezTo>
                      <a:cubicBezTo>
                        <a:pt x="6596" y="5210"/>
                        <a:pt x="6862" y="5257"/>
                        <a:pt x="7073" y="5367"/>
                      </a:cubicBezTo>
                      <a:cubicBezTo>
                        <a:pt x="8007" y="5834"/>
                        <a:pt x="8774" y="8335"/>
                        <a:pt x="8774" y="8335"/>
                      </a:cubicBezTo>
                      <a:cubicBezTo>
                        <a:pt x="9241" y="7401"/>
                        <a:pt x="9508" y="6334"/>
                        <a:pt x="9541" y="5266"/>
                      </a:cubicBezTo>
                      <a:cubicBezTo>
                        <a:pt x="9541" y="3665"/>
                        <a:pt x="9241" y="1430"/>
                        <a:pt x="7339" y="463"/>
                      </a:cubicBezTo>
                      <a:cubicBezTo>
                        <a:pt x="6745" y="150"/>
                        <a:pt x="5981" y="0"/>
                        <a:pt x="518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4838625" y="3397957"/>
                  <a:ext cx="44225" cy="70175"/>
                </a:xfrm>
                <a:custGeom>
                  <a:rect b="b" l="l" r="r" t="t"/>
                  <a:pathLst>
                    <a:path extrusionOk="0" h="2807" w="1769">
                      <a:moveTo>
                        <a:pt x="651" y="0"/>
                      </a:moveTo>
                      <a:cubicBezTo>
                        <a:pt x="527" y="0"/>
                        <a:pt x="413" y="81"/>
                        <a:pt x="334" y="301"/>
                      </a:cubicBezTo>
                      <a:cubicBezTo>
                        <a:pt x="1" y="1168"/>
                        <a:pt x="468" y="2402"/>
                        <a:pt x="968" y="2669"/>
                      </a:cubicBezTo>
                      <a:cubicBezTo>
                        <a:pt x="1217" y="2778"/>
                        <a:pt x="1408" y="2807"/>
                        <a:pt x="1541" y="2807"/>
                      </a:cubicBezTo>
                      <a:cubicBezTo>
                        <a:pt x="1693" y="2807"/>
                        <a:pt x="1768" y="2769"/>
                        <a:pt x="1768" y="2769"/>
                      </a:cubicBezTo>
                      <a:lnTo>
                        <a:pt x="1435" y="634"/>
                      </a:lnTo>
                      <a:cubicBezTo>
                        <a:pt x="1435" y="634"/>
                        <a:pt x="1000" y="0"/>
                        <a:pt x="65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a:off x="5067125" y="3408282"/>
                  <a:ext cx="35050" cy="70600"/>
                </a:xfrm>
                <a:custGeom>
                  <a:rect b="b" l="l" r="r" t="t"/>
                  <a:pathLst>
                    <a:path extrusionOk="0" h="2824" w="1402">
                      <a:moveTo>
                        <a:pt x="1188" y="1"/>
                      </a:moveTo>
                      <a:cubicBezTo>
                        <a:pt x="922" y="1"/>
                        <a:pt x="501" y="421"/>
                        <a:pt x="501" y="421"/>
                      </a:cubicBezTo>
                      <a:lnTo>
                        <a:pt x="0" y="2756"/>
                      </a:lnTo>
                      <a:cubicBezTo>
                        <a:pt x="0" y="2756"/>
                        <a:pt x="42" y="2823"/>
                        <a:pt x="134" y="2823"/>
                      </a:cubicBezTo>
                      <a:cubicBezTo>
                        <a:pt x="226" y="2823"/>
                        <a:pt x="367" y="2756"/>
                        <a:pt x="567" y="2489"/>
                      </a:cubicBezTo>
                      <a:cubicBezTo>
                        <a:pt x="1068" y="1889"/>
                        <a:pt x="1368" y="1122"/>
                        <a:pt x="1401" y="355"/>
                      </a:cubicBezTo>
                      <a:cubicBezTo>
                        <a:pt x="1401" y="91"/>
                        <a:pt x="1311" y="1"/>
                        <a:pt x="1188"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4869475" y="3269657"/>
                  <a:ext cx="213525" cy="311775"/>
                </a:xfrm>
                <a:custGeom>
                  <a:rect b="b" l="l" r="r" t="t"/>
                  <a:pathLst>
                    <a:path extrusionOk="0" h="12471" w="8541">
                      <a:moveTo>
                        <a:pt x="7218" y="1"/>
                      </a:moveTo>
                      <a:cubicBezTo>
                        <a:pt x="7112" y="1"/>
                        <a:pt x="7010" y="59"/>
                        <a:pt x="6972" y="196"/>
                      </a:cubicBezTo>
                      <a:lnTo>
                        <a:pt x="6405" y="1730"/>
                      </a:lnTo>
                      <a:cubicBezTo>
                        <a:pt x="6081" y="1654"/>
                        <a:pt x="5749" y="1616"/>
                        <a:pt x="5417" y="1616"/>
                      </a:cubicBezTo>
                      <a:cubicBezTo>
                        <a:pt x="4588" y="1616"/>
                        <a:pt x="3761" y="1854"/>
                        <a:pt x="3070" y="2330"/>
                      </a:cubicBezTo>
                      <a:cubicBezTo>
                        <a:pt x="1368" y="3431"/>
                        <a:pt x="1" y="4399"/>
                        <a:pt x="1" y="4399"/>
                      </a:cubicBezTo>
                      <a:cubicBezTo>
                        <a:pt x="1" y="4399"/>
                        <a:pt x="67" y="8101"/>
                        <a:pt x="768" y="9469"/>
                      </a:cubicBezTo>
                      <a:cubicBezTo>
                        <a:pt x="1502" y="10836"/>
                        <a:pt x="2736" y="12471"/>
                        <a:pt x="3770" y="12471"/>
                      </a:cubicBezTo>
                      <a:cubicBezTo>
                        <a:pt x="4838" y="12471"/>
                        <a:pt x="6639" y="10203"/>
                        <a:pt x="7373" y="9469"/>
                      </a:cubicBezTo>
                      <a:cubicBezTo>
                        <a:pt x="8073" y="8768"/>
                        <a:pt x="8540" y="5966"/>
                        <a:pt x="8540" y="5066"/>
                      </a:cubicBezTo>
                      <a:cubicBezTo>
                        <a:pt x="8540" y="4399"/>
                        <a:pt x="7473" y="2964"/>
                        <a:pt x="6839" y="2230"/>
                      </a:cubicBezTo>
                      <a:lnTo>
                        <a:pt x="7506" y="396"/>
                      </a:lnTo>
                      <a:cubicBezTo>
                        <a:pt x="7590" y="165"/>
                        <a:pt x="7398" y="1"/>
                        <a:pt x="7218" y="1"/>
                      </a:cubicBezTo>
                      <a:close/>
                    </a:path>
                  </a:pathLst>
                </a:custGeom>
                <a:solidFill>
                  <a:srgbClr val="FFFFFF"/>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4885325" y="3733207"/>
                  <a:ext cx="91750" cy="197650"/>
                </a:xfrm>
                <a:custGeom>
                  <a:rect b="b" l="l" r="r" t="t"/>
                  <a:pathLst>
                    <a:path extrusionOk="0" h="7906" w="3670">
                      <a:moveTo>
                        <a:pt x="534" y="0"/>
                      </a:moveTo>
                      <a:cubicBezTo>
                        <a:pt x="234" y="1234"/>
                        <a:pt x="67" y="2502"/>
                        <a:pt x="34" y="3803"/>
                      </a:cubicBezTo>
                      <a:cubicBezTo>
                        <a:pt x="1" y="5170"/>
                        <a:pt x="67" y="6538"/>
                        <a:pt x="201" y="7906"/>
                      </a:cubicBezTo>
                      <a:cubicBezTo>
                        <a:pt x="201" y="7906"/>
                        <a:pt x="2369" y="3736"/>
                        <a:pt x="3336" y="1334"/>
                      </a:cubicBezTo>
                      <a:cubicBezTo>
                        <a:pt x="3436" y="1034"/>
                        <a:pt x="3570" y="734"/>
                        <a:pt x="3670" y="400"/>
                      </a:cubicBezTo>
                      <a:lnTo>
                        <a:pt x="3670" y="400"/>
                      </a:lnTo>
                      <a:cubicBezTo>
                        <a:pt x="3441" y="422"/>
                        <a:pt x="3212" y="432"/>
                        <a:pt x="2984" y="432"/>
                      </a:cubicBezTo>
                      <a:cubicBezTo>
                        <a:pt x="2148" y="432"/>
                        <a:pt x="1321" y="288"/>
                        <a:pt x="534" y="0"/>
                      </a:cubicBezTo>
                      <a:close/>
                    </a:path>
                  </a:pathLst>
                </a:custGeom>
                <a:solidFill>
                  <a:srgbClr val="C6FF00"/>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28"/>
              <p:cNvGrpSpPr/>
              <p:nvPr/>
            </p:nvGrpSpPr>
            <p:grpSpPr>
              <a:xfrm>
                <a:off x="6318550" y="3292778"/>
                <a:ext cx="341175" cy="255225"/>
                <a:chOff x="6318550" y="3292778"/>
                <a:chExt cx="341175" cy="255225"/>
              </a:xfrm>
            </p:grpSpPr>
            <p:grpSp>
              <p:nvGrpSpPr>
                <p:cNvPr id="241" name="Google Shape;241;p28"/>
                <p:cNvGrpSpPr/>
                <p:nvPr/>
              </p:nvGrpSpPr>
              <p:grpSpPr>
                <a:xfrm>
                  <a:off x="6352407" y="3292778"/>
                  <a:ext cx="269778" cy="255225"/>
                  <a:chOff x="2467775" y="2055774"/>
                  <a:chExt cx="148450" cy="140426"/>
                </a:xfrm>
              </p:grpSpPr>
              <p:sp>
                <p:nvSpPr>
                  <p:cNvPr id="242" name="Google Shape;242;p28"/>
                  <p:cNvSpPr/>
                  <p:nvPr/>
                </p:nvSpPr>
                <p:spPr>
                  <a:xfrm rot="960265">
                    <a:off x="2563675" y="2083600"/>
                    <a:ext cx="51723" cy="12525"/>
                  </a:xfrm>
                  <a:custGeom>
                    <a:rect b="b" l="l" r="r" t="t"/>
                    <a:pathLst>
                      <a:path extrusionOk="0" fill="none" h="501" w="2069">
                        <a:moveTo>
                          <a:pt x="0" y="501"/>
                        </a:moveTo>
                        <a:cubicBezTo>
                          <a:pt x="601" y="34"/>
                          <a:pt x="1435" y="1"/>
                          <a:pt x="2068" y="434"/>
                        </a:cubicBezTo>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rot="-506865">
                    <a:off x="2493538" y="2058663"/>
                    <a:ext cx="40873" cy="20874"/>
                  </a:xfrm>
                  <a:custGeom>
                    <a:rect b="b" l="l" r="r" t="t"/>
                    <a:pathLst>
                      <a:path extrusionOk="0" fill="none" h="835" w="1635">
                        <a:moveTo>
                          <a:pt x="1635" y="835"/>
                        </a:moveTo>
                        <a:cubicBezTo>
                          <a:pt x="1635" y="835"/>
                          <a:pt x="868" y="1"/>
                          <a:pt x="0" y="334"/>
                        </a:cubicBezTo>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2530300" y="2165325"/>
                    <a:ext cx="11700" cy="5875"/>
                  </a:xfrm>
                  <a:custGeom>
                    <a:rect b="b" l="l" r="r" t="t"/>
                    <a:pathLst>
                      <a:path extrusionOk="0" fill="none" h="235" w="468">
                        <a:moveTo>
                          <a:pt x="1" y="1"/>
                        </a:moveTo>
                        <a:lnTo>
                          <a:pt x="468" y="234"/>
                        </a:lnTo>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2510300" y="2185350"/>
                    <a:ext cx="46725" cy="10850"/>
                  </a:xfrm>
                  <a:custGeom>
                    <a:rect b="b" l="l" r="r" t="t"/>
                    <a:pathLst>
                      <a:path extrusionOk="0" fill="none" h="434" w="1869">
                        <a:moveTo>
                          <a:pt x="0" y="0"/>
                        </a:moveTo>
                        <a:cubicBezTo>
                          <a:pt x="567" y="334"/>
                          <a:pt x="1235" y="434"/>
                          <a:pt x="1868" y="267"/>
                        </a:cubicBezTo>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2467775" y="2067750"/>
                    <a:ext cx="75900" cy="79250"/>
                  </a:xfrm>
                  <a:custGeom>
                    <a:rect b="b" l="l" r="r" t="t"/>
                    <a:pathLst>
                      <a:path extrusionOk="0" fill="none" h="3170" w="3036">
                        <a:moveTo>
                          <a:pt x="2836" y="1969"/>
                        </a:moveTo>
                        <a:cubicBezTo>
                          <a:pt x="2502" y="3070"/>
                          <a:pt x="968" y="3170"/>
                          <a:pt x="501" y="2136"/>
                        </a:cubicBezTo>
                        <a:cubicBezTo>
                          <a:pt x="0" y="1102"/>
                          <a:pt x="1034" y="1"/>
                          <a:pt x="2102" y="434"/>
                        </a:cubicBezTo>
                        <a:cubicBezTo>
                          <a:pt x="2702" y="668"/>
                          <a:pt x="3036" y="1335"/>
                          <a:pt x="2836" y="1969"/>
                        </a:cubicBezTo>
                        <a:close/>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2540325" y="2087775"/>
                    <a:ext cx="75900" cy="78400"/>
                  </a:xfrm>
                  <a:custGeom>
                    <a:rect b="b" l="l" r="r" t="t"/>
                    <a:pathLst>
                      <a:path extrusionOk="0" fill="none" h="3136" w="3036">
                        <a:moveTo>
                          <a:pt x="2836" y="1935"/>
                        </a:moveTo>
                        <a:cubicBezTo>
                          <a:pt x="2502" y="3036"/>
                          <a:pt x="1001" y="3136"/>
                          <a:pt x="501" y="2102"/>
                        </a:cubicBezTo>
                        <a:cubicBezTo>
                          <a:pt x="0" y="1068"/>
                          <a:pt x="1068" y="0"/>
                          <a:pt x="2102" y="434"/>
                        </a:cubicBezTo>
                        <a:cubicBezTo>
                          <a:pt x="2736" y="634"/>
                          <a:pt x="3036" y="1335"/>
                          <a:pt x="2836" y="1935"/>
                        </a:cubicBezTo>
                        <a:close/>
                      </a:path>
                    </a:pathLst>
                  </a:custGeom>
                  <a:noFill/>
                  <a:ln cap="rnd" cmpd="sng" w="9525">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8" name="Google Shape;248;p28"/>
                <p:cNvCxnSpPr/>
                <p:nvPr/>
              </p:nvCxnSpPr>
              <p:spPr>
                <a:xfrm rot="10800000">
                  <a:off x="6318550" y="3347500"/>
                  <a:ext cx="51900" cy="29700"/>
                </a:xfrm>
                <a:prstGeom prst="straightConnector1">
                  <a:avLst/>
                </a:prstGeom>
                <a:noFill/>
                <a:ln cap="rnd" cmpd="sng" w="9525">
                  <a:solidFill>
                    <a:srgbClr val="263238"/>
                  </a:solidFill>
                  <a:prstDash val="solid"/>
                  <a:round/>
                  <a:headEnd len="med" w="med" type="none"/>
                  <a:tailEnd len="med" w="med" type="none"/>
                </a:ln>
              </p:spPr>
            </p:cxnSp>
            <p:cxnSp>
              <p:nvCxnSpPr>
                <p:cNvPr id="249" name="Google Shape;249;p28"/>
                <p:cNvCxnSpPr/>
                <p:nvPr/>
              </p:nvCxnSpPr>
              <p:spPr>
                <a:xfrm flipH="1" rot="10800000">
                  <a:off x="6617425" y="3370875"/>
                  <a:ext cx="42300" cy="35400"/>
                </a:xfrm>
                <a:prstGeom prst="straightConnector1">
                  <a:avLst/>
                </a:prstGeom>
                <a:noFill/>
                <a:ln cap="rnd" cmpd="sng" w="9525">
                  <a:solidFill>
                    <a:srgbClr val="263238"/>
                  </a:solidFill>
                  <a:prstDash val="solid"/>
                  <a:round/>
                  <a:headEnd len="med" w="med" type="none"/>
                  <a:tailEnd len="med" w="med" type="none"/>
                </a:ln>
              </p:spPr>
            </p:cxnSp>
          </p:grpSp>
        </p:grpSp>
        <p:grpSp>
          <p:nvGrpSpPr>
            <p:cNvPr id="250" name="Google Shape;250;p28"/>
            <p:cNvGrpSpPr/>
            <p:nvPr/>
          </p:nvGrpSpPr>
          <p:grpSpPr>
            <a:xfrm>
              <a:off x="3465541" y="3004298"/>
              <a:ext cx="887972" cy="1237466"/>
              <a:chOff x="3465541" y="2966698"/>
              <a:chExt cx="887972" cy="1237466"/>
            </a:xfrm>
          </p:grpSpPr>
          <p:grpSp>
            <p:nvGrpSpPr>
              <p:cNvPr id="251" name="Google Shape;251;p28"/>
              <p:cNvGrpSpPr/>
              <p:nvPr/>
            </p:nvGrpSpPr>
            <p:grpSpPr>
              <a:xfrm>
                <a:off x="3465541" y="2966698"/>
                <a:ext cx="887972" cy="1237466"/>
                <a:chOff x="3106550" y="3169707"/>
                <a:chExt cx="586275" cy="817025"/>
              </a:xfrm>
            </p:grpSpPr>
            <p:sp>
              <p:nvSpPr>
                <p:cNvPr id="252" name="Google Shape;252;p28"/>
                <p:cNvSpPr/>
                <p:nvPr/>
              </p:nvSpPr>
              <p:spPr>
                <a:xfrm>
                  <a:off x="3110725" y="3462157"/>
                  <a:ext cx="582100" cy="516250"/>
                </a:xfrm>
                <a:custGeom>
                  <a:rect b="b" l="l" r="r" t="t"/>
                  <a:pathLst>
                    <a:path extrusionOk="0" h="20650" w="23284">
                      <a:moveTo>
                        <a:pt x="12710" y="1"/>
                      </a:moveTo>
                      <a:cubicBezTo>
                        <a:pt x="12710" y="1"/>
                        <a:pt x="3803" y="1035"/>
                        <a:pt x="3536" y="1802"/>
                      </a:cubicBezTo>
                      <a:cubicBezTo>
                        <a:pt x="3236" y="2603"/>
                        <a:pt x="1" y="10175"/>
                        <a:pt x="501" y="10842"/>
                      </a:cubicBezTo>
                      <a:cubicBezTo>
                        <a:pt x="968" y="11543"/>
                        <a:pt x="1969" y="11676"/>
                        <a:pt x="2736" y="11676"/>
                      </a:cubicBezTo>
                      <a:cubicBezTo>
                        <a:pt x="3303" y="11643"/>
                        <a:pt x="3803" y="11409"/>
                        <a:pt x="4237" y="11042"/>
                      </a:cubicBezTo>
                      <a:lnTo>
                        <a:pt x="4237" y="11042"/>
                      </a:lnTo>
                      <a:lnTo>
                        <a:pt x="1969" y="20649"/>
                      </a:lnTo>
                      <a:lnTo>
                        <a:pt x="18347" y="20649"/>
                      </a:lnTo>
                      <a:lnTo>
                        <a:pt x="18847" y="13944"/>
                      </a:lnTo>
                      <a:cubicBezTo>
                        <a:pt x="18847" y="13944"/>
                        <a:pt x="20477" y="14659"/>
                        <a:pt x="21725" y="14659"/>
                      </a:cubicBezTo>
                      <a:cubicBezTo>
                        <a:pt x="21825" y="14659"/>
                        <a:pt x="21922" y="14655"/>
                        <a:pt x="22016" y="14645"/>
                      </a:cubicBezTo>
                      <a:cubicBezTo>
                        <a:pt x="23284" y="14511"/>
                        <a:pt x="23017" y="13511"/>
                        <a:pt x="22717" y="11609"/>
                      </a:cubicBezTo>
                      <a:cubicBezTo>
                        <a:pt x="22450" y="9708"/>
                        <a:pt x="22316" y="4838"/>
                        <a:pt x="21816" y="3904"/>
                      </a:cubicBezTo>
                      <a:cubicBezTo>
                        <a:pt x="21316" y="3003"/>
                        <a:pt x="15311" y="468"/>
                        <a:pt x="15311" y="468"/>
                      </a:cubicBezTo>
                      <a:lnTo>
                        <a:pt x="12710" y="1"/>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3275000" y="3462157"/>
                  <a:ext cx="234375" cy="524575"/>
                </a:xfrm>
                <a:custGeom>
                  <a:rect b="b" l="l" r="r" t="t"/>
                  <a:pathLst>
                    <a:path extrusionOk="0" h="20983" w="9375">
                      <a:moveTo>
                        <a:pt x="5271" y="1"/>
                      </a:moveTo>
                      <a:cubicBezTo>
                        <a:pt x="5271" y="1"/>
                        <a:pt x="2603" y="7973"/>
                        <a:pt x="1969" y="11543"/>
                      </a:cubicBezTo>
                      <a:cubicBezTo>
                        <a:pt x="1335" y="15145"/>
                        <a:pt x="1" y="20949"/>
                        <a:pt x="1" y="20949"/>
                      </a:cubicBezTo>
                      <a:lnTo>
                        <a:pt x="4604" y="20983"/>
                      </a:lnTo>
                      <a:cubicBezTo>
                        <a:pt x="4604" y="20983"/>
                        <a:pt x="5205" y="16079"/>
                        <a:pt x="5905" y="12610"/>
                      </a:cubicBezTo>
                      <a:cubicBezTo>
                        <a:pt x="6606" y="9174"/>
                        <a:pt x="9374" y="1102"/>
                        <a:pt x="9374" y="1102"/>
                      </a:cubicBezTo>
                      <a:lnTo>
                        <a:pt x="5271" y="1"/>
                      </a:lnTo>
                      <a:close/>
                    </a:path>
                  </a:pathLst>
                </a:custGeom>
                <a:solidFill>
                  <a:srgbClr val="C6FF00"/>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3355900" y="3440482"/>
                  <a:ext cx="190150" cy="159300"/>
                </a:xfrm>
                <a:custGeom>
                  <a:rect b="b" l="l" r="r" t="t"/>
                  <a:pathLst>
                    <a:path extrusionOk="0" h="6372" w="7606">
                      <a:moveTo>
                        <a:pt x="4737" y="1"/>
                      </a:moveTo>
                      <a:lnTo>
                        <a:pt x="2602" y="34"/>
                      </a:lnTo>
                      <a:cubicBezTo>
                        <a:pt x="2602" y="34"/>
                        <a:pt x="1402" y="34"/>
                        <a:pt x="968" y="868"/>
                      </a:cubicBezTo>
                      <a:cubicBezTo>
                        <a:pt x="568" y="1702"/>
                        <a:pt x="1" y="4937"/>
                        <a:pt x="1" y="4937"/>
                      </a:cubicBezTo>
                      <a:cubicBezTo>
                        <a:pt x="1" y="4937"/>
                        <a:pt x="2536" y="3803"/>
                        <a:pt x="2736" y="3803"/>
                      </a:cubicBezTo>
                      <a:cubicBezTo>
                        <a:pt x="2969" y="3803"/>
                        <a:pt x="3937" y="3903"/>
                        <a:pt x="4437" y="4437"/>
                      </a:cubicBezTo>
                      <a:cubicBezTo>
                        <a:pt x="4937" y="5004"/>
                        <a:pt x="6005" y="6372"/>
                        <a:pt x="6005" y="6372"/>
                      </a:cubicBezTo>
                      <a:cubicBezTo>
                        <a:pt x="6005" y="6372"/>
                        <a:pt x="7606" y="3737"/>
                        <a:pt x="7206" y="2069"/>
                      </a:cubicBezTo>
                      <a:cubicBezTo>
                        <a:pt x="6905" y="901"/>
                        <a:pt x="5905" y="67"/>
                        <a:pt x="4737" y="1"/>
                      </a:cubicBezTo>
                      <a:close/>
                    </a:path>
                  </a:pathLst>
                </a:custGeom>
                <a:solidFill>
                  <a:srgbClr val="C6FF00"/>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3406775" y="3394607"/>
                  <a:ext cx="120100" cy="202675"/>
                </a:xfrm>
                <a:custGeom>
                  <a:rect b="b" l="l" r="r" t="t"/>
                  <a:pathLst>
                    <a:path extrusionOk="0" h="8107" w="4804">
                      <a:moveTo>
                        <a:pt x="167" y="1"/>
                      </a:moveTo>
                      <a:cubicBezTo>
                        <a:pt x="167" y="1"/>
                        <a:pt x="0" y="4938"/>
                        <a:pt x="167" y="6339"/>
                      </a:cubicBezTo>
                      <a:cubicBezTo>
                        <a:pt x="301" y="7773"/>
                        <a:pt x="501" y="8107"/>
                        <a:pt x="501" y="8107"/>
                      </a:cubicBezTo>
                      <a:cubicBezTo>
                        <a:pt x="501" y="8107"/>
                        <a:pt x="1702" y="6139"/>
                        <a:pt x="2068" y="5438"/>
                      </a:cubicBezTo>
                      <a:cubicBezTo>
                        <a:pt x="2402" y="4738"/>
                        <a:pt x="3469" y="3937"/>
                        <a:pt x="3970" y="3303"/>
                      </a:cubicBezTo>
                      <a:cubicBezTo>
                        <a:pt x="4470" y="2670"/>
                        <a:pt x="4804" y="268"/>
                        <a:pt x="4804" y="268"/>
                      </a:cubicBezTo>
                      <a:lnTo>
                        <a:pt x="4804" y="268"/>
                      </a:lnTo>
                      <a:cubicBezTo>
                        <a:pt x="4804" y="268"/>
                        <a:pt x="3362" y="1395"/>
                        <a:pt x="2337" y="1395"/>
                      </a:cubicBezTo>
                      <a:cubicBezTo>
                        <a:pt x="2206" y="1395"/>
                        <a:pt x="2082" y="1377"/>
                        <a:pt x="1968" y="1335"/>
                      </a:cubicBezTo>
                      <a:cubicBezTo>
                        <a:pt x="1268" y="1035"/>
                        <a:pt x="667" y="568"/>
                        <a:pt x="16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3401775" y="3169707"/>
                  <a:ext cx="188475" cy="298825"/>
                </a:xfrm>
                <a:custGeom>
                  <a:rect b="b" l="l" r="r" t="t"/>
                  <a:pathLst>
                    <a:path extrusionOk="0" h="11953" w="7539">
                      <a:moveTo>
                        <a:pt x="4030" y="1"/>
                      </a:moveTo>
                      <a:cubicBezTo>
                        <a:pt x="3774" y="1"/>
                        <a:pt x="3519" y="20"/>
                        <a:pt x="3269" y="57"/>
                      </a:cubicBezTo>
                      <a:cubicBezTo>
                        <a:pt x="2068" y="224"/>
                        <a:pt x="901" y="824"/>
                        <a:pt x="567" y="1992"/>
                      </a:cubicBezTo>
                      <a:cubicBezTo>
                        <a:pt x="267" y="2993"/>
                        <a:pt x="134" y="6228"/>
                        <a:pt x="67" y="7863"/>
                      </a:cubicBezTo>
                      <a:cubicBezTo>
                        <a:pt x="0" y="9497"/>
                        <a:pt x="834" y="11532"/>
                        <a:pt x="1535" y="11732"/>
                      </a:cubicBezTo>
                      <a:cubicBezTo>
                        <a:pt x="1928" y="11885"/>
                        <a:pt x="2335" y="11952"/>
                        <a:pt x="2738" y="11952"/>
                      </a:cubicBezTo>
                      <a:cubicBezTo>
                        <a:pt x="2951" y="11952"/>
                        <a:pt x="3162" y="11934"/>
                        <a:pt x="3369" y="11899"/>
                      </a:cubicBezTo>
                      <a:cubicBezTo>
                        <a:pt x="3736" y="11732"/>
                        <a:pt x="5371" y="9564"/>
                        <a:pt x="5771" y="9130"/>
                      </a:cubicBezTo>
                      <a:cubicBezTo>
                        <a:pt x="6205" y="8697"/>
                        <a:pt x="7472" y="4761"/>
                        <a:pt x="7472" y="3360"/>
                      </a:cubicBezTo>
                      <a:cubicBezTo>
                        <a:pt x="7539" y="1925"/>
                        <a:pt x="6638" y="624"/>
                        <a:pt x="5304" y="157"/>
                      </a:cubicBezTo>
                      <a:cubicBezTo>
                        <a:pt x="4887" y="53"/>
                        <a:pt x="4457" y="1"/>
                        <a:pt x="4030"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3385925" y="3296032"/>
                  <a:ext cx="20875" cy="61075"/>
                </a:xfrm>
                <a:custGeom>
                  <a:rect b="b" l="l" r="r" t="t"/>
                  <a:pathLst>
                    <a:path extrusionOk="0" h="2443" w="835">
                      <a:moveTo>
                        <a:pt x="297" y="1"/>
                      </a:moveTo>
                      <a:cubicBezTo>
                        <a:pt x="136" y="1"/>
                        <a:pt x="0" y="125"/>
                        <a:pt x="0" y="542"/>
                      </a:cubicBezTo>
                      <a:cubicBezTo>
                        <a:pt x="34" y="1242"/>
                        <a:pt x="267" y="1909"/>
                        <a:pt x="701" y="2443"/>
                      </a:cubicBezTo>
                      <a:lnTo>
                        <a:pt x="834" y="275"/>
                      </a:lnTo>
                      <a:cubicBezTo>
                        <a:pt x="834" y="275"/>
                        <a:pt x="537" y="1"/>
                        <a:pt x="29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3405925" y="3169707"/>
                  <a:ext cx="184325" cy="167400"/>
                </a:xfrm>
                <a:custGeom>
                  <a:rect b="b" l="l" r="r" t="t"/>
                  <a:pathLst>
                    <a:path extrusionOk="0" h="6696" w="7373">
                      <a:moveTo>
                        <a:pt x="3863" y="1"/>
                      </a:moveTo>
                      <a:cubicBezTo>
                        <a:pt x="3608" y="1"/>
                        <a:pt x="3353" y="20"/>
                        <a:pt x="3103" y="57"/>
                      </a:cubicBezTo>
                      <a:cubicBezTo>
                        <a:pt x="1902" y="224"/>
                        <a:pt x="735" y="824"/>
                        <a:pt x="401" y="1992"/>
                      </a:cubicBezTo>
                      <a:cubicBezTo>
                        <a:pt x="168" y="3159"/>
                        <a:pt x="34" y="4360"/>
                        <a:pt x="1" y="5528"/>
                      </a:cubicBezTo>
                      <a:cubicBezTo>
                        <a:pt x="368" y="5261"/>
                        <a:pt x="1102" y="4594"/>
                        <a:pt x="968" y="3760"/>
                      </a:cubicBezTo>
                      <a:cubicBezTo>
                        <a:pt x="735" y="2692"/>
                        <a:pt x="335" y="2225"/>
                        <a:pt x="1102" y="1725"/>
                      </a:cubicBezTo>
                      <a:cubicBezTo>
                        <a:pt x="1290" y="1603"/>
                        <a:pt x="1488" y="1552"/>
                        <a:pt x="1698" y="1552"/>
                      </a:cubicBezTo>
                      <a:cubicBezTo>
                        <a:pt x="2347" y="1552"/>
                        <a:pt x="3114" y="2031"/>
                        <a:pt x="4071" y="2359"/>
                      </a:cubicBezTo>
                      <a:cubicBezTo>
                        <a:pt x="4457" y="2491"/>
                        <a:pt x="4844" y="2530"/>
                        <a:pt x="5205" y="2530"/>
                      </a:cubicBezTo>
                      <a:cubicBezTo>
                        <a:pt x="5729" y="2530"/>
                        <a:pt x="6199" y="2448"/>
                        <a:pt x="6537" y="2448"/>
                      </a:cubicBezTo>
                      <a:cubicBezTo>
                        <a:pt x="6730" y="2448"/>
                        <a:pt x="6880" y="2475"/>
                        <a:pt x="6973" y="2559"/>
                      </a:cubicBezTo>
                      <a:cubicBezTo>
                        <a:pt x="7306" y="2926"/>
                        <a:pt x="5838" y="4394"/>
                        <a:pt x="6039" y="4961"/>
                      </a:cubicBezTo>
                      <a:cubicBezTo>
                        <a:pt x="6239" y="5528"/>
                        <a:pt x="6739" y="6162"/>
                        <a:pt x="6606" y="6662"/>
                      </a:cubicBezTo>
                      <a:lnTo>
                        <a:pt x="6606" y="6695"/>
                      </a:lnTo>
                      <a:cubicBezTo>
                        <a:pt x="6973" y="5595"/>
                        <a:pt x="7206" y="4494"/>
                        <a:pt x="7306" y="3360"/>
                      </a:cubicBezTo>
                      <a:cubicBezTo>
                        <a:pt x="7373" y="1925"/>
                        <a:pt x="6472" y="624"/>
                        <a:pt x="5105" y="157"/>
                      </a:cubicBezTo>
                      <a:cubicBezTo>
                        <a:pt x="4708" y="53"/>
                        <a:pt x="4286" y="1"/>
                        <a:pt x="3863"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3212475" y="3636407"/>
                  <a:ext cx="104250" cy="38425"/>
                </a:xfrm>
                <a:custGeom>
                  <a:rect b="b" l="l" r="r" t="t"/>
                  <a:pathLst>
                    <a:path extrusionOk="0" h="1537" w="4170">
                      <a:moveTo>
                        <a:pt x="2358" y="1"/>
                      </a:moveTo>
                      <a:cubicBezTo>
                        <a:pt x="1633" y="1"/>
                        <a:pt x="0" y="1537"/>
                        <a:pt x="0" y="1537"/>
                      </a:cubicBezTo>
                      <a:lnTo>
                        <a:pt x="4170" y="1537"/>
                      </a:lnTo>
                      <a:cubicBezTo>
                        <a:pt x="4170" y="1537"/>
                        <a:pt x="3102" y="69"/>
                        <a:pt x="2402" y="3"/>
                      </a:cubicBezTo>
                      <a:cubicBezTo>
                        <a:pt x="2388" y="1"/>
                        <a:pt x="2373" y="1"/>
                        <a:pt x="2358"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3484325" y="3678982"/>
                  <a:ext cx="30050" cy="49225"/>
                </a:xfrm>
                <a:custGeom>
                  <a:rect b="b" l="l" r="r" t="t"/>
                  <a:pathLst>
                    <a:path extrusionOk="0" h="1969" w="1202">
                      <a:moveTo>
                        <a:pt x="1" y="1"/>
                      </a:moveTo>
                      <a:lnTo>
                        <a:pt x="134" y="1669"/>
                      </a:lnTo>
                      <a:lnTo>
                        <a:pt x="1201" y="1969"/>
                      </a:lnTo>
                      <a:lnTo>
                        <a:pt x="1001"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3509350" y="3678982"/>
                  <a:ext cx="54225" cy="74250"/>
                </a:xfrm>
                <a:custGeom>
                  <a:rect b="b" l="l" r="r" t="t"/>
                  <a:pathLst>
                    <a:path extrusionOk="0" h="2970" w="2169">
                      <a:moveTo>
                        <a:pt x="0" y="1"/>
                      </a:moveTo>
                      <a:lnTo>
                        <a:pt x="200" y="1969"/>
                      </a:lnTo>
                      <a:lnTo>
                        <a:pt x="2168" y="2970"/>
                      </a:lnTo>
                      <a:lnTo>
                        <a:pt x="2168" y="2970"/>
                      </a:lnTo>
                      <a:lnTo>
                        <a:pt x="1768" y="768"/>
                      </a:lnTo>
                      <a:lnTo>
                        <a:pt x="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3341725" y="3675657"/>
                  <a:ext cx="349450" cy="193650"/>
                </a:xfrm>
                <a:custGeom>
                  <a:rect b="b" l="l" r="r" t="t"/>
                  <a:pathLst>
                    <a:path extrusionOk="0" h="7746" w="13978">
                      <a:moveTo>
                        <a:pt x="2235" y="0"/>
                      </a:moveTo>
                      <a:cubicBezTo>
                        <a:pt x="1668" y="301"/>
                        <a:pt x="1135" y="634"/>
                        <a:pt x="634" y="1068"/>
                      </a:cubicBezTo>
                      <a:cubicBezTo>
                        <a:pt x="334" y="1368"/>
                        <a:pt x="101" y="1702"/>
                        <a:pt x="0" y="2102"/>
                      </a:cubicBezTo>
                      <a:cubicBezTo>
                        <a:pt x="0" y="2102"/>
                        <a:pt x="4771" y="5571"/>
                        <a:pt x="7106" y="6638"/>
                      </a:cubicBezTo>
                      <a:cubicBezTo>
                        <a:pt x="8683" y="7359"/>
                        <a:pt x="10747" y="7746"/>
                        <a:pt x="12095" y="7746"/>
                      </a:cubicBezTo>
                      <a:cubicBezTo>
                        <a:pt x="12743" y="7746"/>
                        <a:pt x="13226" y="7656"/>
                        <a:pt x="13410" y="7472"/>
                      </a:cubicBezTo>
                      <a:cubicBezTo>
                        <a:pt x="13977" y="6905"/>
                        <a:pt x="13810" y="4704"/>
                        <a:pt x="13477" y="4370"/>
                      </a:cubicBezTo>
                      <a:cubicBezTo>
                        <a:pt x="13277" y="4170"/>
                        <a:pt x="13076" y="4003"/>
                        <a:pt x="12843" y="3870"/>
                      </a:cubicBezTo>
                      <a:lnTo>
                        <a:pt x="12343" y="3970"/>
                      </a:lnTo>
                      <a:lnTo>
                        <a:pt x="223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3341725" y="3675657"/>
                  <a:ext cx="349450" cy="201000"/>
                </a:xfrm>
                <a:custGeom>
                  <a:rect b="b" l="l" r="r" t="t"/>
                  <a:pathLst>
                    <a:path extrusionOk="0" fill="none" h="8040" w="13978">
                      <a:moveTo>
                        <a:pt x="12343" y="3970"/>
                      </a:moveTo>
                      <a:lnTo>
                        <a:pt x="2235" y="0"/>
                      </a:lnTo>
                      <a:cubicBezTo>
                        <a:pt x="1668" y="301"/>
                        <a:pt x="1135" y="634"/>
                        <a:pt x="634" y="1068"/>
                      </a:cubicBezTo>
                      <a:cubicBezTo>
                        <a:pt x="334" y="1368"/>
                        <a:pt x="101" y="1702"/>
                        <a:pt x="0" y="2102"/>
                      </a:cubicBezTo>
                      <a:cubicBezTo>
                        <a:pt x="0" y="2102"/>
                        <a:pt x="4771" y="5571"/>
                        <a:pt x="7106" y="6638"/>
                      </a:cubicBezTo>
                      <a:cubicBezTo>
                        <a:pt x="9441" y="7706"/>
                        <a:pt x="12843" y="8039"/>
                        <a:pt x="13410" y="7472"/>
                      </a:cubicBezTo>
                      <a:cubicBezTo>
                        <a:pt x="13977" y="6905"/>
                        <a:pt x="13810" y="4704"/>
                        <a:pt x="13477" y="4370"/>
                      </a:cubicBezTo>
                      <a:cubicBezTo>
                        <a:pt x="13277" y="4170"/>
                        <a:pt x="13076" y="4003"/>
                        <a:pt x="12843" y="387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3106550" y="3665007"/>
                  <a:ext cx="381125" cy="116600"/>
                </a:xfrm>
                <a:custGeom>
                  <a:rect b="b" l="l" r="r" t="t"/>
                  <a:pathLst>
                    <a:path extrusionOk="0" h="4664" w="15245">
                      <a:moveTo>
                        <a:pt x="4804" y="0"/>
                      </a:moveTo>
                      <a:cubicBezTo>
                        <a:pt x="3330" y="0"/>
                        <a:pt x="2245" y="33"/>
                        <a:pt x="2069" y="126"/>
                      </a:cubicBezTo>
                      <a:cubicBezTo>
                        <a:pt x="1435" y="493"/>
                        <a:pt x="1" y="2061"/>
                        <a:pt x="434" y="3328"/>
                      </a:cubicBezTo>
                      <a:cubicBezTo>
                        <a:pt x="744" y="4235"/>
                        <a:pt x="1583" y="4664"/>
                        <a:pt x="3049" y="4664"/>
                      </a:cubicBezTo>
                      <a:cubicBezTo>
                        <a:pt x="3632" y="4664"/>
                        <a:pt x="4316" y="4596"/>
                        <a:pt x="5104" y="4463"/>
                      </a:cubicBezTo>
                      <a:cubicBezTo>
                        <a:pt x="7840" y="3962"/>
                        <a:pt x="15245" y="2261"/>
                        <a:pt x="15245" y="2261"/>
                      </a:cubicBezTo>
                      <a:lnTo>
                        <a:pt x="15112" y="226"/>
                      </a:lnTo>
                      <a:cubicBezTo>
                        <a:pt x="15112" y="226"/>
                        <a:pt x="8639" y="0"/>
                        <a:pt x="480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28"/>
              <p:cNvGrpSpPr/>
              <p:nvPr/>
            </p:nvGrpSpPr>
            <p:grpSpPr>
              <a:xfrm rot="709864">
                <a:off x="3968326" y="3142535"/>
                <a:ext cx="135952" cy="212530"/>
                <a:chOff x="4889853" y="2023227"/>
                <a:chExt cx="95100" cy="148657"/>
              </a:xfrm>
            </p:grpSpPr>
            <p:sp>
              <p:nvSpPr>
                <p:cNvPr id="266" name="Google Shape;266;p28"/>
                <p:cNvSpPr/>
                <p:nvPr/>
              </p:nvSpPr>
              <p:spPr>
                <a:xfrm>
                  <a:off x="4904053" y="2052427"/>
                  <a:ext cx="11700" cy="23375"/>
                </a:xfrm>
                <a:custGeom>
                  <a:rect b="b" l="l" r="r" t="t"/>
                  <a:pathLst>
                    <a:path extrusionOk="0" h="935" w="468">
                      <a:moveTo>
                        <a:pt x="234" y="0"/>
                      </a:moveTo>
                      <a:cubicBezTo>
                        <a:pt x="100" y="0"/>
                        <a:pt x="0" y="200"/>
                        <a:pt x="0" y="467"/>
                      </a:cubicBezTo>
                      <a:cubicBezTo>
                        <a:pt x="0" y="734"/>
                        <a:pt x="100" y="934"/>
                        <a:pt x="234" y="934"/>
                      </a:cubicBezTo>
                      <a:cubicBezTo>
                        <a:pt x="367" y="934"/>
                        <a:pt x="467" y="734"/>
                        <a:pt x="467" y="467"/>
                      </a:cubicBezTo>
                      <a:cubicBezTo>
                        <a:pt x="467" y="200"/>
                        <a:pt x="367" y="0"/>
                        <a:pt x="2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4959903" y="2052427"/>
                  <a:ext cx="11700" cy="23375"/>
                </a:xfrm>
                <a:custGeom>
                  <a:rect b="b" l="l" r="r" t="t"/>
                  <a:pathLst>
                    <a:path extrusionOk="0" h="935" w="468">
                      <a:moveTo>
                        <a:pt x="234" y="0"/>
                      </a:moveTo>
                      <a:cubicBezTo>
                        <a:pt x="101" y="0"/>
                        <a:pt x="1" y="200"/>
                        <a:pt x="1" y="467"/>
                      </a:cubicBezTo>
                      <a:cubicBezTo>
                        <a:pt x="1" y="734"/>
                        <a:pt x="101" y="934"/>
                        <a:pt x="234" y="934"/>
                      </a:cubicBezTo>
                      <a:cubicBezTo>
                        <a:pt x="368" y="934"/>
                        <a:pt x="468" y="734"/>
                        <a:pt x="468" y="467"/>
                      </a:cubicBezTo>
                      <a:cubicBezTo>
                        <a:pt x="468" y="200"/>
                        <a:pt x="368" y="0"/>
                        <a:pt x="2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4889853" y="2034077"/>
                  <a:ext cx="25900" cy="10850"/>
                </a:xfrm>
                <a:custGeom>
                  <a:rect b="b" l="l" r="r" t="t"/>
                  <a:pathLst>
                    <a:path extrusionOk="0" fill="none" h="434" w="1036">
                      <a:moveTo>
                        <a:pt x="1" y="434"/>
                      </a:moveTo>
                      <a:cubicBezTo>
                        <a:pt x="234" y="67"/>
                        <a:pt x="701" y="0"/>
                        <a:pt x="1035" y="267"/>
                      </a:cubicBezTo>
                    </a:path>
                  </a:pathLst>
                </a:custGeom>
                <a:noFill/>
                <a:ln cap="rnd" cmpd="sng" w="9525">
                  <a:solidFill>
                    <a:srgbClr val="0C2E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4952403" y="2023227"/>
                  <a:ext cx="32550" cy="22550"/>
                </a:xfrm>
                <a:custGeom>
                  <a:rect b="b" l="l" r="r" t="t"/>
                  <a:pathLst>
                    <a:path extrusionOk="0" fill="none" h="902" w="1302">
                      <a:moveTo>
                        <a:pt x="1" y="768"/>
                      </a:moveTo>
                      <a:cubicBezTo>
                        <a:pt x="1" y="768"/>
                        <a:pt x="468" y="1"/>
                        <a:pt x="1302" y="901"/>
                      </a:cubicBezTo>
                    </a:path>
                  </a:pathLst>
                </a:custGeom>
                <a:noFill/>
                <a:ln cap="rnd" cmpd="sng" w="9525">
                  <a:solidFill>
                    <a:srgbClr val="0C2E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4925357" y="2088752"/>
                  <a:ext cx="24200" cy="51725"/>
                </a:xfrm>
                <a:custGeom>
                  <a:rect b="b" l="l" r="r" t="t"/>
                  <a:pathLst>
                    <a:path extrusionOk="0" fill="none" h="2069" w="968">
                      <a:moveTo>
                        <a:pt x="834" y="0"/>
                      </a:moveTo>
                      <a:lnTo>
                        <a:pt x="967" y="2069"/>
                      </a:lnTo>
                      <a:lnTo>
                        <a:pt x="0" y="1935"/>
                      </a:lnTo>
                    </a:path>
                  </a:pathLst>
                </a:custGeom>
                <a:noFill/>
                <a:ln cap="rnd" cmpd="sng" w="9525">
                  <a:solidFill>
                    <a:srgbClr val="0C2E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a:off x="4912320" y="2164359"/>
                  <a:ext cx="51725" cy="7525"/>
                </a:xfrm>
                <a:custGeom>
                  <a:rect b="b" l="l" r="r" t="t"/>
                  <a:pathLst>
                    <a:path extrusionOk="0" fill="none" h="301" w="2069">
                      <a:moveTo>
                        <a:pt x="0" y="67"/>
                      </a:moveTo>
                      <a:cubicBezTo>
                        <a:pt x="667" y="301"/>
                        <a:pt x="1401" y="268"/>
                        <a:pt x="2068" y="1"/>
                      </a:cubicBezTo>
                    </a:path>
                  </a:pathLst>
                </a:custGeom>
                <a:noFill/>
                <a:ln cap="rnd" cmpd="sng" w="9525">
                  <a:solidFill>
                    <a:srgbClr val="0C2E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72" name="Google Shape;272;p28"/>
          <p:cNvSpPr txBox="1"/>
          <p:nvPr>
            <p:ph type="ctrTitle"/>
          </p:nvPr>
        </p:nvSpPr>
        <p:spPr>
          <a:xfrm>
            <a:off x="2120550" y="1321450"/>
            <a:ext cx="4902900" cy="139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Métodos</a:t>
            </a:r>
            <a:r>
              <a:rPr lang="en" sz="3800"/>
              <a:t> basados en la cuenta de resultados</a:t>
            </a:r>
            <a:endParaRPr sz="3800"/>
          </a:p>
        </p:txBody>
      </p:sp>
      <p:sp>
        <p:nvSpPr>
          <p:cNvPr id="273" name="Google Shape;273;p28"/>
          <p:cNvSpPr txBox="1"/>
          <p:nvPr>
            <p:ph idx="1" type="subTitle"/>
          </p:nvPr>
        </p:nvSpPr>
        <p:spPr>
          <a:xfrm>
            <a:off x="720000" y="4365192"/>
            <a:ext cx="7704000" cy="6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Métodos</a:t>
            </a:r>
            <a:r>
              <a:rPr lang="en"/>
              <a:t> para la  </a:t>
            </a:r>
            <a:r>
              <a:rPr lang="en"/>
              <a:t>valoración</a:t>
            </a:r>
            <a:r>
              <a:rPr lang="en"/>
              <a:t> de empresas</a:t>
            </a:r>
            <a:endParaRPr/>
          </a:p>
          <a:p>
            <a:pPr indent="0" lvl="0" marL="0" rtl="0" algn="ctr">
              <a:spcBef>
                <a:spcPts val="0"/>
              </a:spcBef>
              <a:spcAft>
                <a:spcPts val="0"/>
              </a:spcAft>
              <a:buNone/>
            </a:pPr>
            <a:r>
              <a:rPr lang="en"/>
              <a:t>Análisis</a:t>
            </a:r>
            <a:r>
              <a:rPr lang="en"/>
              <a:t> y decisiones financieras</a:t>
            </a:r>
            <a:endParaRPr/>
          </a:p>
        </p:txBody>
      </p:sp>
      <p:pic>
        <p:nvPicPr>
          <p:cNvPr id="274" name="Google Shape;274;p28"/>
          <p:cNvPicPr preferRelativeResize="0"/>
          <p:nvPr/>
        </p:nvPicPr>
        <p:blipFill>
          <a:blip r:embed="rId3">
            <a:alphaModFix/>
          </a:blip>
          <a:stretch>
            <a:fillRect/>
          </a:stretch>
        </p:blipFill>
        <p:spPr>
          <a:xfrm>
            <a:off x="7407426" y="3350250"/>
            <a:ext cx="1736574" cy="1788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37"/>
          <p:cNvSpPr txBox="1"/>
          <p:nvPr>
            <p:ph type="title"/>
          </p:nvPr>
        </p:nvSpPr>
        <p:spPr>
          <a:xfrm>
            <a:off x="1480875" y="1467075"/>
            <a:ext cx="6719700" cy="2534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900"/>
              <a:t>El criterio del PER, por sus siglas en inglés de Price Earning Ratio, indica el múltiplo del beneficio de la empresa por acción respecto al valor que se pagó por la acción de la empresa en la última operación realizada.  Es decir: </a:t>
            </a:r>
            <a:endParaRPr sz="1900"/>
          </a:p>
          <a:p>
            <a:pPr indent="0" lvl="0" marL="0" rtl="0" algn="ctr">
              <a:lnSpc>
                <a:spcPct val="100000"/>
              </a:lnSpc>
              <a:spcBef>
                <a:spcPts val="0"/>
              </a:spcBef>
              <a:spcAft>
                <a:spcPts val="0"/>
              </a:spcAft>
              <a:buNone/>
            </a:pPr>
            <a:r>
              <a:rPr lang="en" sz="2400"/>
              <a:t>V</a:t>
            </a:r>
            <a:r>
              <a:rPr lang="en" sz="2300"/>
              <a:t>alor de las acciones = PER x Beneficio </a:t>
            </a:r>
            <a:endParaRPr sz="2300"/>
          </a:p>
          <a:p>
            <a:pPr indent="0" lvl="0" marL="0" rtl="0" algn="ctr">
              <a:lnSpc>
                <a:spcPct val="100000"/>
              </a:lnSpc>
              <a:spcBef>
                <a:spcPts val="0"/>
              </a:spcBef>
              <a:spcAft>
                <a:spcPts val="0"/>
              </a:spcAft>
              <a:buNone/>
            </a:pPr>
            <a:r>
              <a:rPr lang="en" sz="2000"/>
              <a:t>D</a:t>
            </a:r>
            <a:r>
              <a:rPr lang="en" sz="1800"/>
              <a:t>icha relación también puede utilizarse con variaciones, como PER esperado en un período t, t+1.</a:t>
            </a:r>
            <a:endParaRPr sz="1800"/>
          </a:p>
        </p:txBody>
      </p:sp>
      <p:sp>
        <p:nvSpPr>
          <p:cNvPr id="962" name="Google Shape;962;p37"/>
          <p:cNvSpPr txBox="1"/>
          <p:nvPr/>
        </p:nvSpPr>
        <p:spPr>
          <a:xfrm>
            <a:off x="5388500" y="263825"/>
            <a:ext cx="38664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Montserrat"/>
                <a:ea typeface="Montserrat"/>
                <a:cs typeface="Montserrat"/>
                <a:sym typeface="Montserrat"/>
              </a:rPr>
              <a:t>Definicion</a:t>
            </a:r>
            <a:r>
              <a:rPr lang="en">
                <a:latin typeface="Montserrat"/>
                <a:ea typeface="Montserrat"/>
                <a:cs typeface="Montserrat"/>
                <a:sym typeface="Montserrat"/>
              </a:rPr>
              <a:t> </a:t>
            </a:r>
            <a:endParaRPr>
              <a:latin typeface="Montserrat"/>
              <a:ea typeface="Montserrat"/>
              <a:cs typeface="Montserrat"/>
              <a:sym typeface="Montserrat"/>
            </a:endParaRPr>
          </a:p>
        </p:txBody>
      </p:sp>
      <p:sp>
        <p:nvSpPr>
          <p:cNvPr id="963" name="Google Shape;963;p37"/>
          <p:cNvSpPr/>
          <p:nvPr/>
        </p:nvSpPr>
        <p:spPr>
          <a:xfrm>
            <a:off x="-455278" y="3251272"/>
            <a:ext cx="2527995" cy="2261449"/>
          </a:xfrm>
          <a:custGeom>
            <a:rect b="b" l="l" r="r" t="t"/>
            <a:pathLst>
              <a:path extrusionOk="0" h="11205" w="11193">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38"/>
          <p:cNvSpPr txBox="1"/>
          <p:nvPr>
            <p:ph type="title"/>
          </p:nvPr>
        </p:nvSpPr>
        <p:spPr>
          <a:xfrm>
            <a:off x="2404950" y="176425"/>
            <a:ext cx="4335900" cy="159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900"/>
              <a:t>ACTUALMENTE</a:t>
            </a:r>
            <a:endParaRPr sz="3900"/>
          </a:p>
        </p:txBody>
      </p:sp>
      <p:grpSp>
        <p:nvGrpSpPr>
          <p:cNvPr id="969" name="Google Shape;969;p38"/>
          <p:cNvGrpSpPr/>
          <p:nvPr/>
        </p:nvGrpSpPr>
        <p:grpSpPr>
          <a:xfrm>
            <a:off x="6545463" y="1349425"/>
            <a:ext cx="1175875" cy="3315225"/>
            <a:chOff x="4484200" y="1349425"/>
            <a:chExt cx="1175875" cy="3315225"/>
          </a:xfrm>
        </p:grpSpPr>
        <p:sp>
          <p:nvSpPr>
            <p:cNvPr id="970" name="Google Shape;970;p38"/>
            <p:cNvSpPr/>
            <p:nvPr/>
          </p:nvSpPr>
          <p:spPr>
            <a:xfrm>
              <a:off x="4484200" y="2026050"/>
              <a:ext cx="431175" cy="622975"/>
            </a:xfrm>
            <a:custGeom>
              <a:rect b="b" l="l" r="r" t="t"/>
              <a:pathLst>
                <a:path extrusionOk="0" h="24919" w="17247">
                  <a:moveTo>
                    <a:pt x="11742" y="1"/>
                  </a:moveTo>
                  <a:lnTo>
                    <a:pt x="1" y="7740"/>
                  </a:lnTo>
                  <a:lnTo>
                    <a:pt x="9674" y="24919"/>
                  </a:lnTo>
                  <a:lnTo>
                    <a:pt x="17246" y="20616"/>
                  </a:lnTo>
                  <a:lnTo>
                    <a:pt x="14711" y="6372"/>
                  </a:lnTo>
                  <a:lnTo>
                    <a:pt x="117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4923675" y="3506275"/>
              <a:ext cx="260225" cy="1065150"/>
            </a:xfrm>
            <a:custGeom>
              <a:rect b="b" l="l" r="r" t="t"/>
              <a:pathLst>
                <a:path extrusionOk="0" h="42606" w="10409">
                  <a:moveTo>
                    <a:pt x="902" y="1"/>
                  </a:moveTo>
                  <a:cubicBezTo>
                    <a:pt x="902" y="1"/>
                    <a:pt x="802" y="3270"/>
                    <a:pt x="1435" y="4838"/>
                  </a:cubicBezTo>
                  <a:cubicBezTo>
                    <a:pt x="2069" y="6372"/>
                    <a:pt x="2536" y="9374"/>
                    <a:pt x="2536" y="9374"/>
                  </a:cubicBezTo>
                  <a:lnTo>
                    <a:pt x="4304" y="23785"/>
                  </a:lnTo>
                  <a:lnTo>
                    <a:pt x="6105" y="35927"/>
                  </a:lnTo>
                  <a:cubicBezTo>
                    <a:pt x="5572" y="37728"/>
                    <a:pt x="1" y="42231"/>
                    <a:pt x="1" y="42231"/>
                  </a:cubicBezTo>
                  <a:cubicBezTo>
                    <a:pt x="351" y="42493"/>
                    <a:pt x="807" y="42605"/>
                    <a:pt x="1333" y="42605"/>
                  </a:cubicBezTo>
                  <a:cubicBezTo>
                    <a:pt x="4561" y="42605"/>
                    <a:pt x="10408" y="38362"/>
                    <a:pt x="10408" y="38362"/>
                  </a:cubicBezTo>
                  <a:cubicBezTo>
                    <a:pt x="10408" y="38362"/>
                    <a:pt x="8774" y="29455"/>
                    <a:pt x="8607" y="26487"/>
                  </a:cubicBezTo>
                  <a:cubicBezTo>
                    <a:pt x="8407" y="23518"/>
                    <a:pt x="9274" y="12710"/>
                    <a:pt x="9007" y="10142"/>
                  </a:cubicBezTo>
                  <a:cubicBezTo>
                    <a:pt x="8707" y="7573"/>
                    <a:pt x="6806" y="2303"/>
                    <a:pt x="6806" y="2303"/>
                  </a:cubicBezTo>
                  <a:lnTo>
                    <a:pt x="9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4905350" y="3501275"/>
              <a:ext cx="281050" cy="1134175"/>
            </a:xfrm>
            <a:custGeom>
              <a:rect b="b" l="l" r="r" t="t"/>
              <a:pathLst>
                <a:path extrusionOk="0" fill="none" h="45367" w="11242">
                  <a:moveTo>
                    <a:pt x="7372" y="2036"/>
                  </a:moveTo>
                  <a:cubicBezTo>
                    <a:pt x="7372" y="2036"/>
                    <a:pt x="9440" y="7606"/>
                    <a:pt x="9907" y="11576"/>
                  </a:cubicBezTo>
                  <a:cubicBezTo>
                    <a:pt x="10408" y="15545"/>
                    <a:pt x="8940" y="24585"/>
                    <a:pt x="9440" y="28921"/>
                  </a:cubicBezTo>
                  <a:cubicBezTo>
                    <a:pt x="9907" y="33291"/>
                    <a:pt x="10374" y="35693"/>
                    <a:pt x="11241" y="37995"/>
                  </a:cubicBezTo>
                  <a:lnTo>
                    <a:pt x="10808" y="44699"/>
                  </a:lnTo>
                  <a:lnTo>
                    <a:pt x="9740" y="44699"/>
                  </a:lnTo>
                  <a:lnTo>
                    <a:pt x="9307" y="40897"/>
                  </a:lnTo>
                  <a:cubicBezTo>
                    <a:pt x="9307" y="40897"/>
                    <a:pt x="7639" y="40196"/>
                    <a:pt x="6605" y="42631"/>
                  </a:cubicBezTo>
                  <a:cubicBezTo>
                    <a:pt x="5571" y="45066"/>
                    <a:pt x="1768" y="45367"/>
                    <a:pt x="0" y="43966"/>
                  </a:cubicBezTo>
                  <a:cubicBezTo>
                    <a:pt x="0" y="43966"/>
                    <a:pt x="0" y="42865"/>
                    <a:pt x="1334" y="41897"/>
                  </a:cubicBezTo>
                  <a:cubicBezTo>
                    <a:pt x="2702" y="40963"/>
                    <a:pt x="6205" y="37928"/>
                    <a:pt x="6872" y="36127"/>
                  </a:cubicBezTo>
                  <a:cubicBezTo>
                    <a:pt x="6872" y="36127"/>
                    <a:pt x="4937" y="23618"/>
                    <a:pt x="4470" y="19581"/>
                  </a:cubicBezTo>
                  <a:cubicBezTo>
                    <a:pt x="4036" y="15512"/>
                    <a:pt x="3336" y="8173"/>
                    <a:pt x="2435" y="5772"/>
                  </a:cubicBezTo>
                  <a:cubicBezTo>
                    <a:pt x="1535" y="3403"/>
                    <a:pt x="1535" y="1"/>
                    <a:pt x="1535"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4932850" y="4419450"/>
              <a:ext cx="242700" cy="143450"/>
            </a:xfrm>
            <a:custGeom>
              <a:rect b="b" l="l" r="r" t="t"/>
              <a:pathLst>
                <a:path extrusionOk="0" fill="none" h="5738" w="9708">
                  <a:moveTo>
                    <a:pt x="9708" y="0"/>
                  </a:moveTo>
                  <a:cubicBezTo>
                    <a:pt x="9708" y="0"/>
                    <a:pt x="4437" y="5738"/>
                    <a:pt x="1" y="570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4894500" y="4426950"/>
              <a:ext cx="290225" cy="196075"/>
            </a:xfrm>
            <a:custGeom>
              <a:rect b="b" l="l" r="r" t="t"/>
              <a:pathLst>
                <a:path extrusionOk="0" h="7843" w="11609">
                  <a:moveTo>
                    <a:pt x="10942" y="0"/>
                  </a:moveTo>
                  <a:cubicBezTo>
                    <a:pt x="8840" y="2635"/>
                    <a:pt x="4537" y="4737"/>
                    <a:pt x="3336" y="5137"/>
                  </a:cubicBezTo>
                  <a:cubicBezTo>
                    <a:pt x="2815" y="5336"/>
                    <a:pt x="2275" y="5442"/>
                    <a:pt x="1730" y="5442"/>
                  </a:cubicBezTo>
                  <a:cubicBezTo>
                    <a:pt x="1543" y="5442"/>
                    <a:pt x="1355" y="5430"/>
                    <a:pt x="1168" y="5404"/>
                  </a:cubicBezTo>
                  <a:cubicBezTo>
                    <a:pt x="0" y="6338"/>
                    <a:pt x="434" y="6939"/>
                    <a:pt x="434" y="6939"/>
                  </a:cubicBezTo>
                  <a:cubicBezTo>
                    <a:pt x="434" y="6939"/>
                    <a:pt x="2216" y="7842"/>
                    <a:pt x="3712" y="7842"/>
                  </a:cubicBezTo>
                  <a:cubicBezTo>
                    <a:pt x="3941" y="7842"/>
                    <a:pt x="4162" y="7821"/>
                    <a:pt x="4370" y="7773"/>
                  </a:cubicBezTo>
                  <a:cubicBezTo>
                    <a:pt x="5938" y="7439"/>
                    <a:pt x="6572" y="6372"/>
                    <a:pt x="7472" y="4804"/>
                  </a:cubicBezTo>
                  <a:cubicBezTo>
                    <a:pt x="7970" y="3937"/>
                    <a:pt x="8611" y="3743"/>
                    <a:pt x="9085" y="3743"/>
                  </a:cubicBezTo>
                  <a:cubicBezTo>
                    <a:pt x="9467" y="3743"/>
                    <a:pt x="9741" y="3870"/>
                    <a:pt x="9741" y="3870"/>
                  </a:cubicBezTo>
                  <a:lnTo>
                    <a:pt x="10174" y="7672"/>
                  </a:lnTo>
                  <a:lnTo>
                    <a:pt x="11275" y="7506"/>
                  </a:lnTo>
                  <a:lnTo>
                    <a:pt x="11609" y="734"/>
                  </a:lnTo>
                  <a:lnTo>
                    <a:pt x="1094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5186375" y="3539650"/>
              <a:ext cx="462850" cy="1063275"/>
            </a:xfrm>
            <a:custGeom>
              <a:rect b="b" l="l" r="r" t="t"/>
              <a:pathLst>
                <a:path extrusionOk="0" h="42531" w="18514">
                  <a:moveTo>
                    <a:pt x="6705" y="0"/>
                  </a:moveTo>
                  <a:lnTo>
                    <a:pt x="0" y="1168"/>
                  </a:lnTo>
                  <a:cubicBezTo>
                    <a:pt x="501" y="2969"/>
                    <a:pt x="1101" y="4770"/>
                    <a:pt x="1802" y="6538"/>
                  </a:cubicBezTo>
                  <a:cubicBezTo>
                    <a:pt x="2769" y="8706"/>
                    <a:pt x="10942" y="30689"/>
                    <a:pt x="10942" y="30689"/>
                  </a:cubicBezTo>
                  <a:cubicBezTo>
                    <a:pt x="10942" y="30689"/>
                    <a:pt x="11540" y="42531"/>
                    <a:pt x="15030" y="42531"/>
                  </a:cubicBezTo>
                  <a:cubicBezTo>
                    <a:pt x="15035" y="42531"/>
                    <a:pt x="15040" y="42531"/>
                    <a:pt x="15045" y="42531"/>
                  </a:cubicBezTo>
                  <a:cubicBezTo>
                    <a:pt x="18514" y="42497"/>
                    <a:pt x="14911" y="34225"/>
                    <a:pt x="14911" y="34225"/>
                  </a:cubicBezTo>
                  <a:lnTo>
                    <a:pt x="12776" y="29688"/>
                  </a:lnTo>
                  <a:cubicBezTo>
                    <a:pt x="12776" y="29688"/>
                    <a:pt x="11976" y="16379"/>
                    <a:pt x="10975" y="11475"/>
                  </a:cubicBezTo>
                  <a:lnTo>
                    <a:pt x="6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5168850" y="3492100"/>
              <a:ext cx="491225" cy="1172550"/>
            </a:xfrm>
            <a:custGeom>
              <a:rect b="b" l="l" r="r" t="t"/>
              <a:pathLst>
                <a:path extrusionOk="0" fill="none" h="46902" w="19649">
                  <a:moveTo>
                    <a:pt x="7440" y="2302"/>
                  </a:moveTo>
                  <a:cubicBezTo>
                    <a:pt x="7440" y="2302"/>
                    <a:pt x="10942" y="10242"/>
                    <a:pt x="11676" y="13377"/>
                  </a:cubicBezTo>
                  <a:cubicBezTo>
                    <a:pt x="12410" y="16513"/>
                    <a:pt x="13110" y="30623"/>
                    <a:pt x="13477" y="31590"/>
                  </a:cubicBezTo>
                  <a:cubicBezTo>
                    <a:pt x="13844" y="32557"/>
                    <a:pt x="19648" y="42798"/>
                    <a:pt x="16146" y="44866"/>
                  </a:cubicBezTo>
                  <a:cubicBezTo>
                    <a:pt x="12643" y="46901"/>
                    <a:pt x="11809" y="33058"/>
                    <a:pt x="11809" y="33058"/>
                  </a:cubicBezTo>
                  <a:cubicBezTo>
                    <a:pt x="11809" y="33058"/>
                    <a:pt x="3737" y="10608"/>
                    <a:pt x="2536" y="8440"/>
                  </a:cubicBezTo>
                  <a:cubicBezTo>
                    <a:pt x="1302" y="6272"/>
                    <a:pt x="1" y="1"/>
                    <a:pt x="1" y="1"/>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5486600" y="4481975"/>
              <a:ext cx="102575" cy="89275"/>
            </a:xfrm>
            <a:custGeom>
              <a:rect b="b" l="l" r="r" t="t"/>
              <a:pathLst>
                <a:path extrusionOk="0" fill="none" h="3571" w="4103">
                  <a:moveTo>
                    <a:pt x="4103" y="1"/>
                  </a:moveTo>
                  <a:cubicBezTo>
                    <a:pt x="4103" y="1"/>
                    <a:pt x="3869" y="2770"/>
                    <a:pt x="2935" y="3170"/>
                  </a:cubicBezTo>
                  <a:cubicBezTo>
                    <a:pt x="2035" y="3570"/>
                    <a:pt x="0" y="434"/>
                    <a:pt x="0" y="4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5486600" y="4497000"/>
              <a:ext cx="122600" cy="121100"/>
            </a:xfrm>
            <a:custGeom>
              <a:rect b="b" l="l" r="r" t="t"/>
              <a:pathLst>
                <a:path extrusionOk="0" h="4844" w="4904">
                  <a:moveTo>
                    <a:pt x="4103" y="0"/>
                  </a:moveTo>
                  <a:cubicBezTo>
                    <a:pt x="4103" y="1"/>
                    <a:pt x="3836" y="2068"/>
                    <a:pt x="2935" y="2569"/>
                  </a:cubicBezTo>
                  <a:cubicBezTo>
                    <a:pt x="2929" y="2569"/>
                    <a:pt x="2923" y="2569"/>
                    <a:pt x="2917" y="2569"/>
                  </a:cubicBezTo>
                  <a:cubicBezTo>
                    <a:pt x="2039" y="2569"/>
                    <a:pt x="0" y="301"/>
                    <a:pt x="0" y="300"/>
                  </a:cubicBezTo>
                  <a:lnTo>
                    <a:pt x="0" y="300"/>
                  </a:lnTo>
                  <a:cubicBezTo>
                    <a:pt x="0" y="301"/>
                    <a:pt x="1216" y="4843"/>
                    <a:pt x="2832" y="4843"/>
                  </a:cubicBezTo>
                  <a:cubicBezTo>
                    <a:pt x="2867" y="4843"/>
                    <a:pt x="2901" y="4841"/>
                    <a:pt x="2935" y="4837"/>
                  </a:cubicBezTo>
                  <a:cubicBezTo>
                    <a:pt x="4603" y="4637"/>
                    <a:pt x="4904" y="2035"/>
                    <a:pt x="410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4826125" y="2513900"/>
              <a:ext cx="542900" cy="1082775"/>
            </a:xfrm>
            <a:custGeom>
              <a:rect b="b" l="l" r="r" t="t"/>
              <a:pathLst>
                <a:path extrusionOk="0" h="43311" w="21716">
                  <a:moveTo>
                    <a:pt x="11675" y="1"/>
                  </a:moveTo>
                  <a:cubicBezTo>
                    <a:pt x="9121" y="1063"/>
                    <a:pt x="3751" y="1137"/>
                    <a:pt x="2302" y="1137"/>
                  </a:cubicBezTo>
                  <a:cubicBezTo>
                    <a:pt x="2067" y="1137"/>
                    <a:pt x="1935" y="1135"/>
                    <a:pt x="1935" y="1135"/>
                  </a:cubicBezTo>
                  <a:lnTo>
                    <a:pt x="0" y="41064"/>
                  </a:lnTo>
                  <a:cubicBezTo>
                    <a:pt x="4087" y="42784"/>
                    <a:pt x="8225" y="43310"/>
                    <a:pt x="11759" y="43310"/>
                  </a:cubicBezTo>
                  <a:cubicBezTo>
                    <a:pt x="17339" y="43310"/>
                    <a:pt x="21415" y="41998"/>
                    <a:pt x="21415" y="41998"/>
                  </a:cubicBezTo>
                  <a:cubicBezTo>
                    <a:pt x="21415" y="41998"/>
                    <a:pt x="21716" y="24285"/>
                    <a:pt x="18814" y="15012"/>
                  </a:cubicBezTo>
                  <a:cubicBezTo>
                    <a:pt x="15878" y="5772"/>
                    <a:pt x="11675" y="1"/>
                    <a:pt x="1167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4851975" y="1470650"/>
              <a:ext cx="331925" cy="392825"/>
            </a:xfrm>
            <a:custGeom>
              <a:rect b="b" l="l" r="r" t="t"/>
              <a:pathLst>
                <a:path extrusionOk="0" h="15713" w="13277">
                  <a:moveTo>
                    <a:pt x="5171" y="1"/>
                  </a:moveTo>
                  <a:cubicBezTo>
                    <a:pt x="5171" y="1"/>
                    <a:pt x="1902" y="3070"/>
                    <a:pt x="1535" y="5105"/>
                  </a:cubicBezTo>
                  <a:cubicBezTo>
                    <a:pt x="1201" y="6506"/>
                    <a:pt x="701" y="7840"/>
                    <a:pt x="0" y="9107"/>
                  </a:cubicBezTo>
                  <a:cubicBezTo>
                    <a:pt x="367" y="9641"/>
                    <a:pt x="868" y="10075"/>
                    <a:pt x="1501" y="10275"/>
                  </a:cubicBezTo>
                  <a:cubicBezTo>
                    <a:pt x="1501" y="10275"/>
                    <a:pt x="1701" y="14378"/>
                    <a:pt x="2902" y="14711"/>
                  </a:cubicBezTo>
                  <a:lnTo>
                    <a:pt x="5771" y="13944"/>
                  </a:lnTo>
                  <a:lnTo>
                    <a:pt x="6071" y="15712"/>
                  </a:lnTo>
                  <a:lnTo>
                    <a:pt x="10174" y="14144"/>
                  </a:lnTo>
                  <a:lnTo>
                    <a:pt x="10174" y="11776"/>
                  </a:lnTo>
                  <a:lnTo>
                    <a:pt x="13276" y="9741"/>
                  </a:lnTo>
                  <a:lnTo>
                    <a:pt x="12176" y="4404"/>
                  </a:lnTo>
                  <a:lnTo>
                    <a:pt x="7105" y="2036"/>
                  </a:lnTo>
                  <a:lnTo>
                    <a:pt x="5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4797775" y="1799225"/>
              <a:ext cx="672150" cy="1046600"/>
            </a:xfrm>
            <a:custGeom>
              <a:rect b="b" l="l" r="r" t="t"/>
              <a:pathLst>
                <a:path extrusionOk="0" h="41864" w="26886">
                  <a:moveTo>
                    <a:pt x="14711" y="1"/>
                  </a:moveTo>
                  <a:lnTo>
                    <a:pt x="6872" y="3370"/>
                  </a:lnTo>
                  <a:lnTo>
                    <a:pt x="7405" y="7406"/>
                  </a:lnTo>
                  <a:cubicBezTo>
                    <a:pt x="7405" y="7406"/>
                    <a:pt x="1801" y="14778"/>
                    <a:pt x="867" y="16779"/>
                  </a:cubicBezTo>
                  <a:cubicBezTo>
                    <a:pt x="0" y="18614"/>
                    <a:pt x="2669" y="23618"/>
                    <a:pt x="2669" y="23618"/>
                  </a:cubicBezTo>
                  <a:lnTo>
                    <a:pt x="3036" y="29388"/>
                  </a:lnTo>
                  <a:cubicBezTo>
                    <a:pt x="3714" y="29696"/>
                    <a:pt x="4617" y="29813"/>
                    <a:pt x="5602" y="29813"/>
                  </a:cubicBezTo>
                  <a:cubicBezTo>
                    <a:pt x="8783" y="29813"/>
                    <a:pt x="12809" y="28588"/>
                    <a:pt x="12809" y="28588"/>
                  </a:cubicBezTo>
                  <a:lnTo>
                    <a:pt x="14944" y="19748"/>
                  </a:lnTo>
                  <a:lnTo>
                    <a:pt x="20315" y="27620"/>
                  </a:lnTo>
                  <a:lnTo>
                    <a:pt x="9707" y="37494"/>
                  </a:lnTo>
                  <a:lnTo>
                    <a:pt x="7839" y="37494"/>
                  </a:lnTo>
                  <a:cubicBezTo>
                    <a:pt x="7342" y="37064"/>
                    <a:pt x="6908" y="36911"/>
                    <a:pt x="6541" y="36911"/>
                  </a:cubicBezTo>
                  <a:cubicBezTo>
                    <a:pt x="5629" y="36911"/>
                    <a:pt x="5137" y="37861"/>
                    <a:pt x="5137" y="37861"/>
                  </a:cubicBezTo>
                  <a:cubicBezTo>
                    <a:pt x="5137" y="37861"/>
                    <a:pt x="3503" y="39362"/>
                    <a:pt x="3836" y="39996"/>
                  </a:cubicBezTo>
                  <a:cubicBezTo>
                    <a:pt x="4170" y="40630"/>
                    <a:pt x="5771" y="41664"/>
                    <a:pt x="6905" y="41864"/>
                  </a:cubicBezTo>
                  <a:cubicBezTo>
                    <a:pt x="9822" y="39638"/>
                    <a:pt x="11032" y="39246"/>
                    <a:pt x="11522" y="39246"/>
                  </a:cubicBezTo>
                  <a:cubicBezTo>
                    <a:pt x="11788" y="39246"/>
                    <a:pt x="11842" y="39362"/>
                    <a:pt x="11842" y="39362"/>
                  </a:cubicBezTo>
                  <a:cubicBezTo>
                    <a:pt x="15645" y="37427"/>
                    <a:pt x="26886" y="29255"/>
                    <a:pt x="26352" y="26920"/>
                  </a:cubicBezTo>
                  <a:cubicBezTo>
                    <a:pt x="25785" y="24585"/>
                    <a:pt x="18914" y="12476"/>
                    <a:pt x="17079" y="9074"/>
                  </a:cubicBezTo>
                  <a:cubicBezTo>
                    <a:pt x="15799" y="6633"/>
                    <a:pt x="15395" y="6280"/>
                    <a:pt x="15268" y="6280"/>
                  </a:cubicBezTo>
                  <a:cubicBezTo>
                    <a:pt x="15217" y="6280"/>
                    <a:pt x="15211" y="6339"/>
                    <a:pt x="15211" y="6339"/>
                  </a:cubicBezTo>
                  <a:lnTo>
                    <a:pt x="14143" y="4070"/>
                  </a:lnTo>
                  <a:lnTo>
                    <a:pt x="15111" y="3370"/>
                  </a:lnTo>
                  <a:lnTo>
                    <a:pt x="147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4969550" y="1799225"/>
              <a:ext cx="206000" cy="186825"/>
            </a:xfrm>
            <a:custGeom>
              <a:rect b="b" l="l" r="r" t="t"/>
              <a:pathLst>
                <a:path extrusionOk="0" fill="none" h="7473" w="8240">
                  <a:moveTo>
                    <a:pt x="1" y="3370"/>
                  </a:moveTo>
                  <a:lnTo>
                    <a:pt x="534" y="7473"/>
                  </a:lnTo>
                  <a:lnTo>
                    <a:pt x="8240" y="3370"/>
                  </a:lnTo>
                  <a:lnTo>
                    <a:pt x="7840" y="1"/>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8"/>
            <p:cNvSpPr/>
            <p:nvPr/>
          </p:nvSpPr>
          <p:spPr>
            <a:xfrm>
              <a:off x="4808600" y="1986025"/>
              <a:ext cx="362800" cy="559600"/>
            </a:xfrm>
            <a:custGeom>
              <a:rect b="b" l="l" r="r" t="t"/>
              <a:pathLst>
                <a:path extrusionOk="0" fill="none" h="22384" w="14512">
                  <a:moveTo>
                    <a:pt x="6972" y="1"/>
                  </a:moveTo>
                  <a:cubicBezTo>
                    <a:pt x="6972" y="1"/>
                    <a:pt x="1" y="8574"/>
                    <a:pt x="201" y="10241"/>
                  </a:cubicBezTo>
                  <a:cubicBezTo>
                    <a:pt x="368" y="11943"/>
                    <a:pt x="2236" y="16146"/>
                    <a:pt x="2236" y="16146"/>
                  </a:cubicBezTo>
                  <a:lnTo>
                    <a:pt x="2636" y="22217"/>
                  </a:lnTo>
                  <a:cubicBezTo>
                    <a:pt x="2636" y="22217"/>
                    <a:pt x="8273" y="22383"/>
                    <a:pt x="12376" y="21116"/>
                  </a:cubicBezTo>
                  <a:lnTo>
                    <a:pt x="14511" y="1231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8"/>
            <p:cNvSpPr/>
            <p:nvPr/>
          </p:nvSpPr>
          <p:spPr>
            <a:xfrm>
              <a:off x="5007925" y="1920975"/>
              <a:ext cx="458675" cy="889000"/>
            </a:xfrm>
            <a:custGeom>
              <a:rect b="b" l="l" r="r" t="t"/>
              <a:pathLst>
                <a:path extrusionOk="0" fill="none" h="35560" w="18347">
                  <a:moveTo>
                    <a:pt x="11909" y="22750"/>
                  </a:moveTo>
                  <a:lnTo>
                    <a:pt x="1067" y="6439"/>
                  </a:lnTo>
                  <a:cubicBezTo>
                    <a:pt x="1067" y="6439"/>
                    <a:pt x="0" y="2703"/>
                    <a:pt x="2569" y="1335"/>
                  </a:cubicBezTo>
                  <a:cubicBezTo>
                    <a:pt x="5137" y="1"/>
                    <a:pt x="7372" y="1702"/>
                    <a:pt x="8139" y="2603"/>
                  </a:cubicBezTo>
                  <a:cubicBezTo>
                    <a:pt x="8940" y="3503"/>
                    <a:pt x="17546" y="20049"/>
                    <a:pt x="17946" y="22017"/>
                  </a:cubicBezTo>
                  <a:cubicBezTo>
                    <a:pt x="18346" y="24018"/>
                    <a:pt x="9273" y="31957"/>
                    <a:pt x="4003" y="34125"/>
                  </a:cubicBezTo>
                  <a:cubicBezTo>
                    <a:pt x="4003" y="34125"/>
                    <a:pt x="1635" y="35560"/>
                    <a:pt x="1635" y="32624"/>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5149675" y="1896800"/>
              <a:ext cx="25050" cy="60900"/>
            </a:xfrm>
            <a:custGeom>
              <a:rect b="b" l="l" r="r" t="t"/>
              <a:pathLst>
                <a:path extrusionOk="0" fill="none" h="2436" w="1002">
                  <a:moveTo>
                    <a:pt x="1001" y="2436"/>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4886150" y="2699050"/>
              <a:ext cx="181825" cy="154300"/>
            </a:xfrm>
            <a:custGeom>
              <a:rect b="b" l="l" r="r" t="t"/>
              <a:pathLst>
                <a:path extrusionOk="0" fill="none" h="6172" w="7273">
                  <a:moveTo>
                    <a:pt x="6506" y="1501"/>
                  </a:moveTo>
                  <a:lnTo>
                    <a:pt x="4304" y="1501"/>
                  </a:lnTo>
                  <a:cubicBezTo>
                    <a:pt x="4304" y="1501"/>
                    <a:pt x="2636" y="0"/>
                    <a:pt x="1802" y="1501"/>
                  </a:cubicBezTo>
                  <a:cubicBezTo>
                    <a:pt x="1002" y="3036"/>
                    <a:pt x="1" y="3336"/>
                    <a:pt x="301" y="4036"/>
                  </a:cubicBezTo>
                  <a:cubicBezTo>
                    <a:pt x="601" y="4737"/>
                    <a:pt x="2336" y="6171"/>
                    <a:pt x="3370" y="5904"/>
                  </a:cubicBezTo>
                  <a:cubicBezTo>
                    <a:pt x="4404" y="5638"/>
                    <a:pt x="7273" y="3302"/>
                    <a:pt x="7273" y="330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4851975" y="1498175"/>
              <a:ext cx="258525" cy="351950"/>
            </a:xfrm>
            <a:custGeom>
              <a:rect b="b" l="l" r="r" t="t"/>
              <a:pathLst>
                <a:path extrusionOk="0" fill="none" h="14078" w="10341">
                  <a:moveTo>
                    <a:pt x="4403" y="1"/>
                  </a:moveTo>
                  <a:cubicBezTo>
                    <a:pt x="4403" y="1"/>
                    <a:pt x="1835" y="2236"/>
                    <a:pt x="1568" y="3470"/>
                  </a:cubicBezTo>
                  <a:cubicBezTo>
                    <a:pt x="1268" y="4704"/>
                    <a:pt x="1401" y="6806"/>
                    <a:pt x="0" y="8040"/>
                  </a:cubicBezTo>
                  <a:cubicBezTo>
                    <a:pt x="0" y="8040"/>
                    <a:pt x="100" y="9041"/>
                    <a:pt x="1501" y="9174"/>
                  </a:cubicBezTo>
                  <a:cubicBezTo>
                    <a:pt x="1501" y="9174"/>
                    <a:pt x="2202" y="13110"/>
                    <a:pt x="2902" y="13610"/>
                  </a:cubicBezTo>
                  <a:cubicBezTo>
                    <a:pt x="3569" y="14077"/>
                    <a:pt x="7839" y="11909"/>
                    <a:pt x="9474" y="11009"/>
                  </a:cubicBezTo>
                  <a:cubicBezTo>
                    <a:pt x="9907" y="10708"/>
                    <a:pt x="10208" y="10275"/>
                    <a:pt x="10341" y="977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8"/>
            <p:cNvSpPr/>
            <p:nvPr/>
          </p:nvSpPr>
          <p:spPr>
            <a:xfrm>
              <a:off x="4912000" y="1728350"/>
              <a:ext cx="50075" cy="29200"/>
            </a:xfrm>
            <a:custGeom>
              <a:rect b="b" l="l" r="r" t="t"/>
              <a:pathLst>
                <a:path extrusionOk="0" fill="none" h="1168" w="2003">
                  <a:moveTo>
                    <a:pt x="1" y="1168"/>
                  </a:moveTo>
                  <a:cubicBezTo>
                    <a:pt x="802" y="1034"/>
                    <a:pt x="1502" y="634"/>
                    <a:pt x="2002"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8"/>
            <p:cNvSpPr/>
            <p:nvPr/>
          </p:nvSpPr>
          <p:spPr>
            <a:xfrm>
              <a:off x="4912000" y="1599925"/>
              <a:ext cx="39225" cy="25050"/>
            </a:xfrm>
            <a:custGeom>
              <a:rect b="b" l="l" r="r" t="t"/>
              <a:pathLst>
                <a:path extrusionOk="0" fill="none" h="1002" w="1569">
                  <a:moveTo>
                    <a:pt x="1" y="601"/>
                  </a:moveTo>
                  <a:cubicBezTo>
                    <a:pt x="1" y="601"/>
                    <a:pt x="1035" y="0"/>
                    <a:pt x="1569" y="100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4915350" y="1652450"/>
              <a:ext cx="14200" cy="30125"/>
            </a:xfrm>
            <a:custGeom>
              <a:rect b="b" l="l" r="r" t="t"/>
              <a:pathLst>
                <a:path extrusionOk="0" h="1205" w="568">
                  <a:moveTo>
                    <a:pt x="267" y="1"/>
                  </a:moveTo>
                  <a:cubicBezTo>
                    <a:pt x="100" y="1"/>
                    <a:pt x="0" y="301"/>
                    <a:pt x="0" y="635"/>
                  </a:cubicBezTo>
                  <a:cubicBezTo>
                    <a:pt x="32" y="949"/>
                    <a:pt x="152" y="1205"/>
                    <a:pt x="306" y="1205"/>
                  </a:cubicBezTo>
                  <a:cubicBezTo>
                    <a:pt x="315" y="1205"/>
                    <a:pt x="325" y="1204"/>
                    <a:pt x="334" y="1202"/>
                  </a:cubicBezTo>
                  <a:cubicBezTo>
                    <a:pt x="467" y="1202"/>
                    <a:pt x="567" y="935"/>
                    <a:pt x="567" y="601"/>
                  </a:cubicBezTo>
                  <a:cubicBezTo>
                    <a:pt x="567" y="268"/>
                    <a:pt x="401" y="1"/>
                    <a:pt x="2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8"/>
            <p:cNvSpPr/>
            <p:nvPr/>
          </p:nvSpPr>
          <p:spPr>
            <a:xfrm>
              <a:off x="4995400" y="1819250"/>
              <a:ext cx="9200" cy="49225"/>
            </a:xfrm>
            <a:custGeom>
              <a:rect b="b" l="l" r="r" t="t"/>
              <a:pathLst>
                <a:path extrusionOk="0" fill="none" h="1969" w="368">
                  <a:moveTo>
                    <a:pt x="1" y="0"/>
                  </a:moveTo>
                  <a:lnTo>
                    <a:pt x="368" y="19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8"/>
            <p:cNvSpPr/>
            <p:nvPr/>
          </p:nvSpPr>
          <p:spPr>
            <a:xfrm>
              <a:off x="4792175" y="1349425"/>
              <a:ext cx="453150" cy="442950"/>
            </a:xfrm>
            <a:custGeom>
              <a:rect b="b" l="l" r="r" t="t"/>
              <a:pathLst>
                <a:path extrusionOk="0" h="17718" w="18126">
                  <a:moveTo>
                    <a:pt x="6072" y="0"/>
                  </a:moveTo>
                  <a:cubicBezTo>
                    <a:pt x="5481" y="0"/>
                    <a:pt x="4870" y="170"/>
                    <a:pt x="4260" y="580"/>
                  </a:cubicBezTo>
                  <a:cubicBezTo>
                    <a:pt x="824" y="2915"/>
                    <a:pt x="3126" y="6484"/>
                    <a:pt x="2392" y="7285"/>
                  </a:cubicBezTo>
                  <a:cubicBezTo>
                    <a:pt x="1658" y="8119"/>
                    <a:pt x="91" y="7352"/>
                    <a:pt x="57" y="9520"/>
                  </a:cubicBezTo>
                  <a:cubicBezTo>
                    <a:pt x="1" y="11350"/>
                    <a:pt x="2583" y="11493"/>
                    <a:pt x="3389" y="11493"/>
                  </a:cubicBezTo>
                  <a:cubicBezTo>
                    <a:pt x="3538" y="11493"/>
                    <a:pt x="3626" y="11488"/>
                    <a:pt x="3626" y="11488"/>
                  </a:cubicBezTo>
                  <a:lnTo>
                    <a:pt x="4060" y="9086"/>
                  </a:lnTo>
                  <a:lnTo>
                    <a:pt x="7096" y="5951"/>
                  </a:lnTo>
                  <a:lnTo>
                    <a:pt x="7096" y="5951"/>
                  </a:lnTo>
                  <a:cubicBezTo>
                    <a:pt x="7096" y="5951"/>
                    <a:pt x="6362" y="8219"/>
                    <a:pt x="7563" y="10187"/>
                  </a:cubicBezTo>
                  <a:cubicBezTo>
                    <a:pt x="8663" y="11955"/>
                    <a:pt x="11432" y="12455"/>
                    <a:pt x="11432" y="12455"/>
                  </a:cubicBezTo>
                  <a:cubicBezTo>
                    <a:pt x="11432" y="12455"/>
                    <a:pt x="11812" y="11736"/>
                    <a:pt x="12293" y="11736"/>
                  </a:cubicBezTo>
                  <a:cubicBezTo>
                    <a:pt x="12433" y="11736"/>
                    <a:pt x="12582" y="11797"/>
                    <a:pt x="12733" y="11955"/>
                  </a:cubicBezTo>
                  <a:cubicBezTo>
                    <a:pt x="13361" y="12583"/>
                    <a:pt x="14497" y="15273"/>
                    <a:pt x="12158" y="15273"/>
                  </a:cubicBezTo>
                  <a:cubicBezTo>
                    <a:pt x="11887" y="15273"/>
                    <a:pt x="11569" y="15237"/>
                    <a:pt x="11199" y="15157"/>
                  </a:cubicBezTo>
                  <a:lnTo>
                    <a:pt x="11199" y="15157"/>
                  </a:lnTo>
                  <a:cubicBezTo>
                    <a:pt x="11199" y="15157"/>
                    <a:pt x="10965" y="17159"/>
                    <a:pt x="12733" y="17659"/>
                  </a:cubicBezTo>
                  <a:cubicBezTo>
                    <a:pt x="12873" y="17698"/>
                    <a:pt x="13023" y="17717"/>
                    <a:pt x="13180" y="17717"/>
                  </a:cubicBezTo>
                  <a:cubicBezTo>
                    <a:pt x="15043" y="17717"/>
                    <a:pt x="17944" y="15025"/>
                    <a:pt x="18037" y="10687"/>
                  </a:cubicBezTo>
                  <a:cubicBezTo>
                    <a:pt x="18125" y="6524"/>
                    <a:pt x="14580" y="3563"/>
                    <a:pt x="12100" y="3563"/>
                  </a:cubicBezTo>
                  <a:cubicBezTo>
                    <a:pt x="11778" y="3563"/>
                    <a:pt x="11474" y="3612"/>
                    <a:pt x="11199" y="3716"/>
                  </a:cubicBezTo>
                  <a:cubicBezTo>
                    <a:pt x="11199" y="3716"/>
                    <a:pt x="8842" y="0"/>
                    <a:pt x="60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8"/>
            <p:cNvSpPr/>
            <p:nvPr/>
          </p:nvSpPr>
          <p:spPr>
            <a:xfrm>
              <a:off x="5040425" y="1529875"/>
              <a:ext cx="509575" cy="880650"/>
            </a:xfrm>
            <a:custGeom>
              <a:rect b="b" l="l" r="r" t="t"/>
              <a:pathLst>
                <a:path extrusionOk="0" h="35226" w="20383">
                  <a:moveTo>
                    <a:pt x="10028" y="0"/>
                  </a:moveTo>
                  <a:cubicBezTo>
                    <a:pt x="5073" y="0"/>
                    <a:pt x="1" y="4237"/>
                    <a:pt x="1" y="4237"/>
                  </a:cubicBezTo>
                  <a:lnTo>
                    <a:pt x="4371" y="2802"/>
                  </a:lnTo>
                  <a:lnTo>
                    <a:pt x="8107" y="3469"/>
                  </a:lnTo>
                  <a:cubicBezTo>
                    <a:pt x="8107" y="3469"/>
                    <a:pt x="9775" y="3836"/>
                    <a:pt x="9574" y="6105"/>
                  </a:cubicBezTo>
                  <a:cubicBezTo>
                    <a:pt x="9408" y="8373"/>
                    <a:pt x="5638" y="13910"/>
                    <a:pt x="5939" y="17113"/>
                  </a:cubicBezTo>
                  <a:lnTo>
                    <a:pt x="15645" y="35226"/>
                  </a:lnTo>
                  <a:cubicBezTo>
                    <a:pt x="15645" y="35226"/>
                    <a:pt x="20015" y="34392"/>
                    <a:pt x="19815" y="29888"/>
                  </a:cubicBezTo>
                  <a:cubicBezTo>
                    <a:pt x="19615" y="25385"/>
                    <a:pt x="14278" y="21582"/>
                    <a:pt x="15312" y="18247"/>
                  </a:cubicBezTo>
                  <a:cubicBezTo>
                    <a:pt x="16346" y="14944"/>
                    <a:pt x="20382" y="6472"/>
                    <a:pt x="14645" y="1635"/>
                  </a:cubicBezTo>
                  <a:cubicBezTo>
                    <a:pt x="13237" y="448"/>
                    <a:pt x="11639" y="0"/>
                    <a:pt x="1002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4484200" y="2026050"/>
              <a:ext cx="388650" cy="622975"/>
            </a:xfrm>
            <a:custGeom>
              <a:rect b="b" l="l" r="r" t="t"/>
              <a:pathLst>
                <a:path extrusionOk="0" fill="none" h="24919" w="15546">
                  <a:moveTo>
                    <a:pt x="14344" y="6005"/>
                  </a:moveTo>
                  <a:lnTo>
                    <a:pt x="11742" y="1"/>
                  </a:lnTo>
                  <a:lnTo>
                    <a:pt x="1" y="7740"/>
                  </a:lnTo>
                  <a:lnTo>
                    <a:pt x="9674" y="24919"/>
                  </a:lnTo>
                  <a:lnTo>
                    <a:pt x="15545" y="2168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4560100" y="2320825"/>
              <a:ext cx="168475" cy="184175"/>
            </a:xfrm>
            <a:custGeom>
              <a:rect b="b" l="l" r="r" t="t"/>
              <a:pathLst>
                <a:path extrusionOk="0" h="7367" w="6739">
                  <a:moveTo>
                    <a:pt x="4505" y="0"/>
                  </a:moveTo>
                  <a:cubicBezTo>
                    <a:pt x="3988" y="0"/>
                    <a:pt x="1577" y="1766"/>
                    <a:pt x="834" y="2420"/>
                  </a:cubicBezTo>
                  <a:cubicBezTo>
                    <a:pt x="0" y="3154"/>
                    <a:pt x="634" y="4455"/>
                    <a:pt x="634" y="4455"/>
                  </a:cubicBezTo>
                  <a:cubicBezTo>
                    <a:pt x="1740" y="7137"/>
                    <a:pt x="3167" y="7367"/>
                    <a:pt x="3623" y="7367"/>
                  </a:cubicBezTo>
                  <a:cubicBezTo>
                    <a:pt x="3717" y="7367"/>
                    <a:pt x="3770" y="7357"/>
                    <a:pt x="3770" y="7357"/>
                  </a:cubicBezTo>
                  <a:lnTo>
                    <a:pt x="2836" y="5756"/>
                  </a:lnTo>
                  <a:cubicBezTo>
                    <a:pt x="4003" y="5289"/>
                    <a:pt x="5137" y="4722"/>
                    <a:pt x="6271" y="4121"/>
                  </a:cubicBezTo>
                  <a:cubicBezTo>
                    <a:pt x="6705" y="3854"/>
                    <a:pt x="6738" y="3654"/>
                    <a:pt x="6605" y="3588"/>
                  </a:cubicBezTo>
                  <a:cubicBezTo>
                    <a:pt x="6564" y="3566"/>
                    <a:pt x="6501" y="3556"/>
                    <a:pt x="6420" y="3556"/>
                  </a:cubicBezTo>
                  <a:cubicBezTo>
                    <a:pt x="5504" y="3556"/>
                    <a:pt x="2269" y="4822"/>
                    <a:pt x="2269" y="4822"/>
                  </a:cubicBezTo>
                  <a:cubicBezTo>
                    <a:pt x="3369" y="4055"/>
                    <a:pt x="4403" y="3254"/>
                    <a:pt x="5404" y="2353"/>
                  </a:cubicBezTo>
                  <a:cubicBezTo>
                    <a:pt x="5704" y="2053"/>
                    <a:pt x="5771" y="1720"/>
                    <a:pt x="5671" y="1686"/>
                  </a:cubicBezTo>
                  <a:cubicBezTo>
                    <a:pt x="5656" y="1675"/>
                    <a:pt x="5633" y="1670"/>
                    <a:pt x="5604" y="1670"/>
                  </a:cubicBezTo>
                  <a:cubicBezTo>
                    <a:pt x="5005" y="1670"/>
                    <a:pt x="1668" y="3854"/>
                    <a:pt x="1668" y="3854"/>
                  </a:cubicBezTo>
                  <a:cubicBezTo>
                    <a:pt x="1568" y="3721"/>
                    <a:pt x="3536" y="1920"/>
                    <a:pt x="4370" y="819"/>
                  </a:cubicBezTo>
                  <a:cubicBezTo>
                    <a:pt x="4537" y="585"/>
                    <a:pt x="4637" y="352"/>
                    <a:pt x="4604" y="85"/>
                  </a:cubicBezTo>
                  <a:cubicBezTo>
                    <a:pt x="4604" y="27"/>
                    <a:pt x="4569" y="0"/>
                    <a:pt x="4505"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5099650" y="1757525"/>
              <a:ext cx="6700" cy="66750"/>
            </a:xfrm>
            <a:custGeom>
              <a:rect b="b" l="l" r="r" t="t"/>
              <a:pathLst>
                <a:path extrusionOk="0" fill="none" h="2670" w="268">
                  <a:moveTo>
                    <a:pt x="0" y="1"/>
                  </a:moveTo>
                  <a:lnTo>
                    <a:pt x="267" y="2669"/>
                  </a:lnTo>
                </a:path>
              </a:pathLst>
            </a:custGeom>
            <a:noFill/>
            <a:ln cap="flat"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38"/>
          <p:cNvGrpSpPr/>
          <p:nvPr/>
        </p:nvGrpSpPr>
        <p:grpSpPr>
          <a:xfrm>
            <a:off x="1422663" y="1089550"/>
            <a:ext cx="1477725" cy="3557575"/>
            <a:chOff x="1799800" y="1089550"/>
            <a:chExt cx="1477725" cy="3557575"/>
          </a:xfrm>
        </p:grpSpPr>
        <p:sp>
          <p:nvSpPr>
            <p:cNvPr id="998" name="Google Shape;998;p38"/>
            <p:cNvSpPr/>
            <p:nvPr/>
          </p:nvSpPr>
          <p:spPr>
            <a:xfrm>
              <a:off x="3035675" y="1974350"/>
              <a:ext cx="85075" cy="66750"/>
            </a:xfrm>
            <a:custGeom>
              <a:rect b="b" l="l" r="r" t="t"/>
              <a:pathLst>
                <a:path extrusionOk="0" h="2670" w="3403">
                  <a:moveTo>
                    <a:pt x="0" y="1"/>
                  </a:moveTo>
                  <a:lnTo>
                    <a:pt x="0" y="2669"/>
                  </a:lnTo>
                  <a:lnTo>
                    <a:pt x="3403" y="2669"/>
                  </a:lnTo>
                  <a:lnTo>
                    <a:pt x="3403"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1799800" y="4388575"/>
              <a:ext cx="171800" cy="231075"/>
            </a:xfrm>
            <a:custGeom>
              <a:rect b="b" l="l" r="r" t="t"/>
              <a:pathLst>
                <a:path extrusionOk="0" h="9243" w="6872">
                  <a:moveTo>
                    <a:pt x="2068" y="1"/>
                  </a:moveTo>
                  <a:cubicBezTo>
                    <a:pt x="2068" y="1"/>
                    <a:pt x="0" y="6872"/>
                    <a:pt x="300" y="7840"/>
                  </a:cubicBezTo>
                  <a:cubicBezTo>
                    <a:pt x="527" y="8570"/>
                    <a:pt x="1494" y="9242"/>
                    <a:pt x="2958" y="9242"/>
                  </a:cubicBezTo>
                  <a:cubicBezTo>
                    <a:pt x="3434" y="9242"/>
                    <a:pt x="3963" y="9171"/>
                    <a:pt x="4537" y="9007"/>
                  </a:cubicBezTo>
                  <a:cubicBezTo>
                    <a:pt x="6872" y="8340"/>
                    <a:pt x="5904" y="1902"/>
                    <a:pt x="5904" y="1902"/>
                  </a:cubicBezTo>
                  <a:lnTo>
                    <a:pt x="20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2808850" y="4428600"/>
              <a:ext cx="424500" cy="214600"/>
            </a:xfrm>
            <a:custGeom>
              <a:rect b="b" l="l" r="r" t="t"/>
              <a:pathLst>
                <a:path extrusionOk="0" h="8584" w="16980">
                  <a:moveTo>
                    <a:pt x="2235" y="1"/>
                  </a:moveTo>
                  <a:cubicBezTo>
                    <a:pt x="2235" y="1"/>
                    <a:pt x="0" y="7273"/>
                    <a:pt x="1068" y="8207"/>
                  </a:cubicBezTo>
                  <a:cubicBezTo>
                    <a:pt x="1385" y="8483"/>
                    <a:pt x="2309" y="8583"/>
                    <a:pt x="3477" y="8583"/>
                  </a:cubicBezTo>
                  <a:cubicBezTo>
                    <a:pt x="6120" y="8583"/>
                    <a:pt x="10006" y="8069"/>
                    <a:pt x="10908" y="7907"/>
                  </a:cubicBezTo>
                  <a:cubicBezTo>
                    <a:pt x="12209" y="7673"/>
                    <a:pt x="16812" y="5939"/>
                    <a:pt x="16912" y="5238"/>
                  </a:cubicBezTo>
                  <a:cubicBezTo>
                    <a:pt x="16979" y="4538"/>
                    <a:pt x="16212" y="4137"/>
                    <a:pt x="16212" y="4137"/>
                  </a:cubicBezTo>
                  <a:lnTo>
                    <a:pt x="6105" y="1736"/>
                  </a:lnTo>
                  <a:lnTo>
                    <a:pt x="2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8"/>
            <p:cNvSpPr/>
            <p:nvPr/>
          </p:nvSpPr>
          <p:spPr>
            <a:xfrm>
              <a:off x="2287650" y="1536900"/>
              <a:ext cx="294400" cy="391625"/>
            </a:xfrm>
            <a:custGeom>
              <a:rect b="b" l="l" r="r" t="t"/>
              <a:pathLst>
                <a:path extrusionOk="0" h="15665" w="11776">
                  <a:moveTo>
                    <a:pt x="7999" y="0"/>
                  </a:moveTo>
                  <a:cubicBezTo>
                    <a:pt x="5000" y="0"/>
                    <a:pt x="0" y="9593"/>
                    <a:pt x="0" y="9593"/>
                  </a:cubicBezTo>
                  <a:lnTo>
                    <a:pt x="467" y="14663"/>
                  </a:lnTo>
                  <a:cubicBezTo>
                    <a:pt x="695" y="14643"/>
                    <a:pt x="931" y="14634"/>
                    <a:pt x="1173" y="14634"/>
                  </a:cubicBezTo>
                  <a:cubicBezTo>
                    <a:pt x="3731" y="14634"/>
                    <a:pt x="6905" y="15664"/>
                    <a:pt x="6905" y="15664"/>
                  </a:cubicBezTo>
                  <a:lnTo>
                    <a:pt x="6905" y="13296"/>
                  </a:lnTo>
                  <a:cubicBezTo>
                    <a:pt x="6905" y="13296"/>
                    <a:pt x="8106" y="13592"/>
                    <a:pt x="9163" y="13592"/>
                  </a:cubicBezTo>
                  <a:cubicBezTo>
                    <a:pt x="9692" y="13592"/>
                    <a:pt x="10185" y="13518"/>
                    <a:pt x="10474" y="13296"/>
                  </a:cubicBezTo>
                  <a:cubicBezTo>
                    <a:pt x="11375" y="12629"/>
                    <a:pt x="10674" y="8993"/>
                    <a:pt x="10674" y="8993"/>
                  </a:cubicBezTo>
                  <a:cubicBezTo>
                    <a:pt x="10674" y="8993"/>
                    <a:pt x="11208" y="8359"/>
                    <a:pt x="11508" y="8025"/>
                  </a:cubicBezTo>
                  <a:cubicBezTo>
                    <a:pt x="11775" y="7692"/>
                    <a:pt x="11275" y="6991"/>
                    <a:pt x="10608" y="6357"/>
                  </a:cubicBezTo>
                  <a:cubicBezTo>
                    <a:pt x="9907" y="5724"/>
                    <a:pt x="10074" y="4456"/>
                    <a:pt x="10041" y="3389"/>
                  </a:cubicBezTo>
                  <a:cubicBezTo>
                    <a:pt x="10007" y="2288"/>
                    <a:pt x="8606" y="153"/>
                    <a:pt x="8606" y="153"/>
                  </a:cubicBezTo>
                  <a:cubicBezTo>
                    <a:pt x="8415" y="49"/>
                    <a:pt x="8212" y="0"/>
                    <a:pt x="79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8"/>
            <p:cNvSpPr/>
            <p:nvPr/>
          </p:nvSpPr>
          <p:spPr>
            <a:xfrm>
              <a:off x="3070700" y="1647450"/>
              <a:ext cx="206825" cy="288575"/>
            </a:xfrm>
            <a:custGeom>
              <a:rect b="b" l="l" r="r" t="t"/>
              <a:pathLst>
                <a:path extrusionOk="0" h="11543" w="8273">
                  <a:moveTo>
                    <a:pt x="6605" y="1"/>
                  </a:moveTo>
                  <a:cubicBezTo>
                    <a:pt x="6071" y="201"/>
                    <a:pt x="5871" y="4104"/>
                    <a:pt x="5871" y="4104"/>
                  </a:cubicBezTo>
                  <a:lnTo>
                    <a:pt x="5338" y="4771"/>
                  </a:lnTo>
                  <a:cubicBezTo>
                    <a:pt x="4615" y="2370"/>
                    <a:pt x="3453" y="1630"/>
                    <a:pt x="2727" y="1630"/>
                  </a:cubicBezTo>
                  <a:cubicBezTo>
                    <a:pt x="2414" y="1630"/>
                    <a:pt x="2182" y="1768"/>
                    <a:pt x="2102" y="1969"/>
                  </a:cubicBezTo>
                  <a:cubicBezTo>
                    <a:pt x="1835" y="2636"/>
                    <a:pt x="3736" y="4237"/>
                    <a:pt x="3736" y="4237"/>
                  </a:cubicBezTo>
                  <a:cubicBezTo>
                    <a:pt x="3736" y="4237"/>
                    <a:pt x="1513" y="3079"/>
                    <a:pt x="617" y="3079"/>
                  </a:cubicBezTo>
                  <a:cubicBezTo>
                    <a:pt x="438" y="3079"/>
                    <a:pt x="312" y="3125"/>
                    <a:pt x="267" y="3236"/>
                  </a:cubicBezTo>
                  <a:cubicBezTo>
                    <a:pt x="0" y="3937"/>
                    <a:pt x="2169" y="4637"/>
                    <a:pt x="2169" y="4637"/>
                  </a:cubicBezTo>
                  <a:lnTo>
                    <a:pt x="2802" y="5905"/>
                  </a:lnTo>
                  <a:cubicBezTo>
                    <a:pt x="2802" y="5905"/>
                    <a:pt x="1605" y="5523"/>
                    <a:pt x="862" y="5523"/>
                  </a:cubicBezTo>
                  <a:cubicBezTo>
                    <a:pt x="575" y="5523"/>
                    <a:pt x="356" y="5580"/>
                    <a:pt x="301" y="5738"/>
                  </a:cubicBezTo>
                  <a:cubicBezTo>
                    <a:pt x="134" y="6272"/>
                    <a:pt x="1635" y="6539"/>
                    <a:pt x="1635" y="6539"/>
                  </a:cubicBezTo>
                  <a:cubicBezTo>
                    <a:pt x="367" y="8106"/>
                    <a:pt x="701" y="10708"/>
                    <a:pt x="701" y="10708"/>
                  </a:cubicBezTo>
                  <a:lnTo>
                    <a:pt x="3836" y="11542"/>
                  </a:lnTo>
                  <a:cubicBezTo>
                    <a:pt x="3836" y="11542"/>
                    <a:pt x="3836" y="8740"/>
                    <a:pt x="4904" y="8040"/>
                  </a:cubicBezTo>
                  <a:cubicBezTo>
                    <a:pt x="5971" y="7306"/>
                    <a:pt x="7206" y="5405"/>
                    <a:pt x="7739" y="4537"/>
                  </a:cubicBezTo>
                  <a:cubicBezTo>
                    <a:pt x="8273" y="3703"/>
                    <a:pt x="7439" y="2703"/>
                    <a:pt x="7439" y="2703"/>
                  </a:cubicBezTo>
                  <a:cubicBezTo>
                    <a:pt x="7439" y="434"/>
                    <a:pt x="6605" y="1"/>
                    <a:pt x="6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8"/>
            <p:cNvSpPr/>
            <p:nvPr/>
          </p:nvSpPr>
          <p:spPr>
            <a:xfrm>
              <a:off x="2162550" y="1095350"/>
              <a:ext cx="233525" cy="285275"/>
            </a:xfrm>
            <a:custGeom>
              <a:rect b="b" l="l" r="r" t="t"/>
              <a:pathLst>
                <a:path extrusionOk="0" h="11411" w="9341">
                  <a:moveTo>
                    <a:pt x="2927" y="0"/>
                  </a:moveTo>
                  <a:cubicBezTo>
                    <a:pt x="2919" y="0"/>
                    <a:pt x="2911" y="1"/>
                    <a:pt x="2903" y="2"/>
                  </a:cubicBezTo>
                  <a:cubicBezTo>
                    <a:pt x="2302" y="102"/>
                    <a:pt x="2536" y="3772"/>
                    <a:pt x="2536" y="3772"/>
                  </a:cubicBezTo>
                  <a:cubicBezTo>
                    <a:pt x="2536" y="3772"/>
                    <a:pt x="1506" y="1621"/>
                    <a:pt x="1004" y="1621"/>
                  </a:cubicBezTo>
                  <a:cubicBezTo>
                    <a:pt x="980" y="1621"/>
                    <a:pt x="956" y="1626"/>
                    <a:pt x="934" y="1637"/>
                  </a:cubicBezTo>
                  <a:cubicBezTo>
                    <a:pt x="501" y="1837"/>
                    <a:pt x="1168" y="4706"/>
                    <a:pt x="1168" y="4706"/>
                  </a:cubicBezTo>
                  <a:cubicBezTo>
                    <a:pt x="1168" y="4706"/>
                    <a:pt x="524" y="3959"/>
                    <a:pt x="141" y="3959"/>
                  </a:cubicBezTo>
                  <a:cubicBezTo>
                    <a:pt x="89" y="3959"/>
                    <a:pt x="41" y="3973"/>
                    <a:pt x="0" y="4005"/>
                  </a:cubicBezTo>
                  <a:cubicBezTo>
                    <a:pt x="101" y="5506"/>
                    <a:pt x="501" y="6941"/>
                    <a:pt x="1201" y="8241"/>
                  </a:cubicBezTo>
                  <a:lnTo>
                    <a:pt x="34" y="10210"/>
                  </a:lnTo>
                  <a:lnTo>
                    <a:pt x="3470" y="11410"/>
                  </a:lnTo>
                  <a:lnTo>
                    <a:pt x="3970" y="10777"/>
                  </a:lnTo>
                  <a:cubicBezTo>
                    <a:pt x="3970" y="10777"/>
                    <a:pt x="9340" y="8375"/>
                    <a:pt x="9207" y="7641"/>
                  </a:cubicBezTo>
                  <a:cubicBezTo>
                    <a:pt x="9169" y="7421"/>
                    <a:pt x="8889" y="7349"/>
                    <a:pt x="8496" y="7349"/>
                  </a:cubicBezTo>
                  <a:cubicBezTo>
                    <a:pt x="7756" y="7349"/>
                    <a:pt x="6616" y="7603"/>
                    <a:pt x="5930" y="7603"/>
                  </a:cubicBezTo>
                  <a:cubicBezTo>
                    <a:pt x="5710" y="7603"/>
                    <a:pt x="5536" y="7577"/>
                    <a:pt x="5438" y="7508"/>
                  </a:cubicBezTo>
                  <a:cubicBezTo>
                    <a:pt x="5438" y="7508"/>
                    <a:pt x="6005" y="436"/>
                    <a:pt x="5438" y="236"/>
                  </a:cubicBezTo>
                  <a:cubicBezTo>
                    <a:pt x="5420" y="228"/>
                    <a:pt x="5401" y="225"/>
                    <a:pt x="5383" y="225"/>
                  </a:cubicBezTo>
                  <a:cubicBezTo>
                    <a:pt x="4833" y="225"/>
                    <a:pt x="4270" y="3538"/>
                    <a:pt x="4270" y="3538"/>
                  </a:cubicBezTo>
                  <a:cubicBezTo>
                    <a:pt x="4270" y="3538"/>
                    <a:pt x="3524" y="0"/>
                    <a:pt x="29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8"/>
            <p:cNvSpPr/>
            <p:nvPr/>
          </p:nvSpPr>
          <p:spPr>
            <a:xfrm>
              <a:off x="1883175" y="1333075"/>
              <a:ext cx="1283450" cy="1638450"/>
            </a:xfrm>
            <a:custGeom>
              <a:rect b="b" l="l" r="r" t="t"/>
              <a:pathLst>
                <a:path extrusionOk="0" h="65538" w="51338">
                  <a:moveTo>
                    <a:pt x="11009" y="0"/>
                  </a:moveTo>
                  <a:lnTo>
                    <a:pt x="1" y="20882"/>
                  </a:lnTo>
                  <a:lnTo>
                    <a:pt x="3403" y="32790"/>
                  </a:lnTo>
                  <a:lnTo>
                    <a:pt x="7740" y="57841"/>
                  </a:lnTo>
                  <a:lnTo>
                    <a:pt x="7473" y="63312"/>
                  </a:lnTo>
                  <a:cubicBezTo>
                    <a:pt x="11128" y="64962"/>
                    <a:pt x="14765" y="65537"/>
                    <a:pt x="18057" y="65537"/>
                  </a:cubicBezTo>
                  <a:cubicBezTo>
                    <a:pt x="25613" y="65537"/>
                    <a:pt x="31357" y="62511"/>
                    <a:pt x="31357" y="62511"/>
                  </a:cubicBezTo>
                  <a:lnTo>
                    <a:pt x="30723" y="57841"/>
                  </a:lnTo>
                  <a:lnTo>
                    <a:pt x="31190" y="46567"/>
                  </a:lnTo>
                  <a:cubicBezTo>
                    <a:pt x="31190" y="46567"/>
                    <a:pt x="40669" y="54575"/>
                    <a:pt x="43514" y="54575"/>
                  </a:cubicBezTo>
                  <a:cubicBezTo>
                    <a:pt x="43543" y="54575"/>
                    <a:pt x="43571" y="54574"/>
                    <a:pt x="43599" y="54572"/>
                  </a:cubicBezTo>
                  <a:cubicBezTo>
                    <a:pt x="46301" y="54439"/>
                    <a:pt x="47034" y="52404"/>
                    <a:pt x="47835" y="49569"/>
                  </a:cubicBezTo>
                  <a:cubicBezTo>
                    <a:pt x="48636" y="46767"/>
                    <a:pt x="51337" y="23817"/>
                    <a:pt x="51337" y="23817"/>
                  </a:cubicBezTo>
                  <a:lnTo>
                    <a:pt x="47635" y="23283"/>
                  </a:lnTo>
                  <a:lnTo>
                    <a:pt x="41297" y="41730"/>
                  </a:lnTo>
                  <a:cubicBezTo>
                    <a:pt x="30923" y="27353"/>
                    <a:pt x="24785" y="26886"/>
                    <a:pt x="24785" y="26886"/>
                  </a:cubicBezTo>
                  <a:lnTo>
                    <a:pt x="23951" y="24284"/>
                  </a:lnTo>
                  <a:cubicBezTo>
                    <a:pt x="21809" y="23056"/>
                    <a:pt x="19851" y="22693"/>
                    <a:pt x="18284" y="22693"/>
                  </a:cubicBezTo>
                  <a:cubicBezTo>
                    <a:pt x="16022" y="22693"/>
                    <a:pt x="14578" y="23450"/>
                    <a:pt x="14578" y="23450"/>
                  </a:cubicBezTo>
                  <a:lnTo>
                    <a:pt x="12143" y="26552"/>
                  </a:lnTo>
                  <a:lnTo>
                    <a:pt x="9941" y="27453"/>
                  </a:lnTo>
                  <a:lnTo>
                    <a:pt x="7973" y="21082"/>
                  </a:lnTo>
                  <a:lnTo>
                    <a:pt x="15012" y="2068"/>
                  </a:lnTo>
                  <a:lnTo>
                    <a:pt x="11009"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8"/>
            <p:cNvSpPr/>
            <p:nvPr/>
          </p:nvSpPr>
          <p:spPr>
            <a:xfrm>
              <a:off x="2412725" y="1915150"/>
              <a:ext cx="288575" cy="1017425"/>
            </a:xfrm>
            <a:custGeom>
              <a:rect b="b" l="l" r="r" t="t"/>
              <a:pathLst>
                <a:path extrusionOk="0" h="40697" w="11543">
                  <a:moveTo>
                    <a:pt x="1" y="0"/>
                  </a:moveTo>
                  <a:lnTo>
                    <a:pt x="468" y="3236"/>
                  </a:lnTo>
                  <a:cubicBezTo>
                    <a:pt x="468" y="3236"/>
                    <a:pt x="3937" y="5504"/>
                    <a:pt x="5304" y="6305"/>
                  </a:cubicBezTo>
                  <a:cubicBezTo>
                    <a:pt x="5304" y="6305"/>
                    <a:pt x="8707" y="27687"/>
                    <a:pt x="6172" y="31890"/>
                  </a:cubicBezTo>
                  <a:lnTo>
                    <a:pt x="3536" y="36026"/>
                  </a:lnTo>
                  <a:cubicBezTo>
                    <a:pt x="3536" y="36026"/>
                    <a:pt x="6238" y="36026"/>
                    <a:pt x="7473" y="34125"/>
                  </a:cubicBezTo>
                  <a:lnTo>
                    <a:pt x="7473" y="34125"/>
                  </a:lnTo>
                  <a:cubicBezTo>
                    <a:pt x="7472" y="34125"/>
                    <a:pt x="5938" y="39295"/>
                    <a:pt x="1935" y="40696"/>
                  </a:cubicBezTo>
                  <a:cubicBezTo>
                    <a:pt x="1935" y="40696"/>
                    <a:pt x="8073" y="40029"/>
                    <a:pt x="10208" y="39228"/>
                  </a:cubicBezTo>
                  <a:lnTo>
                    <a:pt x="9574" y="34558"/>
                  </a:lnTo>
                  <a:lnTo>
                    <a:pt x="10575" y="8506"/>
                  </a:lnTo>
                  <a:cubicBezTo>
                    <a:pt x="10575" y="8506"/>
                    <a:pt x="11542" y="6772"/>
                    <a:pt x="3603" y="3670"/>
                  </a:cubicBezTo>
                  <a:lnTo>
                    <a:pt x="2436" y="83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8"/>
            <p:cNvSpPr/>
            <p:nvPr/>
          </p:nvSpPr>
          <p:spPr>
            <a:xfrm>
              <a:off x="2460250" y="1547375"/>
              <a:ext cx="123450" cy="381150"/>
            </a:xfrm>
            <a:custGeom>
              <a:rect b="b" l="l" r="r" t="t"/>
              <a:pathLst>
                <a:path extrusionOk="0" fill="none" h="15246" w="4938">
                  <a:moveTo>
                    <a:pt x="1702" y="1"/>
                  </a:moveTo>
                  <a:cubicBezTo>
                    <a:pt x="1702" y="1"/>
                    <a:pt x="2970" y="1902"/>
                    <a:pt x="3137" y="2970"/>
                  </a:cubicBezTo>
                  <a:cubicBezTo>
                    <a:pt x="3303" y="4004"/>
                    <a:pt x="2836" y="5171"/>
                    <a:pt x="3704" y="5938"/>
                  </a:cubicBezTo>
                  <a:cubicBezTo>
                    <a:pt x="4538" y="6672"/>
                    <a:pt x="4938" y="7173"/>
                    <a:pt x="4604" y="7606"/>
                  </a:cubicBezTo>
                  <a:cubicBezTo>
                    <a:pt x="4237" y="8007"/>
                    <a:pt x="3770" y="8574"/>
                    <a:pt x="3770" y="8574"/>
                  </a:cubicBezTo>
                  <a:cubicBezTo>
                    <a:pt x="3770" y="8574"/>
                    <a:pt x="4137" y="12143"/>
                    <a:pt x="3570" y="12877"/>
                  </a:cubicBezTo>
                  <a:cubicBezTo>
                    <a:pt x="3036" y="13644"/>
                    <a:pt x="1" y="12877"/>
                    <a:pt x="1" y="12877"/>
                  </a:cubicBezTo>
                  <a:lnTo>
                    <a:pt x="1" y="15245"/>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8"/>
            <p:cNvSpPr/>
            <p:nvPr/>
          </p:nvSpPr>
          <p:spPr>
            <a:xfrm>
              <a:off x="2385200" y="1679150"/>
              <a:ext cx="75075" cy="140950"/>
            </a:xfrm>
            <a:custGeom>
              <a:rect b="b" l="l" r="r" t="t"/>
              <a:pathLst>
                <a:path extrusionOk="0" fill="none" h="5638" w="3003">
                  <a:moveTo>
                    <a:pt x="3003" y="3136"/>
                  </a:moveTo>
                  <a:cubicBezTo>
                    <a:pt x="3003" y="3136"/>
                    <a:pt x="1802" y="0"/>
                    <a:pt x="901" y="767"/>
                  </a:cubicBezTo>
                  <a:cubicBezTo>
                    <a:pt x="1" y="1501"/>
                    <a:pt x="801" y="5638"/>
                    <a:pt x="3003" y="47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8"/>
            <p:cNvSpPr/>
            <p:nvPr/>
          </p:nvSpPr>
          <p:spPr>
            <a:xfrm>
              <a:off x="1959900" y="1826750"/>
              <a:ext cx="718875" cy="1200875"/>
            </a:xfrm>
            <a:custGeom>
              <a:rect b="b" l="l" r="r" t="t"/>
              <a:pathLst>
                <a:path extrusionOk="0" fill="none" h="48035" w="28755">
                  <a:moveTo>
                    <a:pt x="1" y="11142"/>
                  </a:moveTo>
                  <a:cubicBezTo>
                    <a:pt x="1" y="11142"/>
                    <a:pt x="15378" y="0"/>
                    <a:pt x="28755" y="11142"/>
                  </a:cubicBezTo>
                  <a:lnTo>
                    <a:pt x="27687" y="38061"/>
                  </a:lnTo>
                  <a:lnTo>
                    <a:pt x="28288" y="42731"/>
                  </a:lnTo>
                  <a:cubicBezTo>
                    <a:pt x="28288" y="42731"/>
                    <a:pt x="16979" y="48035"/>
                    <a:pt x="4404" y="43565"/>
                  </a:cubicBezTo>
                  <a:lnTo>
                    <a:pt x="4671" y="38061"/>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8"/>
            <p:cNvSpPr/>
            <p:nvPr/>
          </p:nvSpPr>
          <p:spPr>
            <a:xfrm>
              <a:off x="2181725" y="1874275"/>
              <a:ext cx="321100" cy="130950"/>
            </a:xfrm>
            <a:custGeom>
              <a:rect b="b" l="l" r="r" t="t"/>
              <a:pathLst>
                <a:path extrusionOk="0" fill="none" h="5238" w="12844">
                  <a:moveTo>
                    <a:pt x="1" y="5171"/>
                  </a:moveTo>
                  <a:lnTo>
                    <a:pt x="2636" y="1802"/>
                  </a:lnTo>
                  <a:cubicBezTo>
                    <a:pt x="2636" y="1802"/>
                    <a:pt x="7806" y="1"/>
                    <a:pt x="12009" y="2636"/>
                  </a:cubicBezTo>
                  <a:lnTo>
                    <a:pt x="12843" y="523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8"/>
            <p:cNvSpPr/>
            <p:nvPr/>
          </p:nvSpPr>
          <p:spPr>
            <a:xfrm>
              <a:off x="2678750" y="2105275"/>
              <a:ext cx="334425" cy="384475"/>
            </a:xfrm>
            <a:custGeom>
              <a:rect b="b" l="l" r="r" t="t"/>
              <a:pathLst>
                <a:path extrusionOk="0" fill="none" h="15379" w="13377">
                  <a:moveTo>
                    <a:pt x="1" y="1"/>
                  </a:moveTo>
                  <a:lnTo>
                    <a:pt x="13377" y="1537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8"/>
            <p:cNvSpPr/>
            <p:nvPr/>
          </p:nvSpPr>
          <p:spPr>
            <a:xfrm>
              <a:off x="2662900" y="1915975"/>
              <a:ext cx="503725" cy="784750"/>
            </a:xfrm>
            <a:custGeom>
              <a:rect b="b" l="l" r="r" t="t"/>
              <a:pathLst>
                <a:path extrusionOk="0" fill="none" h="31390" w="20149">
                  <a:moveTo>
                    <a:pt x="1" y="22950"/>
                  </a:moveTo>
                  <a:cubicBezTo>
                    <a:pt x="1" y="22950"/>
                    <a:pt x="8874" y="31190"/>
                    <a:pt x="12410" y="31290"/>
                  </a:cubicBezTo>
                  <a:cubicBezTo>
                    <a:pt x="15945" y="31390"/>
                    <a:pt x="16513" y="27120"/>
                    <a:pt x="16513" y="27120"/>
                  </a:cubicBezTo>
                  <a:lnTo>
                    <a:pt x="20148" y="501"/>
                  </a:lnTo>
                  <a:lnTo>
                    <a:pt x="16446" y="1"/>
                  </a:lnTo>
                  <a:lnTo>
                    <a:pt x="10075" y="1844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8"/>
            <p:cNvSpPr/>
            <p:nvPr/>
          </p:nvSpPr>
          <p:spPr>
            <a:xfrm>
              <a:off x="3121575" y="1713325"/>
              <a:ext cx="150950" cy="213525"/>
            </a:xfrm>
            <a:custGeom>
              <a:rect b="b" l="l" r="r" t="t"/>
              <a:pathLst>
                <a:path extrusionOk="0" fill="none" h="8541" w="6038">
                  <a:moveTo>
                    <a:pt x="1735" y="8540"/>
                  </a:moveTo>
                  <a:cubicBezTo>
                    <a:pt x="1735" y="8540"/>
                    <a:pt x="2202" y="5538"/>
                    <a:pt x="3403" y="4838"/>
                  </a:cubicBezTo>
                  <a:cubicBezTo>
                    <a:pt x="4603" y="4171"/>
                    <a:pt x="6038" y="1502"/>
                    <a:pt x="5571" y="768"/>
                  </a:cubicBezTo>
                  <a:cubicBezTo>
                    <a:pt x="5104" y="1"/>
                    <a:pt x="3703" y="2469"/>
                    <a:pt x="2469" y="2936"/>
                  </a:cubicBezTo>
                  <a:cubicBezTo>
                    <a:pt x="1201" y="3403"/>
                    <a:pt x="167" y="5772"/>
                    <a:pt x="0" y="677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8"/>
            <p:cNvSpPr/>
            <p:nvPr/>
          </p:nvSpPr>
          <p:spPr>
            <a:xfrm>
              <a:off x="3217475" y="1642450"/>
              <a:ext cx="34200" cy="118450"/>
            </a:xfrm>
            <a:custGeom>
              <a:rect b="b" l="l" r="r" t="t"/>
              <a:pathLst>
                <a:path extrusionOk="0" fill="none" h="4738" w="1368">
                  <a:moveTo>
                    <a:pt x="1368" y="3470"/>
                  </a:moveTo>
                  <a:cubicBezTo>
                    <a:pt x="1368" y="3470"/>
                    <a:pt x="1368" y="1"/>
                    <a:pt x="701" y="167"/>
                  </a:cubicBezTo>
                  <a:cubicBezTo>
                    <a:pt x="67" y="334"/>
                    <a:pt x="0" y="4737"/>
                    <a:pt x="0" y="47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8"/>
            <p:cNvSpPr/>
            <p:nvPr/>
          </p:nvSpPr>
          <p:spPr>
            <a:xfrm>
              <a:off x="3119900" y="1675800"/>
              <a:ext cx="85925" cy="115950"/>
            </a:xfrm>
            <a:custGeom>
              <a:rect b="b" l="l" r="r" t="t"/>
              <a:pathLst>
                <a:path extrusionOk="0" fill="none" h="4638" w="3437">
                  <a:moveTo>
                    <a:pt x="3436" y="3837"/>
                  </a:moveTo>
                  <a:cubicBezTo>
                    <a:pt x="3436" y="3837"/>
                    <a:pt x="3003" y="1902"/>
                    <a:pt x="1868" y="935"/>
                  </a:cubicBezTo>
                  <a:cubicBezTo>
                    <a:pt x="701" y="1"/>
                    <a:pt x="0" y="501"/>
                    <a:pt x="134" y="835"/>
                  </a:cubicBezTo>
                  <a:cubicBezTo>
                    <a:pt x="267" y="1135"/>
                    <a:pt x="2202" y="3737"/>
                    <a:pt x="2169" y="46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8"/>
            <p:cNvSpPr/>
            <p:nvPr/>
          </p:nvSpPr>
          <p:spPr>
            <a:xfrm>
              <a:off x="3074025" y="1711675"/>
              <a:ext cx="81750" cy="202650"/>
            </a:xfrm>
            <a:custGeom>
              <a:rect b="b" l="l" r="r" t="t"/>
              <a:pathLst>
                <a:path extrusionOk="0" fill="none" h="8106" w="3270">
                  <a:moveTo>
                    <a:pt x="3270" y="1435"/>
                  </a:moveTo>
                  <a:cubicBezTo>
                    <a:pt x="3270" y="1435"/>
                    <a:pt x="134" y="0"/>
                    <a:pt x="134" y="867"/>
                  </a:cubicBezTo>
                  <a:cubicBezTo>
                    <a:pt x="101" y="1735"/>
                    <a:pt x="2036" y="2068"/>
                    <a:pt x="2036" y="2068"/>
                  </a:cubicBezTo>
                  <a:lnTo>
                    <a:pt x="2669" y="3303"/>
                  </a:lnTo>
                  <a:cubicBezTo>
                    <a:pt x="2669" y="3303"/>
                    <a:pt x="1" y="2469"/>
                    <a:pt x="168" y="3136"/>
                  </a:cubicBezTo>
                  <a:cubicBezTo>
                    <a:pt x="301" y="3803"/>
                    <a:pt x="1502" y="3936"/>
                    <a:pt x="1502" y="3936"/>
                  </a:cubicBezTo>
                  <a:cubicBezTo>
                    <a:pt x="1502" y="3936"/>
                    <a:pt x="201" y="5237"/>
                    <a:pt x="568" y="8106"/>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8"/>
            <p:cNvSpPr/>
            <p:nvPr/>
          </p:nvSpPr>
          <p:spPr>
            <a:xfrm>
              <a:off x="1823975" y="2888350"/>
              <a:ext cx="1156675" cy="1655075"/>
            </a:xfrm>
            <a:custGeom>
              <a:rect b="b" l="l" r="r" t="t"/>
              <a:pathLst>
                <a:path extrusionOk="0" h="66203" w="46267">
                  <a:moveTo>
                    <a:pt x="5004" y="63746"/>
                  </a:moveTo>
                  <a:lnTo>
                    <a:pt x="5004" y="63746"/>
                  </a:lnTo>
                  <a:cubicBezTo>
                    <a:pt x="5004" y="63746"/>
                    <a:pt x="5004" y="63746"/>
                    <a:pt x="5003" y="63747"/>
                  </a:cubicBezTo>
                  <a:lnTo>
                    <a:pt x="5003" y="63747"/>
                  </a:lnTo>
                  <a:cubicBezTo>
                    <a:pt x="4977" y="63808"/>
                    <a:pt x="4964" y="63839"/>
                    <a:pt x="4964" y="63839"/>
                  </a:cubicBezTo>
                  <a:cubicBezTo>
                    <a:pt x="4964" y="63839"/>
                    <a:pt x="4977" y="63809"/>
                    <a:pt x="5004" y="63746"/>
                  </a:cubicBezTo>
                  <a:close/>
                  <a:moveTo>
                    <a:pt x="10108" y="0"/>
                  </a:moveTo>
                  <a:cubicBezTo>
                    <a:pt x="8340" y="4503"/>
                    <a:pt x="9174" y="10908"/>
                    <a:pt x="9174" y="10908"/>
                  </a:cubicBezTo>
                  <a:cubicBezTo>
                    <a:pt x="7873" y="16712"/>
                    <a:pt x="7072" y="35526"/>
                    <a:pt x="7072" y="35526"/>
                  </a:cubicBezTo>
                  <a:cubicBezTo>
                    <a:pt x="7072" y="35526"/>
                    <a:pt x="3703" y="45533"/>
                    <a:pt x="3036" y="49869"/>
                  </a:cubicBezTo>
                  <a:cubicBezTo>
                    <a:pt x="2402" y="54239"/>
                    <a:pt x="0" y="62278"/>
                    <a:pt x="0" y="62278"/>
                  </a:cubicBezTo>
                  <a:cubicBezTo>
                    <a:pt x="1896" y="63635"/>
                    <a:pt x="3233" y="63935"/>
                    <a:pt x="4045" y="63935"/>
                  </a:cubicBezTo>
                  <a:cubicBezTo>
                    <a:pt x="4664" y="63935"/>
                    <a:pt x="4978" y="63761"/>
                    <a:pt x="5003" y="63747"/>
                  </a:cubicBezTo>
                  <a:lnTo>
                    <a:pt x="5003" y="63747"/>
                  </a:lnTo>
                  <a:cubicBezTo>
                    <a:pt x="5704" y="62086"/>
                    <a:pt x="15691" y="38569"/>
                    <a:pt x="17246" y="34091"/>
                  </a:cubicBezTo>
                  <a:cubicBezTo>
                    <a:pt x="18847" y="29421"/>
                    <a:pt x="21282" y="16846"/>
                    <a:pt x="21282" y="16846"/>
                  </a:cubicBezTo>
                  <a:lnTo>
                    <a:pt x="33024" y="38428"/>
                  </a:lnTo>
                  <a:cubicBezTo>
                    <a:pt x="33024" y="38428"/>
                    <a:pt x="33391" y="46500"/>
                    <a:pt x="35793" y="51837"/>
                  </a:cubicBezTo>
                  <a:cubicBezTo>
                    <a:pt x="38194" y="57141"/>
                    <a:pt x="40463" y="66148"/>
                    <a:pt x="40463" y="66148"/>
                  </a:cubicBezTo>
                  <a:cubicBezTo>
                    <a:pt x="40875" y="66185"/>
                    <a:pt x="41258" y="66203"/>
                    <a:pt x="41614" y="66203"/>
                  </a:cubicBezTo>
                  <a:cubicBezTo>
                    <a:pt x="45982" y="66203"/>
                    <a:pt x="46267" y="63579"/>
                    <a:pt x="46267" y="63579"/>
                  </a:cubicBezTo>
                  <a:cubicBezTo>
                    <a:pt x="46267" y="63579"/>
                    <a:pt x="43665" y="56007"/>
                    <a:pt x="43331" y="51504"/>
                  </a:cubicBezTo>
                  <a:cubicBezTo>
                    <a:pt x="43031" y="46967"/>
                    <a:pt x="42397" y="37160"/>
                    <a:pt x="41263" y="32790"/>
                  </a:cubicBezTo>
                  <a:cubicBezTo>
                    <a:pt x="40129" y="28454"/>
                    <a:pt x="32724" y="6238"/>
                    <a:pt x="32724" y="6238"/>
                  </a:cubicBezTo>
                  <a:lnTo>
                    <a:pt x="31923" y="601"/>
                  </a:lnTo>
                  <a:cubicBezTo>
                    <a:pt x="28679" y="1461"/>
                    <a:pt x="25353" y="1891"/>
                    <a:pt x="22028" y="1891"/>
                  </a:cubicBezTo>
                  <a:cubicBezTo>
                    <a:pt x="18003" y="1891"/>
                    <a:pt x="13980" y="1261"/>
                    <a:pt x="1010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8"/>
            <p:cNvSpPr/>
            <p:nvPr/>
          </p:nvSpPr>
          <p:spPr>
            <a:xfrm>
              <a:off x="2194250" y="3215250"/>
              <a:ext cx="151800" cy="85075"/>
            </a:xfrm>
            <a:custGeom>
              <a:rect b="b" l="l" r="r" t="t"/>
              <a:pathLst>
                <a:path extrusionOk="0" fill="none" h="3403" w="6072">
                  <a:moveTo>
                    <a:pt x="0" y="0"/>
                  </a:moveTo>
                  <a:lnTo>
                    <a:pt x="5304" y="1535"/>
                  </a:lnTo>
                  <a:lnTo>
                    <a:pt x="6071" y="3403"/>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8"/>
            <p:cNvSpPr/>
            <p:nvPr/>
          </p:nvSpPr>
          <p:spPr>
            <a:xfrm>
              <a:off x="2820525" y="4477825"/>
              <a:ext cx="422825" cy="165125"/>
            </a:xfrm>
            <a:custGeom>
              <a:rect b="b" l="l" r="r" t="t"/>
              <a:pathLst>
                <a:path extrusionOk="0" fill="none" h="6605" w="16913">
                  <a:moveTo>
                    <a:pt x="734" y="1935"/>
                  </a:moveTo>
                  <a:cubicBezTo>
                    <a:pt x="734" y="1935"/>
                    <a:pt x="0" y="5504"/>
                    <a:pt x="601" y="6238"/>
                  </a:cubicBezTo>
                  <a:cubicBezTo>
                    <a:pt x="901" y="6605"/>
                    <a:pt x="1802" y="6538"/>
                    <a:pt x="2269" y="6538"/>
                  </a:cubicBezTo>
                  <a:cubicBezTo>
                    <a:pt x="3269" y="6571"/>
                    <a:pt x="4303" y="6505"/>
                    <a:pt x="5304" y="6438"/>
                  </a:cubicBezTo>
                  <a:cubicBezTo>
                    <a:pt x="7339" y="6305"/>
                    <a:pt x="9440" y="6338"/>
                    <a:pt x="11408" y="5704"/>
                  </a:cubicBezTo>
                  <a:cubicBezTo>
                    <a:pt x="13043" y="5204"/>
                    <a:pt x="14644" y="4470"/>
                    <a:pt x="16112" y="3569"/>
                  </a:cubicBezTo>
                  <a:cubicBezTo>
                    <a:pt x="16912" y="3036"/>
                    <a:pt x="16112" y="2168"/>
                    <a:pt x="16112" y="2168"/>
                  </a:cubicBezTo>
                  <a:lnTo>
                    <a:pt x="6405"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8"/>
            <p:cNvSpPr/>
            <p:nvPr/>
          </p:nvSpPr>
          <p:spPr>
            <a:xfrm>
              <a:off x="2837200" y="4532025"/>
              <a:ext cx="386125" cy="115100"/>
            </a:xfrm>
            <a:custGeom>
              <a:rect b="b" l="l" r="r" t="t"/>
              <a:pathLst>
                <a:path extrusionOk="0" fill="none" h="4604" w="15445">
                  <a:moveTo>
                    <a:pt x="0" y="2802"/>
                  </a:moveTo>
                  <a:cubicBezTo>
                    <a:pt x="0" y="2802"/>
                    <a:pt x="10908" y="4604"/>
                    <a:pt x="15445"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8"/>
            <p:cNvSpPr/>
            <p:nvPr/>
          </p:nvSpPr>
          <p:spPr>
            <a:xfrm>
              <a:off x="1803125" y="4436125"/>
              <a:ext cx="150125" cy="182650"/>
            </a:xfrm>
            <a:custGeom>
              <a:rect b="b" l="l" r="r" t="t"/>
              <a:pathLst>
                <a:path extrusionOk="0" fill="none" h="7306" w="6005">
                  <a:moveTo>
                    <a:pt x="1268" y="0"/>
                  </a:moveTo>
                  <a:cubicBezTo>
                    <a:pt x="1268" y="0"/>
                    <a:pt x="1" y="4303"/>
                    <a:pt x="167" y="5638"/>
                  </a:cubicBezTo>
                  <a:cubicBezTo>
                    <a:pt x="367" y="7005"/>
                    <a:pt x="1735" y="7305"/>
                    <a:pt x="3303" y="7272"/>
                  </a:cubicBezTo>
                  <a:cubicBezTo>
                    <a:pt x="4904" y="7239"/>
                    <a:pt x="5538" y="6538"/>
                    <a:pt x="5771" y="5471"/>
                  </a:cubicBezTo>
                  <a:cubicBezTo>
                    <a:pt x="6005" y="4403"/>
                    <a:pt x="5771" y="934"/>
                    <a:pt x="5771" y="9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8"/>
            <p:cNvSpPr/>
            <p:nvPr/>
          </p:nvSpPr>
          <p:spPr>
            <a:xfrm>
              <a:off x="1807300" y="4561200"/>
              <a:ext cx="140125" cy="11700"/>
            </a:xfrm>
            <a:custGeom>
              <a:rect b="b" l="l" r="r" t="t"/>
              <a:pathLst>
                <a:path extrusionOk="0" fill="none" h="468" w="5605">
                  <a:moveTo>
                    <a:pt x="0" y="1"/>
                  </a:moveTo>
                  <a:lnTo>
                    <a:pt x="5604" y="4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8"/>
            <p:cNvSpPr/>
            <p:nvPr/>
          </p:nvSpPr>
          <p:spPr>
            <a:xfrm>
              <a:off x="2153375" y="1089550"/>
              <a:ext cx="241025" cy="285225"/>
            </a:xfrm>
            <a:custGeom>
              <a:rect b="b" l="l" r="r" t="t"/>
              <a:pathLst>
                <a:path extrusionOk="0" fill="none" h="11409" w="9641">
                  <a:moveTo>
                    <a:pt x="801" y="9874"/>
                  </a:moveTo>
                  <a:cubicBezTo>
                    <a:pt x="1268" y="9007"/>
                    <a:pt x="1568" y="8473"/>
                    <a:pt x="1568" y="8473"/>
                  </a:cubicBezTo>
                  <a:cubicBezTo>
                    <a:pt x="1568" y="8473"/>
                    <a:pt x="1" y="4737"/>
                    <a:pt x="401" y="4270"/>
                  </a:cubicBezTo>
                  <a:cubicBezTo>
                    <a:pt x="768" y="3803"/>
                    <a:pt x="1668" y="5104"/>
                    <a:pt x="1668" y="5104"/>
                  </a:cubicBezTo>
                  <a:cubicBezTo>
                    <a:pt x="1668" y="5104"/>
                    <a:pt x="768" y="2136"/>
                    <a:pt x="1335" y="1869"/>
                  </a:cubicBezTo>
                  <a:cubicBezTo>
                    <a:pt x="1935" y="1602"/>
                    <a:pt x="2969" y="4371"/>
                    <a:pt x="2969" y="4371"/>
                  </a:cubicBezTo>
                  <a:cubicBezTo>
                    <a:pt x="2969" y="4371"/>
                    <a:pt x="2669" y="401"/>
                    <a:pt x="3270" y="201"/>
                  </a:cubicBezTo>
                  <a:cubicBezTo>
                    <a:pt x="3870" y="1"/>
                    <a:pt x="4604" y="4004"/>
                    <a:pt x="4604" y="4004"/>
                  </a:cubicBezTo>
                  <a:cubicBezTo>
                    <a:pt x="4604" y="4004"/>
                    <a:pt x="5371" y="468"/>
                    <a:pt x="5871" y="434"/>
                  </a:cubicBezTo>
                  <a:cubicBezTo>
                    <a:pt x="6338" y="401"/>
                    <a:pt x="5871" y="7706"/>
                    <a:pt x="5871" y="7706"/>
                  </a:cubicBezTo>
                  <a:cubicBezTo>
                    <a:pt x="6805" y="8173"/>
                    <a:pt x="9641" y="7039"/>
                    <a:pt x="9607" y="7973"/>
                  </a:cubicBezTo>
                  <a:cubicBezTo>
                    <a:pt x="9574" y="8874"/>
                    <a:pt x="4204" y="11042"/>
                    <a:pt x="4204" y="11042"/>
                  </a:cubicBezTo>
                  <a:cubicBezTo>
                    <a:pt x="4103" y="11142"/>
                    <a:pt x="4003" y="11275"/>
                    <a:pt x="3937" y="1140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8"/>
            <p:cNvSpPr/>
            <p:nvPr/>
          </p:nvSpPr>
          <p:spPr>
            <a:xfrm>
              <a:off x="1883175" y="1333075"/>
              <a:ext cx="375300" cy="772225"/>
            </a:xfrm>
            <a:custGeom>
              <a:rect b="b" l="l" r="r" t="t"/>
              <a:pathLst>
                <a:path extrusionOk="0" fill="none" h="30889" w="15012">
                  <a:moveTo>
                    <a:pt x="3070" y="30889"/>
                  </a:moveTo>
                  <a:lnTo>
                    <a:pt x="1" y="20882"/>
                  </a:lnTo>
                  <a:lnTo>
                    <a:pt x="11009" y="0"/>
                  </a:lnTo>
                  <a:lnTo>
                    <a:pt x="15012" y="2102"/>
                  </a:lnTo>
                  <a:lnTo>
                    <a:pt x="7973" y="21115"/>
                  </a:lnTo>
                  <a:lnTo>
                    <a:pt x="9941" y="2745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8"/>
            <p:cNvSpPr/>
            <p:nvPr/>
          </p:nvSpPr>
          <p:spPr>
            <a:xfrm>
              <a:off x="2295975" y="1835925"/>
              <a:ext cx="25" cy="72575"/>
            </a:xfrm>
            <a:custGeom>
              <a:rect b="b" l="l" r="r" t="t"/>
              <a:pathLst>
                <a:path extrusionOk="0" fill="none" h="2903" w="1">
                  <a:moveTo>
                    <a:pt x="1" y="2902"/>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8"/>
            <p:cNvSpPr/>
            <p:nvPr/>
          </p:nvSpPr>
          <p:spPr>
            <a:xfrm>
              <a:off x="2662900" y="2306250"/>
              <a:ext cx="368625" cy="390650"/>
            </a:xfrm>
            <a:custGeom>
              <a:rect b="b" l="l" r="r" t="t"/>
              <a:pathLst>
                <a:path extrusionOk="0" h="15626" w="14745">
                  <a:moveTo>
                    <a:pt x="568" y="1"/>
                  </a:moveTo>
                  <a:lnTo>
                    <a:pt x="1" y="7306"/>
                  </a:lnTo>
                  <a:cubicBezTo>
                    <a:pt x="1" y="7306"/>
                    <a:pt x="8740" y="14178"/>
                    <a:pt x="10742" y="15245"/>
                  </a:cubicBezTo>
                  <a:cubicBezTo>
                    <a:pt x="11281" y="15524"/>
                    <a:pt x="11821" y="15626"/>
                    <a:pt x="12321" y="15626"/>
                  </a:cubicBezTo>
                  <a:cubicBezTo>
                    <a:pt x="13677" y="15626"/>
                    <a:pt x="14745" y="14878"/>
                    <a:pt x="14745" y="14878"/>
                  </a:cubicBezTo>
                  <a:cubicBezTo>
                    <a:pt x="11142" y="14845"/>
                    <a:pt x="2869" y="7339"/>
                    <a:pt x="2869" y="7339"/>
                  </a:cubicBezTo>
                  <a:cubicBezTo>
                    <a:pt x="2869" y="7339"/>
                    <a:pt x="3370" y="2303"/>
                    <a:pt x="2869" y="2303"/>
                  </a:cubicBezTo>
                  <a:cubicBezTo>
                    <a:pt x="2369" y="2303"/>
                    <a:pt x="1569" y="6606"/>
                    <a:pt x="1569" y="6606"/>
                  </a:cubicBezTo>
                  <a:lnTo>
                    <a:pt x="5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8"/>
            <p:cNvSpPr/>
            <p:nvPr/>
          </p:nvSpPr>
          <p:spPr>
            <a:xfrm>
              <a:off x="1959900" y="1375600"/>
              <a:ext cx="298575" cy="657150"/>
            </a:xfrm>
            <a:custGeom>
              <a:rect b="b" l="l" r="r" t="t"/>
              <a:pathLst>
                <a:path extrusionOk="0" h="26286" w="11943">
                  <a:moveTo>
                    <a:pt x="11242" y="0"/>
                  </a:moveTo>
                  <a:lnTo>
                    <a:pt x="3637" y="18413"/>
                  </a:lnTo>
                  <a:cubicBezTo>
                    <a:pt x="3637" y="18413"/>
                    <a:pt x="3635" y="18413"/>
                    <a:pt x="3631" y="18413"/>
                  </a:cubicBezTo>
                  <a:cubicBezTo>
                    <a:pt x="3493" y="18413"/>
                    <a:pt x="974" y="18445"/>
                    <a:pt x="1" y="20748"/>
                  </a:cubicBezTo>
                  <a:lnTo>
                    <a:pt x="4070" y="20015"/>
                  </a:lnTo>
                  <a:lnTo>
                    <a:pt x="5438" y="26286"/>
                  </a:lnTo>
                  <a:lnTo>
                    <a:pt x="6872" y="25752"/>
                  </a:lnTo>
                  <a:lnTo>
                    <a:pt x="4904" y="19381"/>
                  </a:lnTo>
                  <a:lnTo>
                    <a:pt x="11943" y="367"/>
                  </a:lnTo>
                  <a:lnTo>
                    <a:pt x="112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8"/>
            <p:cNvSpPr/>
            <p:nvPr/>
          </p:nvSpPr>
          <p:spPr>
            <a:xfrm>
              <a:off x="2114175" y="1398050"/>
              <a:ext cx="496225" cy="478500"/>
            </a:xfrm>
            <a:custGeom>
              <a:rect b="b" l="l" r="r" t="t"/>
              <a:pathLst>
                <a:path extrusionOk="0" h="19140" w="19849">
                  <a:moveTo>
                    <a:pt x="12669" y="1"/>
                  </a:moveTo>
                  <a:cubicBezTo>
                    <a:pt x="11779" y="1"/>
                    <a:pt x="10768" y="424"/>
                    <a:pt x="9774" y="1737"/>
                  </a:cubicBezTo>
                  <a:cubicBezTo>
                    <a:pt x="9774" y="1737"/>
                    <a:pt x="9750" y="1737"/>
                    <a:pt x="9704" y="1737"/>
                  </a:cubicBezTo>
                  <a:cubicBezTo>
                    <a:pt x="9008" y="1737"/>
                    <a:pt x="3331" y="1825"/>
                    <a:pt x="1735" y="4673"/>
                  </a:cubicBezTo>
                  <a:cubicBezTo>
                    <a:pt x="1" y="7675"/>
                    <a:pt x="2269" y="15381"/>
                    <a:pt x="5605" y="17949"/>
                  </a:cubicBezTo>
                  <a:cubicBezTo>
                    <a:pt x="6688" y="18792"/>
                    <a:pt x="7768" y="19139"/>
                    <a:pt x="8754" y="19139"/>
                  </a:cubicBezTo>
                  <a:cubicBezTo>
                    <a:pt x="10772" y="19139"/>
                    <a:pt x="12395" y="17684"/>
                    <a:pt x="12843" y="16048"/>
                  </a:cubicBezTo>
                  <a:cubicBezTo>
                    <a:pt x="12843" y="16048"/>
                    <a:pt x="10575" y="14847"/>
                    <a:pt x="11742" y="12011"/>
                  </a:cubicBezTo>
                  <a:cubicBezTo>
                    <a:pt x="11742" y="12011"/>
                    <a:pt x="11819" y="11985"/>
                    <a:pt x="11945" y="11985"/>
                  </a:cubicBezTo>
                  <a:cubicBezTo>
                    <a:pt x="12289" y="11985"/>
                    <a:pt x="12998" y="12182"/>
                    <a:pt x="13510" y="13646"/>
                  </a:cubicBezTo>
                  <a:cubicBezTo>
                    <a:pt x="13510" y="13646"/>
                    <a:pt x="14978" y="13546"/>
                    <a:pt x="14044" y="10143"/>
                  </a:cubicBezTo>
                  <a:cubicBezTo>
                    <a:pt x="13143" y="6774"/>
                    <a:pt x="15112" y="7241"/>
                    <a:pt x="17213" y="6274"/>
                  </a:cubicBezTo>
                  <a:cubicBezTo>
                    <a:pt x="19348" y="5307"/>
                    <a:pt x="19848" y="3572"/>
                    <a:pt x="19381" y="2505"/>
                  </a:cubicBezTo>
                  <a:cubicBezTo>
                    <a:pt x="19059" y="1713"/>
                    <a:pt x="18554" y="1215"/>
                    <a:pt x="17225" y="1215"/>
                  </a:cubicBezTo>
                  <a:cubicBezTo>
                    <a:pt x="16762" y="1215"/>
                    <a:pt x="16200" y="1275"/>
                    <a:pt x="15512" y="1404"/>
                  </a:cubicBezTo>
                  <a:cubicBezTo>
                    <a:pt x="15512" y="1404"/>
                    <a:pt x="14289" y="1"/>
                    <a:pt x="1266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38"/>
          <p:cNvSpPr txBox="1"/>
          <p:nvPr>
            <p:ph idx="1" type="subTitle"/>
          </p:nvPr>
        </p:nvSpPr>
        <p:spPr>
          <a:xfrm>
            <a:off x="2951475" y="2005650"/>
            <a:ext cx="3698700" cy="24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t>
            </a:r>
            <a:r>
              <a:rPr lang="en"/>
              <a:t>a información sobre los indicadores de rendimiento de una empresa que publica sus resultados se encuentran con suma facilidad, </a:t>
            </a:r>
            <a:r>
              <a:rPr lang="en"/>
              <a:t>gracias</a:t>
            </a:r>
            <a:r>
              <a:rPr lang="en"/>
              <a:t> al gran avance de distintas plataformas web y aplicaciones.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32" name="Shape 1032"/>
        <p:cNvGrpSpPr/>
        <p:nvPr/>
      </p:nvGrpSpPr>
      <p:grpSpPr>
        <a:xfrm>
          <a:off x="0" y="0"/>
          <a:ext cx="0" cy="0"/>
          <a:chOff x="0" y="0"/>
          <a:chExt cx="0" cy="0"/>
        </a:xfrm>
      </p:grpSpPr>
      <p:sp>
        <p:nvSpPr>
          <p:cNvPr id="1033" name="Google Shape;1033;p39"/>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Ejemplo de plataforma web</a:t>
            </a:r>
            <a:endParaRPr/>
          </a:p>
        </p:txBody>
      </p:sp>
      <p:sp>
        <p:nvSpPr>
          <p:cNvPr id="1034" name="Google Shape;1034;p39"/>
          <p:cNvSpPr txBox="1"/>
          <p:nvPr>
            <p:ph idx="2" type="title"/>
          </p:nvPr>
        </p:nvSpPr>
        <p:spPr>
          <a:xfrm>
            <a:off x="5818990" y="1235000"/>
            <a:ext cx="20706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Yahoo finance</a:t>
            </a:r>
            <a:endParaRPr/>
          </a:p>
        </p:txBody>
      </p:sp>
      <p:sp>
        <p:nvSpPr>
          <p:cNvPr id="1035" name="Google Shape;1035;p39"/>
          <p:cNvSpPr txBox="1"/>
          <p:nvPr>
            <p:ph idx="3" type="title"/>
          </p:nvPr>
        </p:nvSpPr>
        <p:spPr>
          <a:xfrm>
            <a:off x="1477035" y="1235000"/>
            <a:ext cx="20706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Google Finance</a:t>
            </a:r>
            <a:endParaRPr/>
          </a:p>
        </p:txBody>
      </p:sp>
      <p:sp>
        <p:nvSpPr>
          <p:cNvPr id="1036" name="Google Shape;1036;p39"/>
          <p:cNvSpPr/>
          <p:nvPr/>
        </p:nvSpPr>
        <p:spPr>
          <a:xfrm rot="5400000">
            <a:off x="560460" y="9976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9"/>
          <p:cNvSpPr/>
          <p:nvPr/>
        </p:nvSpPr>
        <p:spPr>
          <a:xfrm rot="5400000">
            <a:off x="8037165" y="9976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8" name="Google Shape;1038;p39"/>
          <p:cNvGrpSpPr/>
          <p:nvPr/>
        </p:nvGrpSpPr>
        <p:grpSpPr>
          <a:xfrm>
            <a:off x="742508" y="1174802"/>
            <a:ext cx="423106" cy="422186"/>
            <a:chOff x="3541011" y="1508594"/>
            <a:chExt cx="350166" cy="349434"/>
          </a:xfrm>
        </p:grpSpPr>
        <p:sp>
          <p:nvSpPr>
            <p:cNvPr id="1039" name="Google Shape;1039;p39"/>
            <p:cNvSpPr/>
            <p:nvPr/>
          </p:nvSpPr>
          <p:spPr>
            <a:xfrm>
              <a:off x="3600879" y="1568270"/>
              <a:ext cx="230049" cy="289758"/>
            </a:xfrm>
            <a:custGeom>
              <a:rect b="b" l="l" r="r" t="t"/>
              <a:pathLst>
                <a:path extrusionOk="0" h="9104" w="7228">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9"/>
            <p:cNvSpPr/>
            <p:nvPr/>
          </p:nvSpPr>
          <p:spPr>
            <a:xfrm>
              <a:off x="3541011" y="1677980"/>
              <a:ext cx="48919" cy="10630"/>
            </a:xfrm>
            <a:custGeom>
              <a:rect b="b" l="l" r="r" t="t"/>
              <a:pathLst>
                <a:path extrusionOk="0" h="334" w="1537">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9"/>
            <p:cNvSpPr/>
            <p:nvPr/>
          </p:nvSpPr>
          <p:spPr>
            <a:xfrm>
              <a:off x="3842259" y="1677980"/>
              <a:ext cx="48919" cy="10630"/>
            </a:xfrm>
            <a:custGeom>
              <a:rect b="b" l="l" r="r" t="t"/>
              <a:pathLst>
                <a:path extrusionOk="0" h="334" w="1537">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9"/>
            <p:cNvSpPr/>
            <p:nvPr/>
          </p:nvSpPr>
          <p:spPr>
            <a:xfrm>
              <a:off x="3711161" y="1508594"/>
              <a:ext cx="10248" cy="48537"/>
            </a:xfrm>
            <a:custGeom>
              <a:rect b="b" l="l" r="r" t="t"/>
              <a:pathLst>
                <a:path extrusionOk="0" h="1525" w="322">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9"/>
            <p:cNvSpPr/>
            <p:nvPr/>
          </p:nvSpPr>
          <p:spPr>
            <a:xfrm>
              <a:off x="3633470" y="1792018"/>
              <a:ext cx="22757" cy="29249"/>
            </a:xfrm>
            <a:custGeom>
              <a:rect b="b" l="l" r="r" t="t"/>
              <a:pathLst>
                <a:path extrusionOk="0" h="919" w="715">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9"/>
            <p:cNvSpPr/>
            <p:nvPr/>
          </p:nvSpPr>
          <p:spPr>
            <a:xfrm>
              <a:off x="3775962" y="1545195"/>
              <a:ext cx="22757" cy="28995"/>
            </a:xfrm>
            <a:custGeom>
              <a:rect b="b" l="l" r="r" t="t"/>
              <a:pathLst>
                <a:path extrusionOk="0" h="911" w="715">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9"/>
            <p:cNvSpPr/>
            <p:nvPr/>
          </p:nvSpPr>
          <p:spPr>
            <a:xfrm>
              <a:off x="3577390" y="1601498"/>
              <a:ext cx="31095" cy="21197"/>
            </a:xfrm>
            <a:custGeom>
              <a:rect b="b" l="l" r="r" t="t"/>
              <a:pathLst>
                <a:path extrusionOk="0" h="666" w="977">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9"/>
            <p:cNvSpPr/>
            <p:nvPr/>
          </p:nvSpPr>
          <p:spPr>
            <a:xfrm>
              <a:off x="3823703" y="1743608"/>
              <a:ext cx="31095" cy="21197"/>
            </a:xfrm>
            <a:custGeom>
              <a:rect b="b" l="l" r="r" t="t"/>
              <a:pathLst>
                <a:path extrusionOk="0" h="666" w="977">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9"/>
            <p:cNvSpPr/>
            <p:nvPr/>
          </p:nvSpPr>
          <p:spPr>
            <a:xfrm>
              <a:off x="3775962" y="1792018"/>
              <a:ext cx="22757" cy="29249"/>
            </a:xfrm>
            <a:custGeom>
              <a:rect b="b" l="l" r="r" t="t"/>
              <a:pathLst>
                <a:path extrusionOk="0" h="919" w="715">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9"/>
            <p:cNvSpPr/>
            <p:nvPr/>
          </p:nvSpPr>
          <p:spPr>
            <a:xfrm>
              <a:off x="3633470" y="1545195"/>
              <a:ext cx="22757" cy="28995"/>
            </a:xfrm>
            <a:custGeom>
              <a:rect b="b" l="l" r="r" t="t"/>
              <a:pathLst>
                <a:path extrusionOk="0" h="911" w="715">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9"/>
            <p:cNvSpPr/>
            <p:nvPr/>
          </p:nvSpPr>
          <p:spPr>
            <a:xfrm>
              <a:off x="3823703" y="1601498"/>
              <a:ext cx="31095" cy="21197"/>
            </a:xfrm>
            <a:custGeom>
              <a:rect b="b" l="l" r="r" t="t"/>
              <a:pathLst>
                <a:path extrusionOk="0" h="666" w="977">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9"/>
            <p:cNvSpPr/>
            <p:nvPr/>
          </p:nvSpPr>
          <p:spPr>
            <a:xfrm>
              <a:off x="3577390" y="1743608"/>
              <a:ext cx="31095" cy="21197"/>
            </a:xfrm>
            <a:custGeom>
              <a:rect b="b" l="l" r="r" t="t"/>
              <a:pathLst>
                <a:path extrusionOk="0" h="666" w="977">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9"/>
            <p:cNvSpPr/>
            <p:nvPr/>
          </p:nvSpPr>
          <p:spPr>
            <a:xfrm>
              <a:off x="3732358" y="1593032"/>
              <a:ext cx="71294" cy="62255"/>
            </a:xfrm>
            <a:custGeom>
              <a:rect b="b" l="l" r="r" t="t"/>
              <a:pathLst>
                <a:path extrusionOk="0" h="1956" w="224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39"/>
          <p:cNvGrpSpPr/>
          <p:nvPr/>
        </p:nvGrpSpPr>
        <p:grpSpPr>
          <a:xfrm>
            <a:off x="8269110" y="1186896"/>
            <a:ext cx="323309" cy="397999"/>
            <a:chOff x="3584201" y="4294996"/>
            <a:chExt cx="267574" cy="329415"/>
          </a:xfrm>
        </p:grpSpPr>
        <p:sp>
          <p:nvSpPr>
            <p:cNvPr id="1053" name="Google Shape;1053;p39"/>
            <p:cNvSpPr/>
            <p:nvPr/>
          </p:nvSpPr>
          <p:spPr>
            <a:xfrm>
              <a:off x="3584201" y="4294996"/>
              <a:ext cx="267574" cy="329415"/>
            </a:xfrm>
            <a:custGeom>
              <a:rect b="b" l="l" r="r" t="t"/>
              <a:pathLst>
                <a:path extrusionOk="0" h="10350" w="8407">
                  <a:moveTo>
                    <a:pt x="4191" y="321"/>
                  </a:moveTo>
                  <a:lnTo>
                    <a:pt x="8097" y="1095"/>
                  </a:lnTo>
                  <a:lnTo>
                    <a:pt x="8097" y="6727"/>
                  </a:lnTo>
                  <a:lnTo>
                    <a:pt x="4191" y="10001"/>
                  </a:lnTo>
                  <a:lnTo>
                    <a:pt x="298" y="6727"/>
                  </a:lnTo>
                  <a:lnTo>
                    <a:pt x="298" y="1095"/>
                  </a:lnTo>
                  <a:lnTo>
                    <a:pt x="4191" y="321"/>
                  </a:lnTo>
                  <a:close/>
                  <a:moveTo>
                    <a:pt x="4168" y="0"/>
                  </a:moveTo>
                  <a:lnTo>
                    <a:pt x="120" y="810"/>
                  </a:lnTo>
                  <a:cubicBezTo>
                    <a:pt x="48" y="822"/>
                    <a:pt x="0" y="881"/>
                    <a:pt x="0" y="953"/>
                  </a:cubicBezTo>
                  <a:lnTo>
                    <a:pt x="0" y="6787"/>
                  </a:lnTo>
                  <a:cubicBezTo>
                    <a:pt x="0" y="6834"/>
                    <a:pt x="12" y="6882"/>
                    <a:pt x="60" y="6906"/>
                  </a:cubicBezTo>
                  <a:lnTo>
                    <a:pt x="4108" y="10323"/>
                  </a:lnTo>
                  <a:cubicBezTo>
                    <a:pt x="4138" y="10341"/>
                    <a:pt x="4171" y="10350"/>
                    <a:pt x="4203" y="10350"/>
                  </a:cubicBezTo>
                  <a:cubicBezTo>
                    <a:pt x="4236" y="10350"/>
                    <a:pt x="4269" y="10341"/>
                    <a:pt x="4299" y="10323"/>
                  </a:cubicBezTo>
                  <a:lnTo>
                    <a:pt x="8347" y="6906"/>
                  </a:lnTo>
                  <a:cubicBezTo>
                    <a:pt x="8382" y="6882"/>
                    <a:pt x="8406" y="6834"/>
                    <a:pt x="8406" y="6787"/>
                  </a:cubicBezTo>
                  <a:lnTo>
                    <a:pt x="8406" y="953"/>
                  </a:lnTo>
                  <a:cubicBezTo>
                    <a:pt x="8406" y="881"/>
                    <a:pt x="8347" y="822"/>
                    <a:pt x="8275" y="810"/>
                  </a:cubicBezTo>
                  <a:lnTo>
                    <a:pt x="42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9"/>
            <p:cNvSpPr/>
            <p:nvPr/>
          </p:nvSpPr>
          <p:spPr>
            <a:xfrm>
              <a:off x="3604666" y="4315811"/>
              <a:ext cx="226644" cy="281610"/>
            </a:xfrm>
            <a:custGeom>
              <a:rect b="b" l="l" r="r" t="t"/>
              <a:pathLst>
                <a:path extrusionOk="0" h="8848" w="7121">
                  <a:moveTo>
                    <a:pt x="3525" y="1"/>
                  </a:moveTo>
                  <a:lnTo>
                    <a:pt x="119" y="691"/>
                  </a:lnTo>
                  <a:cubicBezTo>
                    <a:pt x="36" y="703"/>
                    <a:pt x="0" y="763"/>
                    <a:pt x="0" y="834"/>
                  </a:cubicBezTo>
                  <a:lnTo>
                    <a:pt x="0" y="5835"/>
                  </a:lnTo>
                  <a:cubicBezTo>
                    <a:pt x="0" y="5883"/>
                    <a:pt x="12" y="5930"/>
                    <a:pt x="60" y="5954"/>
                  </a:cubicBezTo>
                  <a:lnTo>
                    <a:pt x="3465" y="8811"/>
                  </a:lnTo>
                  <a:cubicBezTo>
                    <a:pt x="3495" y="8835"/>
                    <a:pt x="3528" y="8847"/>
                    <a:pt x="3560" y="8847"/>
                  </a:cubicBezTo>
                  <a:cubicBezTo>
                    <a:pt x="3593" y="8847"/>
                    <a:pt x="3626" y="8835"/>
                    <a:pt x="3656" y="8811"/>
                  </a:cubicBezTo>
                  <a:lnTo>
                    <a:pt x="7061" y="5954"/>
                  </a:lnTo>
                  <a:cubicBezTo>
                    <a:pt x="7097" y="5930"/>
                    <a:pt x="7120" y="5883"/>
                    <a:pt x="7120" y="5835"/>
                  </a:cubicBezTo>
                  <a:lnTo>
                    <a:pt x="7120" y="4609"/>
                  </a:lnTo>
                  <a:cubicBezTo>
                    <a:pt x="7120" y="4513"/>
                    <a:pt x="7049" y="4454"/>
                    <a:pt x="6977" y="4454"/>
                  </a:cubicBezTo>
                  <a:cubicBezTo>
                    <a:pt x="6882" y="4454"/>
                    <a:pt x="6823" y="4525"/>
                    <a:pt x="6823" y="4609"/>
                  </a:cubicBezTo>
                  <a:lnTo>
                    <a:pt x="6823" y="5763"/>
                  </a:lnTo>
                  <a:lnTo>
                    <a:pt x="3572" y="8502"/>
                  </a:lnTo>
                  <a:lnTo>
                    <a:pt x="298" y="5763"/>
                  </a:lnTo>
                  <a:lnTo>
                    <a:pt x="298" y="953"/>
                  </a:lnTo>
                  <a:lnTo>
                    <a:pt x="3548" y="299"/>
                  </a:lnTo>
                  <a:lnTo>
                    <a:pt x="6811" y="953"/>
                  </a:lnTo>
                  <a:lnTo>
                    <a:pt x="6811" y="3847"/>
                  </a:lnTo>
                  <a:cubicBezTo>
                    <a:pt x="6799" y="3930"/>
                    <a:pt x="6870" y="4013"/>
                    <a:pt x="6966" y="4013"/>
                  </a:cubicBezTo>
                  <a:cubicBezTo>
                    <a:pt x="7049" y="4013"/>
                    <a:pt x="7108" y="3930"/>
                    <a:pt x="7108" y="3858"/>
                  </a:cubicBezTo>
                  <a:lnTo>
                    <a:pt x="7108" y="834"/>
                  </a:lnTo>
                  <a:cubicBezTo>
                    <a:pt x="7108" y="763"/>
                    <a:pt x="7061" y="703"/>
                    <a:pt x="6989" y="691"/>
                  </a:cubicBezTo>
                  <a:lnTo>
                    <a:pt x="35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9"/>
            <p:cNvSpPr/>
            <p:nvPr/>
          </p:nvSpPr>
          <p:spPr>
            <a:xfrm>
              <a:off x="3645597" y="4362056"/>
              <a:ext cx="144019" cy="144019"/>
            </a:xfrm>
            <a:custGeom>
              <a:rect b="b" l="l" r="r" t="t"/>
              <a:pathLst>
                <a:path extrusionOk="0" h="4525" w="4525">
                  <a:moveTo>
                    <a:pt x="2262" y="322"/>
                  </a:moveTo>
                  <a:cubicBezTo>
                    <a:pt x="3334" y="322"/>
                    <a:pt x="4215" y="1203"/>
                    <a:pt x="4215" y="2275"/>
                  </a:cubicBezTo>
                  <a:cubicBezTo>
                    <a:pt x="4215" y="3346"/>
                    <a:pt x="3334" y="4227"/>
                    <a:pt x="2262" y="4227"/>
                  </a:cubicBezTo>
                  <a:cubicBezTo>
                    <a:pt x="1191" y="4227"/>
                    <a:pt x="322" y="3346"/>
                    <a:pt x="322" y="2275"/>
                  </a:cubicBezTo>
                  <a:cubicBezTo>
                    <a:pt x="322" y="1203"/>
                    <a:pt x="1191" y="322"/>
                    <a:pt x="2262" y="322"/>
                  </a:cubicBezTo>
                  <a:close/>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9"/>
            <p:cNvSpPr/>
            <p:nvPr/>
          </p:nvSpPr>
          <p:spPr>
            <a:xfrm>
              <a:off x="3692574" y="4377970"/>
              <a:ext cx="51561" cy="112574"/>
            </a:xfrm>
            <a:custGeom>
              <a:rect b="b" l="l" r="r" t="t"/>
              <a:pathLst>
                <a:path extrusionOk="0" h="3537" w="1620">
                  <a:moveTo>
                    <a:pt x="810" y="0"/>
                  </a:moveTo>
                  <a:cubicBezTo>
                    <a:pt x="727" y="0"/>
                    <a:pt x="656" y="72"/>
                    <a:pt x="656" y="155"/>
                  </a:cubicBezTo>
                  <a:lnTo>
                    <a:pt x="656" y="489"/>
                  </a:lnTo>
                  <a:cubicBezTo>
                    <a:pt x="298" y="524"/>
                    <a:pt x="1" y="834"/>
                    <a:pt x="1" y="1203"/>
                  </a:cubicBezTo>
                  <a:cubicBezTo>
                    <a:pt x="1" y="1608"/>
                    <a:pt x="334" y="1917"/>
                    <a:pt x="715" y="1917"/>
                  </a:cubicBezTo>
                  <a:lnTo>
                    <a:pt x="882" y="1917"/>
                  </a:lnTo>
                  <a:cubicBezTo>
                    <a:pt x="1108" y="1917"/>
                    <a:pt x="1298" y="2108"/>
                    <a:pt x="1298" y="2334"/>
                  </a:cubicBezTo>
                  <a:cubicBezTo>
                    <a:pt x="1298" y="2560"/>
                    <a:pt x="1108" y="2751"/>
                    <a:pt x="882" y="2751"/>
                  </a:cubicBezTo>
                  <a:lnTo>
                    <a:pt x="644" y="2751"/>
                  </a:lnTo>
                  <a:cubicBezTo>
                    <a:pt x="465" y="2751"/>
                    <a:pt x="310" y="2608"/>
                    <a:pt x="310" y="2429"/>
                  </a:cubicBezTo>
                  <a:cubicBezTo>
                    <a:pt x="310" y="2334"/>
                    <a:pt x="239" y="2275"/>
                    <a:pt x="167" y="2275"/>
                  </a:cubicBezTo>
                  <a:cubicBezTo>
                    <a:pt x="84" y="2275"/>
                    <a:pt x="13" y="2346"/>
                    <a:pt x="13" y="2429"/>
                  </a:cubicBezTo>
                  <a:cubicBezTo>
                    <a:pt x="13" y="2787"/>
                    <a:pt x="298" y="3060"/>
                    <a:pt x="656" y="3060"/>
                  </a:cubicBezTo>
                  <a:lnTo>
                    <a:pt x="667" y="3060"/>
                  </a:lnTo>
                  <a:lnTo>
                    <a:pt x="667" y="3394"/>
                  </a:lnTo>
                  <a:cubicBezTo>
                    <a:pt x="667" y="3477"/>
                    <a:pt x="739" y="3537"/>
                    <a:pt x="822" y="3537"/>
                  </a:cubicBezTo>
                  <a:cubicBezTo>
                    <a:pt x="894" y="3537"/>
                    <a:pt x="965" y="3465"/>
                    <a:pt x="965" y="3394"/>
                  </a:cubicBezTo>
                  <a:lnTo>
                    <a:pt x="965" y="3048"/>
                  </a:lnTo>
                  <a:cubicBezTo>
                    <a:pt x="1322" y="3025"/>
                    <a:pt x="1620" y="2703"/>
                    <a:pt x="1620" y="2334"/>
                  </a:cubicBezTo>
                  <a:cubicBezTo>
                    <a:pt x="1620" y="1929"/>
                    <a:pt x="1298" y="1620"/>
                    <a:pt x="906" y="1620"/>
                  </a:cubicBezTo>
                  <a:lnTo>
                    <a:pt x="739" y="1620"/>
                  </a:lnTo>
                  <a:cubicBezTo>
                    <a:pt x="525" y="1620"/>
                    <a:pt x="334" y="1429"/>
                    <a:pt x="334" y="1203"/>
                  </a:cubicBezTo>
                  <a:cubicBezTo>
                    <a:pt x="334" y="977"/>
                    <a:pt x="525" y="786"/>
                    <a:pt x="739" y="786"/>
                  </a:cubicBezTo>
                  <a:lnTo>
                    <a:pt x="977" y="786"/>
                  </a:lnTo>
                  <a:cubicBezTo>
                    <a:pt x="1167" y="786"/>
                    <a:pt x="1310" y="941"/>
                    <a:pt x="1310" y="1120"/>
                  </a:cubicBezTo>
                  <a:lnTo>
                    <a:pt x="1310" y="1286"/>
                  </a:lnTo>
                  <a:cubicBezTo>
                    <a:pt x="1310" y="1358"/>
                    <a:pt x="1382" y="1429"/>
                    <a:pt x="1465" y="1429"/>
                  </a:cubicBezTo>
                  <a:cubicBezTo>
                    <a:pt x="1548" y="1429"/>
                    <a:pt x="1608" y="1358"/>
                    <a:pt x="1608" y="1286"/>
                  </a:cubicBezTo>
                  <a:lnTo>
                    <a:pt x="1608" y="1120"/>
                  </a:lnTo>
                  <a:cubicBezTo>
                    <a:pt x="1608" y="762"/>
                    <a:pt x="1322" y="477"/>
                    <a:pt x="965" y="477"/>
                  </a:cubicBezTo>
                  <a:lnTo>
                    <a:pt x="953" y="477"/>
                  </a:lnTo>
                  <a:lnTo>
                    <a:pt x="953" y="155"/>
                  </a:lnTo>
                  <a:cubicBezTo>
                    <a:pt x="953" y="60"/>
                    <a:pt x="882" y="0"/>
                    <a:pt x="8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7" name="Google Shape;1057;p39"/>
          <p:cNvPicPr preferRelativeResize="0"/>
          <p:nvPr/>
        </p:nvPicPr>
        <p:blipFill rotWithShape="1">
          <a:blip r:embed="rId3">
            <a:alphaModFix/>
          </a:blip>
          <a:srcRect b="14317" l="10905" r="4556" t="13698"/>
          <a:stretch/>
        </p:blipFill>
        <p:spPr>
          <a:xfrm>
            <a:off x="112737" y="2291050"/>
            <a:ext cx="4799175" cy="2297733"/>
          </a:xfrm>
          <a:prstGeom prst="rect">
            <a:avLst/>
          </a:prstGeom>
          <a:noFill/>
          <a:ln>
            <a:noFill/>
          </a:ln>
        </p:spPr>
      </p:pic>
      <p:pic>
        <p:nvPicPr>
          <p:cNvPr id="1058" name="Google Shape;1058;p39"/>
          <p:cNvPicPr preferRelativeResize="0"/>
          <p:nvPr/>
        </p:nvPicPr>
        <p:blipFill rotWithShape="1">
          <a:blip r:embed="rId4">
            <a:alphaModFix/>
          </a:blip>
          <a:srcRect b="12548" l="19556" r="25371" t="19401"/>
          <a:stretch/>
        </p:blipFill>
        <p:spPr>
          <a:xfrm>
            <a:off x="5142425" y="2138375"/>
            <a:ext cx="3746849" cy="26030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grpSp>
        <p:nvGrpSpPr>
          <p:cNvPr id="1063" name="Google Shape;1063;p40"/>
          <p:cNvGrpSpPr/>
          <p:nvPr/>
        </p:nvGrpSpPr>
        <p:grpSpPr>
          <a:xfrm>
            <a:off x="717738" y="1966831"/>
            <a:ext cx="3089360" cy="2315530"/>
            <a:chOff x="235800" y="830650"/>
            <a:chExt cx="6978450" cy="4588844"/>
          </a:xfrm>
        </p:grpSpPr>
        <p:sp>
          <p:nvSpPr>
            <p:cNvPr id="1064" name="Google Shape;1064;p40"/>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0"/>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0" name="Google Shape;1070;p40"/>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 PER relativo</a:t>
            </a:r>
            <a:endParaRPr/>
          </a:p>
        </p:txBody>
      </p:sp>
      <p:sp>
        <p:nvSpPr>
          <p:cNvPr id="1071" name="Google Shape;1071;p40"/>
          <p:cNvSpPr txBox="1"/>
          <p:nvPr>
            <p:ph idx="4294967295" type="subTitle"/>
          </p:nvPr>
        </p:nvSpPr>
        <p:spPr>
          <a:xfrm>
            <a:off x="3956467" y="1835089"/>
            <a:ext cx="5023500" cy="1473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t>Expresa la relación entre el PER de una empresa y el PER de un país, ó respecto al de un grupo de empresas de un sector, o cualquier otra definición que el agente desee realizar con el propósito de hacer comparaciones; sin embargo se debe comparar indicadores comparables, y en consecuencia deben ser congruentes en cuanto a su definición, por ejemplo el mismo período de tiempo y equivalente magnitud y unidad monetaria. </a:t>
            </a:r>
            <a:endParaRPr sz="1500"/>
          </a:p>
        </p:txBody>
      </p:sp>
      <p:grpSp>
        <p:nvGrpSpPr>
          <p:cNvPr id="1072" name="Google Shape;1072;p40"/>
          <p:cNvGrpSpPr/>
          <p:nvPr/>
        </p:nvGrpSpPr>
        <p:grpSpPr>
          <a:xfrm>
            <a:off x="2567399" y="2614838"/>
            <a:ext cx="143576" cy="233335"/>
            <a:chOff x="8304647" y="3738687"/>
            <a:chExt cx="225076" cy="320956"/>
          </a:xfrm>
        </p:grpSpPr>
        <p:sp>
          <p:nvSpPr>
            <p:cNvPr id="1073" name="Google Shape;1073;p40"/>
            <p:cNvSpPr/>
            <p:nvPr/>
          </p:nvSpPr>
          <p:spPr>
            <a:xfrm>
              <a:off x="8341164" y="3738692"/>
              <a:ext cx="2209" cy="309245"/>
            </a:xfrm>
            <a:custGeom>
              <a:rect b="b" l="l" r="r" t="t"/>
              <a:pathLst>
                <a:path extrusionOk="0" h="34011" w="1347">
                  <a:moveTo>
                    <a:pt x="0" y="0"/>
                  </a:moveTo>
                  <a:lnTo>
                    <a:pt x="0" y="34010"/>
                  </a:lnTo>
                  <a:lnTo>
                    <a:pt x="1347" y="34010"/>
                  </a:lnTo>
                  <a:lnTo>
                    <a:pt x="1347"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8337943" y="3738687"/>
              <a:ext cx="191779" cy="86151"/>
            </a:xfrm>
            <a:custGeom>
              <a:rect b="b" l="l" r="r" t="t"/>
              <a:pathLst>
                <a:path extrusionOk="0" h="9475" w="21092">
                  <a:moveTo>
                    <a:pt x="1" y="0"/>
                  </a:moveTo>
                  <a:lnTo>
                    <a:pt x="432" y="9475"/>
                  </a:lnTo>
                  <a:lnTo>
                    <a:pt x="21092" y="9475"/>
                  </a:lnTo>
                  <a:lnTo>
                    <a:pt x="17648" y="4524"/>
                  </a:lnTo>
                  <a:lnTo>
                    <a:pt x="21092"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8304647" y="4044004"/>
              <a:ext cx="76341" cy="15639"/>
            </a:xfrm>
            <a:custGeom>
              <a:rect b="b" l="l" r="r" t="t"/>
              <a:pathLst>
                <a:path extrusionOk="0" h="1720" w="8396">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40"/>
          <p:cNvGrpSpPr/>
          <p:nvPr/>
        </p:nvGrpSpPr>
        <p:grpSpPr>
          <a:xfrm>
            <a:off x="1579937" y="3578770"/>
            <a:ext cx="143576" cy="233335"/>
            <a:chOff x="8304647" y="3738687"/>
            <a:chExt cx="225076" cy="320956"/>
          </a:xfrm>
        </p:grpSpPr>
        <p:sp>
          <p:nvSpPr>
            <p:cNvPr id="1077" name="Google Shape;1077;p40"/>
            <p:cNvSpPr/>
            <p:nvPr/>
          </p:nvSpPr>
          <p:spPr>
            <a:xfrm>
              <a:off x="8341164" y="3738692"/>
              <a:ext cx="2209" cy="309245"/>
            </a:xfrm>
            <a:custGeom>
              <a:rect b="b" l="l" r="r" t="t"/>
              <a:pathLst>
                <a:path extrusionOk="0" h="34011" w="1347">
                  <a:moveTo>
                    <a:pt x="0" y="0"/>
                  </a:moveTo>
                  <a:lnTo>
                    <a:pt x="0" y="34010"/>
                  </a:lnTo>
                  <a:lnTo>
                    <a:pt x="1347" y="34010"/>
                  </a:lnTo>
                  <a:lnTo>
                    <a:pt x="1347"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0"/>
            <p:cNvSpPr/>
            <p:nvPr/>
          </p:nvSpPr>
          <p:spPr>
            <a:xfrm>
              <a:off x="8337943" y="3738687"/>
              <a:ext cx="191779" cy="86151"/>
            </a:xfrm>
            <a:custGeom>
              <a:rect b="b" l="l" r="r" t="t"/>
              <a:pathLst>
                <a:path extrusionOk="0" h="9475" w="21092">
                  <a:moveTo>
                    <a:pt x="1" y="0"/>
                  </a:moveTo>
                  <a:lnTo>
                    <a:pt x="432" y="9475"/>
                  </a:lnTo>
                  <a:lnTo>
                    <a:pt x="21092" y="9475"/>
                  </a:lnTo>
                  <a:lnTo>
                    <a:pt x="17648" y="4524"/>
                  </a:lnTo>
                  <a:lnTo>
                    <a:pt x="21092"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0"/>
            <p:cNvSpPr/>
            <p:nvPr/>
          </p:nvSpPr>
          <p:spPr>
            <a:xfrm>
              <a:off x="8304647" y="4044004"/>
              <a:ext cx="76341" cy="15639"/>
            </a:xfrm>
            <a:custGeom>
              <a:rect b="b" l="l" r="r" t="t"/>
              <a:pathLst>
                <a:path extrusionOk="0" h="1720" w="8396">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grpSp>
        <p:nvGrpSpPr>
          <p:cNvPr id="1084" name="Google Shape;1084;p41"/>
          <p:cNvGrpSpPr/>
          <p:nvPr/>
        </p:nvGrpSpPr>
        <p:grpSpPr>
          <a:xfrm>
            <a:off x="5858406" y="1227128"/>
            <a:ext cx="1084691" cy="949272"/>
            <a:chOff x="5858406" y="1227128"/>
            <a:chExt cx="1084691" cy="949272"/>
          </a:xfrm>
        </p:grpSpPr>
        <p:sp>
          <p:nvSpPr>
            <p:cNvPr id="1085" name="Google Shape;1085;p41"/>
            <p:cNvSpPr/>
            <p:nvPr/>
          </p:nvSpPr>
          <p:spPr>
            <a:xfrm>
              <a:off x="6407229" y="1924489"/>
              <a:ext cx="529077" cy="245315"/>
            </a:xfrm>
            <a:custGeom>
              <a:rect b="b" l="l" r="r" t="t"/>
              <a:pathLst>
                <a:path extrusionOk="0" h="7440" w="16046">
                  <a:moveTo>
                    <a:pt x="13744" y="0"/>
                  </a:moveTo>
                  <a:cubicBezTo>
                    <a:pt x="11909" y="0"/>
                    <a:pt x="801" y="1635"/>
                    <a:pt x="801" y="1635"/>
                  </a:cubicBezTo>
                  <a:lnTo>
                    <a:pt x="1" y="7339"/>
                  </a:lnTo>
                  <a:cubicBezTo>
                    <a:pt x="1" y="7339"/>
                    <a:pt x="3273" y="7440"/>
                    <a:pt x="6318" y="7440"/>
                  </a:cubicBezTo>
                  <a:cubicBezTo>
                    <a:pt x="8221" y="7440"/>
                    <a:pt x="10036" y="7400"/>
                    <a:pt x="10909" y="7272"/>
                  </a:cubicBezTo>
                  <a:cubicBezTo>
                    <a:pt x="12176" y="7105"/>
                    <a:pt x="13377" y="6605"/>
                    <a:pt x="14411" y="5804"/>
                  </a:cubicBezTo>
                  <a:lnTo>
                    <a:pt x="16046" y="2068"/>
                  </a:lnTo>
                  <a:cubicBezTo>
                    <a:pt x="16046" y="2068"/>
                    <a:pt x="15612" y="0"/>
                    <a:pt x="137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1"/>
            <p:cNvSpPr/>
            <p:nvPr/>
          </p:nvSpPr>
          <p:spPr>
            <a:xfrm>
              <a:off x="6399546" y="1916774"/>
              <a:ext cx="543552" cy="259625"/>
            </a:xfrm>
            <a:custGeom>
              <a:rect b="b" l="l" r="r" t="t"/>
              <a:pathLst>
                <a:path extrusionOk="0" h="7874" w="16485">
                  <a:moveTo>
                    <a:pt x="13977" y="1"/>
                  </a:moveTo>
                  <a:cubicBezTo>
                    <a:pt x="12076" y="1"/>
                    <a:pt x="1435" y="1569"/>
                    <a:pt x="1001" y="1635"/>
                  </a:cubicBezTo>
                  <a:cubicBezTo>
                    <a:pt x="901" y="1669"/>
                    <a:pt x="834" y="1735"/>
                    <a:pt x="801" y="1835"/>
                  </a:cubicBezTo>
                  <a:lnTo>
                    <a:pt x="34" y="7506"/>
                  </a:lnTo>
                  <a:cubicBezTo>
                    <a:pt x="0" y="7573"/>
                    <a:pt x="34" y="7640"/>
                    <a:pt x="67" y="7673"/>
                  </a:cubicBezTo>
                  <a:cubicBezTo>
                    <a:pt x="100" y="7706"/>
                    <a:pt x="167" y="7740"/>
                    <a:pt x="234" y="7740"/>
                  </a:cubicBezTo>
                  <a:cubicBezTo>
                    <a:pt x="434" y="7740"/>
                    <a:pt x="3770" y="7873"/>
                    <a:pt x="6772" y="7873"/>
                  </a:cubicBezTo>
                  <a:cubicBezTo>
                    <a:pt x="8239" y="7873"/>
                    <a:pt x="9674" y="7806"/>
                    <a:pt x="11142" y="7673"/>
                  </a:cubicBezTo>
                  <a:cubicBezTo>
                    <a:pt x="12476" y="7540"/>
                    <a:pt x="13710" y="7006"/>
                    <a:pt x="14744" y="6139"/>
                  </a:cubicBezTo>
                  <a:cubicBezTo>
                    <a:pt x="14844" y="6072"/>
                    <a:pt x="14844" y="5938"/>
                    <a:pt x="14744" y="5872"/>
                  </a:cubicBezTo>
                  <a:cubicBezTo>
                    <a:pt x="14711" y="5822"/>
                    <a:pt x="14661" y="5797"/>
                    <a:pt x="14607" y="5797"/>
                  </a:cubicBezTo>
                  <a:cubicBezTo>
                    <a:pt x="14552" y="5797"/>
                    <a:pt x="14494" y="5822"/>
                    <a:pt x="14444" y="5872"/>
                  </a:cubicBezTo>
                  <a:cubicBezTo>
                    <a:pt x="13477" y="6639"/>
                    <a:pt x="12309" y="7139"/>
                    <a:pt x="11075" y="7273"/>
                  </a:cubicBezTo>
                  <a:cubicBezTo>
                    <a:pt x="10231" y="7397"/>
                    <a:pt x="8499" y="7436"/>
                    <a:pt x="6660" y="7436"/>
                  </a:cubicBezTo>
                  <a:cubicBezTo>
                    <a:pt x="4063" y="7436"/>
                    <a:pt x="1254" y="7359"/>
                    <a:pt x="434" y="7339"/>
                  </a:cubicBezTo>
                  <a:lnTo>
                    <a:pt x="1168" y="2036"/>
                  </a:lnTo>
                  <a:cubicBezTo>
                    <a:pt x="2520" y="1838"/>
                    <a:pt x="12053" y="434"/>
                    <a:pt x="13883" y="434"/>
                  </a:cubicBezTo>
                  <a:cubicBezTo>
                    <a:pt x="13904" y="434"/>
                    <a:pt x="13924" y="434"/>
                    <a:pt x="13944" y="434"/>
                  </a:cubicBezTo>
                  <a:cubicBezTo>
                    <a:pt x="15611" y="434"/>
                    <a:pt x="16045" y="2269"/>
                    <a:pt x="16045" y="2369"/>
                  </a:cubicBezTo>
                  <a:cubicBezTo>
                    <a:pt x="16072" y="2478"/>
                    <a:pt x="16156" y="2526"/>
                    <a:pt x="16240" y="2526"/>
                  </a:cubicBezTo>
                  <a:cubicBezTo>
                    <a:pt x="16361" y="2526"/>
                    <a:pt x="16485" y="2427"/>
                    <a:pt x="16445" y="2269"/>
                  </a:cubicBezTo>
                  <a:cubicBezTo>
                    <a:pt x="16445" y="2236"/>
                    <a:pt x="15978" y="1"/>
                    <a:pt x="1397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1"/>
            <p:cNvSpPr/>
            <p:nvPr/>
          </p:nvSpPr>
          <p:spPr>
            <a:xfrm>
              <a:off x="6434727" y="1969562"/>
              <a:ext cx="501578" cy="199978"/>
            </a:xfrm>
            <a:custGeom>
              <a:rect b="b" l="l" r="r" t="t"/>
              <a:pathLst>
                <a:path extrusionOk="0" h="6065" w="15212">
                  <a:moveTo>
                    <a:pt x="13410" y="1"/>
                  </a:moveTo>
                  <a:lnTo>
                    <a:pt x="901" y="3870"/>
                  </a:lnTo>
                  <a:lnTo>
                    <a:pt x="1302" y="968"/>
                  </a:lnTo>
                  <a:lnTo>
                    <a:pt x="1" y="5972"/>
                  </a:lnTo>
                  <a:cubicBezTo>
                    <a:pt x="1205" y="6008"/>
                    <a:pt x="3546" y="6065"/>
                    <a:pt x="5727" y="6065"/>
                  </a:cubicBezTo>
                  <a:cubicBezTo>
                    <a:pt x="7533" y="6065"/>
                    <a:pt x="9228" y="6026"/>
                    <a:pt x="10075" y="5905"/>
                  </a:cubicBezTo>
                  <a:cubicBezTo>
                    <a:pt x="11342" y="5738"/>
                    <a:pt x="12576" y="5238"/>
                    <a:pt x="13577" y="4404"/>
                  </a:cubicBezTo>
                  <a:lnTo>
                    <a:pt x="15212" y="735"/>
                  </a:lnTo>
                  <a:cubicBezTo>
                    <a:pt x="15212" y="701"/>
                    <a:pt x="15212" y="668"/>
                    <a:pt x="15212" y="635"/>
                  </a:cubicBezTo>
                  <a:lnTo>
                    <a:pt x="1341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8" name="Google Shape;1088;p41"/>
            <p:cNvGrpSpPr/>
            <p:nvPr/>
          </p:nvGrpSpPr>
          <p:grpSpPr>
            <a:xfrm>
              <a:off x="5858406" y="1227128"/>
              <a:ext cx="626972" cy="918482"/>
              <a:chOff x="5858406" y="1227128"/>
              <a:chExt cx="626972" cy="918482"/>
            </a:xfrm>
          </p:grpSpPr>
          <p:sp>
            <p:nvSpPr>
              <p:cNvPr id="1089" name="Google Shape;1089;p41"/>
              <p:cNvSpPr/>
              <p:nvPr/>
            </p:nvSpPr>
            <p:spPr>
              <a:xfrm>
                <a:off x="5862627" y="1233293"/>
                <a:ext cx="615036" cy="904601"/>
              </a:xfrm>
              <a:custGeom>
                <a:rect b="b" l="l" r="r" t="t"/>
                <a:pathLst>
                  <a:path extrusionOk="0" h="27435" w="18653">
                    <a:moveTo>
                      <a:pt x="2733" y="1"/>
                    </a:moveTo>
                    <a:cubicBezTo>
                      <a:pt x="2220" y="1"/>
                      <a:pt x="2786" y="982"/>
                      <a:pt x="2875" y="1249"/>
                    </a:cubicBezTo>
                    <a:cubicBezTo>
                      <a:pt x="3108" y="1883"/>
                      <a:pt x="3408" y="2283"/>
                      <a:pt x="3775" y="3384"/>
                    </a:cubicBezTo>
                    <a:cubicBezTo>
                      <a:pt x="3765" y="3392"/>
                      <a:pt x="3753" y="3396"/>
                      <a:pt x="3740" y="3396"/>
                    </a:cubicBezTo>
                    <a:cubicBezTo>
                      <a:pt x="3406" y="3396"/>
                      <a:pt x="2166" y="1105"/>
                      <a:pt x="1974" y="849"/>
                    </a:cubicBezTo>
                    <a:cubicBezTo>
                      <a:pt x="1874" y="715"/>
                      <a:pt x="1774" y="515"/>
                      <a:pt x="1574" y="515"/>
                    </a:cubicBezTo>
                    <a:cubicBezTo>
                      <a:pt x="1555" y="514"/>
                      <a:pt x="1538" y="513"/>
                      <a:pt x="1521" y="513"/>
                    </a:cubicBezTo>
                    <a:cubicBezTo>
                      <a:pt x="943" y="513"/>
                      <a:pt x="1577" y="1624"/>
                      <a:pt x="1707" y="1883"/>
                    </a:cubicBezTo>
                    <a:cubicBezTo>
                      <a:pt x="2007" y="2650"/>
                      <a:pt x="2341" y="3417"/>
                      <a:pt x="2641" y="4185"/>
                    </a:cubicBezTo>
                    <a:cubicBezTo>
                      <a:pt x="2274" y="3618"/>
                      <a:pt x="1807" y="2717"/>
                      <a:pt x="1440" y="2183"/>
                    </a:cubicBezTo>
                    <a:cubicBezTo>
                      <a:pt x="1307" y="1950"/>
                      <a:pt x="1140" y="1683"/>
                      <a:pt x="973" y="1483"/>
                    </a:cubicBezTo>
                    <a:cubicBezTo>
                      <a:pt x="889" y="1388"/>
                      <a:pt x="798" y="1346"/>
                      <a:pt x="718" y="1346"/>
                    </a:cubicBezTo>
                    <a:cubicBezTo>
                      <a:pt x="542" y="1346"/>
                      <a:pt x="415" y="1542"/>
                      <a:pt x="506" y="1816"/>
                    </a:cubicBezTo>
                    <a:cubicBezTo>
                      <a:pt x="673" y="2250"/>
                      <a:pt x="873" y="2684"/>
                      <a:pt x="1140" y="3084"/>
                    </a:cubicBezTo>
                    <a:cubicBezTo>
                      <a:pt x="1440" y="3684"/>
                      <a:pt x="1741" y="4051"/>
                      <a:pt x="2074" y="4652"/>
                    </a:cubicBezTo>
                    <a:cubicBezTo>
                      <a:pt x="1707" y="4218"/>
                      <a:pt x="1474" y="3984"/>
                      <a:pt x="1140" y="3517"/>
                    </a:cubicBezTo>
                    <a:cubicBezTo>
                      <a:pt x="1007" y="3351"/>
                      <a:pt x="773" y="2950"/>
                      <a:pt x="573" y="2884"/>
                    </a:cubicBezTo>
                    <a:cubicBezTo>
                      <a:pt x="512" y="2859"/>
                      <a:pt x="462" y="2847"/>
                      <a:pt x="424" y="2847"/>
                    </a:cubicBezTo>
                    <a:cubicBezTo>
                      <a:pt x="1" y="2847"/>
                      <a:pt x="851" y="4232"/>
                      <a:pt x="973" y="4385"/>
                    </a:cubicBezTo>
                    <a:cubicBezTo>
                      <a:pt x="1407" y="5019"/>
                      <a:pt x="1774" y="5786"/>
                      <a:pt x="2241" y="6386"/>
                    </a:cubicBezTo>
                    <a:cubicBezTo>
                      <a:pt x="2308" y="6453"/>
                      <a:pt x="3175" y="7354"/>
                      <a:pt x="3175" y="7387"/>
                    </a:cubicBezTo>
                    <a:lnTo>
                      <a:pt x="4743" y="9488"/>
                    </a:lnTo>
                    <a:lnTo>
                      <a:pt x="4776" y="9455"/>
                    </a:lnTo>
                    <a:cubicBezTo>
                      <a:pt x="5376" y="11190"/>
                      <a:pt x="7645" y="17661"/>
                      <a:pt x="9046" y="20763"/>
                    </a:cubicBezTo>
                    <a:cubicBezTo>
                      <a:pt x="10647" y="24366"/>
                      <a:pt x="13716" y="26901"/>
                      <a:pt x="14650" y="27168"/>
                    </a:cubicBezTo>
                    <a:cubicBezTo>
                      <a:pt x="15384" y="27368"/>
                      <a:pt x="16151" y="27435"/>
                      <a:pt x="16918" y="27435"/>
                    </a:cubicBezTo>
                    <a:lnTo>
                      <a:pt x="18653" y="23265"/>
                    </a:lnTo>
                    <a:lnTo>
                      <a:pt x="18653" y="23265"/>
                    </a:lnTo>
                    <a:cubicBezTo>
                      <a:pt x="18653" y="23265"/>
                      <a:pt x="18055" y="23368"/>
                      <a:pt x="17387" y="23368"/>
                    </a:cubicBezTo>
                    <a:cubicBezTo>
                      <a:pt x="16853" y="23368"/>
                      <a:pt x="16273" y="23302"/>
                      <a:pt x="15917" y="23065"/>
                    </a:cubicBezTo>
                    <a:cubicBezTo>
                      <a:pt x="14083" y="20029"/>
                      <a:pt x="6577" y="8288"/>
                      <a:pt x="6577" y="8288"/>
                    </a:cubicBezTo>
                    <a:lnTo>
                      <a:pt x="7845" y="2283"/>
                    </a:lnTo>
                    <a:cubicBezTo>
                      <a:pt x="7905" y="2004"/>
                      <a:pt x="7702" y="1832"/>
                      <a:pt x="7493" y="1832"/>
                    </a:cubicBezTo>
                    <a:cubicBezTo>
                      <a:pt x="7354" y="1832"/>
                      <a:pt x="7211" y="1909"/>
                      <a:pt x="7144" y="2083"/>
                    </a:cubicBezTo>
                    <a:lnTo>
                      <a:pt x="6177" y="4285"/>
                    </a:lnTo>
                    <a:lnTo>
                      <a:pt x="4909" y="2650"/>
                    </a:lnTo>
                    <a:cubicBezTo>
                      <a:pt x="4543" y="2183"/>
                      <a:pt x="3408" y="215"/>
                      <a:pt x="2975" y="48"/>
                    </a:cubicBezTo>
                    <a:cubicBezTo>
                      <a:pt x="2876" y="15"/>
                      <a:pt x="2797" y="1"/>
                      <a:pt x="27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1"/>
              <p:cNvSpPr/>
              <p:nvPr/>
            </p:nvSpPr>
            <p:spPr>
              <a:xfrm>
                <a:off x="5858406" y="1227128"/>
                <a:ext cx="626972" cy="918482"/>
              </a:xfrm>
              <a:custGeom>
                <a:rect b="b" l="l" r="r" t="t"/>
                <a:pathLst>
                  <a:path extrusionOk="0" h="27856" w="19015">
                    <a:moveTo>
                      <a:pt x="2903" y="369"/>
                    </a:moveTo>
                    <a:cubicBezTo>
                      <a:pt x="2936" y="402"/>
                      <a:pt x="3003" y="402"/>
                      <a:pt x="3036" y="435"/>
                    </a:cubicBezTo>
                    <a:cubicBezTo>
                      <a:pt x="3303" y="502"/>
                      <a:pt x="4070" y="1703"/>
                      <a:pt x="4437" y="2270"/>
                    </a:cubicBezTo>
                    <a:cubicBezTo>
                      <a:pt x="4637" y="2604"/>
                      <a:pt x="4804" y="2837"/>
                      <a:pt x="4904" y="2971"/>
                    </a:cubicBezTo>
                    <a:lnTo>
                      <a:pt x="6172" y="4572"/>
                    </a:lnTo>
                    <a:cubicBezTo>
                      <a:pt x="6196" y="4621"/>
                      <a:pt x="6238" y="4652"/>
                      <a:pt x="6299" y="4652"/>
                    </a:cubicBezTo>
                    <a:cubicBezTo>
                      <a:pt x="6321" y="4652"/>
                      <a:pt x="6345" y="4647"/>
                      <a:pt x="6372" y="4638"/>
                    </a:cubicBezTo>
                    <a:cubicBezTo>
                      <a:pt x="6438" y="4638"/>
                      <a:pt x="6505" y="4605"/>
                      <a:pt x="6539" y="4538"/>
                    </a:cubicBezTo>
                    <a:lnTo>
                      <a:pt x="7473" y="2337"/>
                    </a:lnTo>
                    <a:cubicBezTo>
                      <a:pt x="7506" y="2270"/>
                      <a:pt x="7573" y="2237"/>
                      <a:pt x="7673" y="2237"/>
                    </a:cubicBezTo>
                    <a:cubicBezTo>
                      <a:pt x="7706" y="2237"/>
                      <a:pt x="7739" y="2270"/>
                      <a:pt x="7773" y="2303"/>
                    </a:cubicBezTo>
                    <a:cubicBezTo>
                      <a:pt x="7806" y="2337"/>
                      <a:pt x="7806" y="2370"/>
                      <a:pt x="7806" y="2437"/>
                    </a:cubicBezTo>
                    <a:lnTo>
                      <a:pt x="6505" y="8441"/>
                    </a:lnTo>
                    <a:cubicBezTo>
                      <a:pt x="6505" y="8475"/>
                      <a:pt x="6505" y="8541"/>
                      <a:pt x="6539" y="8575"/>
                    </a:cubicBezTo>
                    <a:cubicBezTo>
                      <a:pt x="6639" y="8708"/>
                      <a:pt x="14077" y="20350"/>
                      <a:pt x="15912" y="23352"/>
                    </a:cubicBezTo>
                    <a:cubicBezTo>
                      <a:pt x="15912" y="23385"/>
                      <a:pt x="15945" y="23419"/>
                      <a:pt x="15979" y="23419"/>
                    </a:cubicBezTo>
                    <a:cubicBezTo>
                      <a:pt x="16360" y="23694"/>
                      <a:pt x="17010" y="23768"/>
                      <a:pt x="17596" y="23768"/>
                    </a:cubicBezTo>
                    <a:cubicBezTo>
                      <a:pt x="17933" y="23768"/>
                      <a:pt x="18249" y="23743"/>
                      <a:pt x="18480" y="23719"/>
                    </a:cubicBezTo>
                    <a:lnTo>
                      <a:pt x="18480" y="23719"/>
                    </a:lnTo>
                    <a:lnTo>
                      <a:pt x="16913" y="27421"/>
                    </a:lnTo>
                    <a:cubicBezTo>
                      <a:pt x="16212" y="27421"/>
                      <a:pt x="15512" y="27321"/>
                      <a:pt x="14844" y="27188"/>
                    </a:cubicBezTo>
                    <a:cubicBezTo>
                      <a:pt x="13944" y="26921"/>
                      <a:pt x="10942" y="24386"/>
                      <a:pt x="9374" y="20883"/>
                    </a:cubicBezTo>
                    <a:cubicBezTo>
                      <a:pt x="8006" y="17815"/>
                      <a:pt x="5771" y="11443"/>
                      <a:pt x="5104" y="9575"/>
                    </a:cubicBezTo>
                    <a:cubicBezTo>
                      <a:pt x="5104" y="9509"/>
                      <a:pt x="5037" y="9475"/>
                      <a:pt x="4971" y="9442"/>
                    </a:cubicBezTo>
                    <a:lnTo>
                      <a:pt x="3503" y="7474"/>
                    </a:lnTo>
                    <a:cubicBezTo>
                      <a:pt x="3436" y="7374"/>
                      <a:pt x="3203" y="7174"/>
                      <a:pt x="3003" y="6974"/>
                    </a:cubicBezTo>
                    <a:cubicBezTo>
                      <a:pt x="2803" y="6740"/>
                      <a:pt x="2602" y="6540"/>
                      <a:pt x="2569" y="6473"/>
                    </a:cubicBezTo>
                    <a:cubicBezTo>
                      <a:pt x="2302" y="6140"/>
                      <a:pt x="2069" y="5773"/>
                      <a:pt x="1835" y="5372"/>
                    </a:cubicBezTo>
                    <a:cubicBezTo>
                      <a:pt x="1668" y="5072"/>
                      <a:pt x="1502" y="4772"/>
                      <a:pt x="1301" y="4505"/>
                    </a:cubicBezTo>
                    <a:cubicBezTo>
                      <a:pt x="1068" y="4138"/>
                      <a:pt x="868" y="3738"/>
                      <a:pt x="701" y="3304"/>
                    </a:cubicBezTo>
                    <a:lnTo>
                      <a:pt x="701" y="3304"/>
                    </a:lnTo>
                    <a:cubicBezTo>
                      <a:pt x="834" y="3438"/>
                      <a:pt x="935" y="3571"/>
                      <a:pt x="1035" y="3738"/>
                    </a:cubicBezTo>
                    <a:cubicBezTo>
                      <a:pt x="1068" y="3805"/>
                      <a:pt x="1101" y="3838"/>
                      <a:pt x="1135" y="3871"/>
                    </a:cubicBezTo>
                    <a:cubicBezTo>
                      <a:pt x="1301" y="4105"/>
                      <a:pt x="1468" y="4305"/>
                      <a:pt x="1635" y="4472"/>
                    </a:cubicBezTo>
                    <a:cubicBezTo>
                      <a:pt x="1768" y="4638"/>
                      <a:pt x="1902" y="4805"/>
                      <a:pt x="2069" y="5005"/>
                    </a:cubicBezTo>
                    <a:cubicBezTo>
                      <a:pt x="2108" y="5074"/>
                      <a:pt x="2167" y="5102"/>
                      <a:pt x="2227" y="5102"/>
                    </a:cubicBezTo>
                    <a:cubicBezTo>
                      <a:pt x="2371" y="5102"/>
                      <a:pt x="2520" y="4937"/>
                      <a:pt x="2402" y="4772"/>
                    </a:cubicBezTo>
                    <a:cubicBezTo>
                      <a:pt x="2235" y="4472"/>
                      <a:pt x="2102" y="4238"/>
                      <a:pt x="1935" y="3971"/>
                    </a:cubicBezTo>
                    <a:cubicBezTo>
                      <a:pt x="1768" y="3738"/>
                      <a:pt x="1635" y="3504"/>
                      <a:pt x="1468" y="3204"/>
                    </a:cubicBezTo>
                    <a:cubicBezTo>
                      <a:pt x="1435" y="3104"/>
                      <a:pt x="1368" y="3004"/>
                      <a:pt x="1301" y="2904"/>
                    </a:cubicBezTo>
                    <a:cubicBezTo>
                      <a:pt x="1135" y="2604"/>
                      <a:pt x="1001" y="2303"/>
                      <a:pt x="868" y="1970"/>
                    </a:cubicBezTo>
                    <a:cubicBezTo>
                      <a:pt x="834" y="1870"/>
                      <a:pt x="868" y="1770"/>
                      <a:pt x="868" y="1770"/>
                    </a:cubicBezTo>
                    <a:cubicBezTo>
                      <a:pt x="868" y="1770"/>
                      <a:pt x="935" y="1770"/>
                      <a:pt x="968" y="1836"/>
                    </a:cubicBezTo>
                    <a:cubicBezTo>
                      <a:pt x="1101" y="1937"/>
                      <a:pt x="1168" y="2070"/>
                      <a:pt x="1235" y="2203"/>
                    </a:cubicBezTo>
                    <a:cubicBezTo>
                      <a:pt x="1301" y="2303"/>
                      <a:pt x="1368" y="2437"/>
                      <a:pt x="1435" y="2537"/>
                    </a:cubicBezTo>
                    <a:cubicBezTo>
                      <a:pt x="1602" y="2770"/>
                      <a:pt x="1802" y="3137"/>
                      <a:pt x="2002" y="3504"/>
                    </a:cubicBezTo>
                    <a:cubicBezTo>
                      <a:pt x="2202" y="3838"/>
                      <a:pt x="2436" y="4238"/>
                      <a:pt x="2636" y="4505"/>
                    </a:cubicBezTo>
                    <a:cubicBezTo>
                      <a:pt x="2685" y="4554"/>
                      <a:pt x="2751" y="4585"/>
                      <a:pt x="2823" y="4585"/>
                    </a:cubicBezTo>
                    <a:cubicBezTo>
                      <a:pt x="2849" y="4585"/>
                      <a:pt x="2876" y="4581"/>
                      <a:pt x="2903" y="4572"/>
                    </a:cubicBezTo>
                    <a:cubicBezTo>
                      <a:pt x="3003" y="4505"/>
                      <a:pt x="3036" y="4405"/>
                      <a:pt x="3003" y="4305"/>
                    </a:cubicBezTo>
                    <a:cubicBezTo>
                      <a:pt x="2836" y="3938"/>
                      <a:pt x="2702" y="3571"/>
                      <a:pt x="2536" y="3204"/>
                    </a:cubicBezTo>
                    <a:cubicBezTo>
                      <a:pt x="2369" y="2804"/>
                      <a:pt x="2202" y="2404"/>
                      <a:pt x="2035" y="2003"/>
                    </a:cubicBezTo>
                    <a:cubicBezTo>
                      <a:pt x="2035" y="1970"/>
                      <a:pt x="2002" y="1903"/>
                      <a:pt x="1969" y="1803"/>
                    </a:cubicBezTo>
                    <a:cubicBezTo>
                      <a:pt x="1668" y="1203"/>
                      <a:pt x="1635" y="1003"/>
                      <a:pt x="1668" y="936"/>
                    </a:cubicBezTo>
                    <a:lnTo>
                      <a:pt x="1735" y="936"/>
                    </a:lnTo>
                    <a:cubicBezTo>
                      <a:pt x="1768" y="936"/>
                      <a:pt x="1869" y="1069"/>
                      <a:pt x="1902" y="1136"/>
                    </a:cubicBezTo>
                    <a:lnTo>
                      <a:pt x="1969" y="1169"/>
                    </a:lnTo>
                    <a:cubicBezTo>
                      <a:pt x="2002" y="1236"/>
                      <a:pt x="2135" y="1470"/>
                      <a:pt x="2302" y="1703"/>
                    </a:cubicBezTo>
                    <a:cubicBezTo>
                      <a:pt x="3103" y="3071"/>
                      <a:pt x="3536" y="3738"/>
                      <a:pt x="3837" y="3805"/>
                    </a:cubicBezTo>
                    <a:cubicBezTo>
                      <a:pt x="3937" y="3805"/>
                      <a:pt x="4003" y="3805"/>
                      <a:pt x="4070" y="3738"/>
                    </a:cubicBezTo>
                    <a:cubicBezTo>
                      <a:pt x="4137" y="3704"/>
                      <a:pt x="4170" y="3604"/>
                      <a:pt x="4137" y="3504"/>
                    </a:cubicBezTo>
                    <a:cubicBezTo>
                      <a:pt x="3937" y="2904"/>
                      <a:pt x="3737" y="2537"/>
                      <a:pt x="3603" y="2170"/>
                    </a:cubicBezTo>
                    <a:cubicBezTo>
                      <a:pt x="3470" y="1903"/>
                      <a:pt x="3336" y="1636"/>
                      <a:pt x="3236" y="1336"/>
                    </a:cubicBezTo>
                    <a:cubicBezTo>
                      <a:pt x="3236" y="1303"/>
                      <a:pt x="3203" y="1203"/>
                      <a:pt x="3136" y="1103"/>
                    </a:cubicBezTo>
                    <a:cubicBezTo>
                      <a:pt x="3036" y="869"/>
                      <a:pt x="2936" y="636"/>
                      <a:pt x="2903" y="369"/>
                    </a:cubicBezTo>
                    <a:close/>
                    <a:moveTo>
                      <a:pt x="2831" y="0"/>
                    </a:moveTo>
                    <a:cubicBezTo>
                      <a:pt x="2707" y="0"/>
                      <a:pt x="2611" y="41"/>
                      <a:pt x="2536" y="135"/>
                    </a:cubicBezTo>
                    <a:cubicBezTo>
                      <a:pt x="2302" y="369"/>
                      <a:pt x="2502" y="802"/>
                      <a:pt x="2736" y="1303"/>
                    </a:cubicBezTo>
                    <a:cubicBezTo>
                      <a:pt x="2769" y="1403"/>
                      <a:pt x="2836" y="1470"/>
                      <a:pt x="2836" y="1503"/>
                    </a:cubicBezTo>
                    <a:cubicBezTo>
                      <a:pt x="2936" y="1803"/>
                      <a:pt x="3036" y="2070"/>
                      <a:pt x="3169" y="2337"/>
                    </a:cubicBezTo>
                    <a:lnTo>
                      <a:pt x="3270" y="2570"/>
                    </a:lnTo>
                    <a:cubicBezTo>
                      <a:pt x="3036" y="2170"/>
                      <a:pt x="2769" y="1736"/>
                      <a:pt x="2602" y="1470"/>
                    </a:cubicBezTo>
                    <a:cubicBezTo>
                      <a:pt x="2436" y="1169"/>
                      <a:pt x="2336" y="969"/>
                      <a:pt x="2269" y="902"/>
                    </a:cubicBezTo>
                    <a:lnTo>
                      <a:pt x="2235" y="836"/>
                    </a:lnTo>
                    <a:cubicBezTo>
                      <a:pt x="2135" y="669"/>
                      <a:pt x="1935" y="536"/>
                      <a:pt x="1735" y="502"/>
                    </a:cubicBezTo>
                    <a:cubicBezTo>
                      <a:pt x="1707" y="496"/>
                      <a:pt x="1678" y="494"/>
                      <a:pt x="1650" y="494"/>
                    </a:cubicBezTo>
                    <a:cubicBezTo>
                      <a:pt x="1513" y="494"/>
                      <a:pt x="1384" y="558"/>
                      <a:pt x="1301" y="669"/>
                    </a:cubicBezTo>
                    <a:cubicBezTo>
                      <a:pt x="1135" y="936"/>
                      <a:pt x="1268" y="1336"/>
                      <a:pt x="1468" y="1803"/>
                    </a:cubicBezTo>
                    <a:cubicBezTo>
                      <a:pt x="1402" y="1703"/>
                      <a:pt x="1335" y="1603"/>
                      <a:pt x="1268" y="1503"/>
                    </a:cubicBezTo>
                    <a:cubicBezTo>
                      <a:pt x="1163" y="1397"/>
                      <a:pt x="1017" y="1332"/>
                      <a:pt x="873" y="1332"/>
                    </a:cubicBezTo>
                    <a:cubicBezTo>
                      <a:pt x="790" y="1332"/>
                      <a:pt x="708" y="1354"/>
                      <a:pt x="634" y="1403"/>
                    </a:cubicBezTo>
                    <a:cubicBezTo>
                      <a:pt x="434" y="1536"/>
                      <a:pt x="334" y="1836"/>
                      <a:pt x="434" y="2070"/>
                    </a:cubicBezTo>
                    <a:cubicBezTo>
                      <a:pt x="534" y="2370"/>
                      <a:pt x="668" y="2637"/>
                      <a:pt x="801" y="2904"/>
                    </a:cubicBezTo>
                    <a:cubicBezTo>
                      <a:pt x="708" y="2869"/>
                      <a:pt x="627" y="2854"/>
                      <a:pt x="559" y="2854"/>
                    </a:cubicBezTo>
                    <a:cubicBezTo>
                      <a:pt x="430" y="2854"/>
                      <a:pt x="344" y="2905"/>
                      <a:pt x="301" y="2971"/>
                    </a:cubicBezTo>
                    <a:cubicBezTo>
                      <a:pt x="1" y="3371"/>
                      <a:pt x="935" y="4739"/>
                      <a:pt x="935" y="4739"/>
                    </a:cubicBezTo>
                    <a:cubicBezTo>
                      <a:pt x="1101" y="5005"/>
                      <a:pt x="1301" y="5272"/>
                      <a:pt x="1468" y="5573"/>
                    </a:cubicBezTo>
                    <a:cubicBezTo>
                      <a:pt x="1668" y="5973"/>
                      <a:pt x="1935" y="6340"/>
                      <a:pt x="2202" y="6707"/>
                    </a:cubicBezTo>
                    <a:cubicBezTo>
                      <a:pt x="2269" y="6773"/>
                      <a:pt x="2369" y="6907"/>
                      <a:pt x="2669" y="7240"/>
                    </a:cubicBezTo>
                    <a:cubicBezTo>
                      <a:pt x="2836" y="7407"/>
                      <a:pt x="3069" y="7641"/>
                      <a:pt x="3136" y="7707"/>
                    </a:cubicBezTo>
                    <a:lnTo>
                      <a:pt x="4704" y="9809"/>
                    </a:lnTo>
                    <a:cubicBezTo>
                      <a:pt x="4704" y="9842"/>
                      <a:pt x="4737" y="9842"/>
                      <a:pt x="4771" y="9876"/>
                    </a:cubicBezTo>
                    <a:cubicBezTo>
                      <a:pt x="5471" y="11910"/>
                      <a:pt x="7639" y="18048"/>
                      <a:pt x="8974" y="21050"/>
                    </a:cubicBezTo>
                    <a:cubicBezTo>
                      <a:pt x="10608" y="24753"/>
                      <a:pt x="13744" y="27321"/>
                      <a:pt x="14711" y="27588"/>
                    </a:cubicBezTo>
                    <a:cubicBezTo>
                      <a:pt x="15478" y="27755"/>
                      <a:pt x="16245" y="27855"/>
                      <a:pt x="17046" y="27855"/>
                    </a:cubicBezTo>
                    <a:cubicBezTo>
                      <a:pt x="17113" y="27855"/>
                      <a:pt x="17213" y="27822"/>
                      <a:pt x="17246" y="27755"/>
                    </a:cubicBezTo>
                    <a:lnTo>
                      <a:pt x="18981" y="23585"/>
                    </a:lnTo>
                    <a:cubicBezTo>
                      <a:pt x="19014" y="23519"/>
                      <a:pt x="19014" y="23452"/>
                      <a:pt x="18947" y="23385"/>
                    </a:cubicBezTo>
                    <a:cubicBezTo>
                      <a:pt x="18914" y="23319"/>
                      <a:pt x="18847" y="23285"/>
                      <a:pt x="18747" y="23285"/>
                    </a:cubicBezTo>
                    <a:cubicBezTo>
                      <a:pt x="18507" y="23333"/>
                      <a:pt x="18051" y="23381"/>
                      <a:pt x="17576" y="23381"/>
                    </a:cubicBezTo>
                    <a:cubicBezTo>
                      <a:pt x="17061" y="23381"/>
                      <a:pt x="16524" y="23325"/>
                      <a:pt x="16212" y="23152"/>
                    </a:cubicBezTo>
                    <a:cubicBezTo>
                      <a:pt x="14411" y="20183"/>
                      <a:pt x="7539" y="9442"/>
                      <a:pt x="6905" y="8475"/>
                    </a:cubicBezTo>
                    <a:lnTo>
                      <a:pt x="8206" y="2537"/>
                    </a:lnTo>
                    <a:cubicBezTo>
                      <a:pt x="8240" y="2370"/>
                      <a:pt x="8173" y="2203"/>
                      <a:pt x="8073" y="2070"/>
                    </a:cubicBezTo>
                    <a:cubicBezTo>
                      <a:pt x="7958" y="1926"/>
                      <a:pt x="7792" y="1856"/>
                      <a:pt x="7626" y="1856"/>
                    </a:cubicBezTo>
                    <a:cubicBezTo>
                      <a:pt x="7407" y="1856"/>
                      <a:pt x="7186" y="1976"/>
                      <a:pt x="7072" y="2203"/>
                    </a:cubicBezTo>
                    <a:lnTo>
                      <a:pt x="6238" y="4071"/>
                    </a:lnTo>
                    <a:lnTo>
                      <a:pt x="5204" y="2737"/>
                    </a:lnTo>
                    <a:cubicBezTo>
                      <a:pt x="5104" y="2604"/>
                      <a:pt x="4937" y="2370"/>
                      <a:pt x="4771" y="2103"/>
                    </a:cubicBezTo>
                    <a:cubicBezTo>
                      <a:pt x="4070" y="1003"/>
                      <a:pt x="3536" y="202"/>
                      <a:pt x="3169" y="69"/>
                    </a:cubicBezTo>
                    <a:cubicBezTo>
                      <a:pt x="3038" y="25"/>
                      <a:pt x="2926" y="0"/>
                      <a:pt x="28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1"/>
              <p:cNvSpPr/>
              <p:nvPr/>
            </p:nvSpPr>
            <p:spPr>
              <a:xfrm>
                <a:off x="6036588" y="1541748"/>
                <a:ext cx="398176" cy="597231"/>
              </a:xfrm>
              <a:custGeom>
                <a:rect b="b" l="l" r="r" t="t"/>
                <a:pathLst>
                  <a:path extrusionOk="0" h="18113" w="12076">
                    <a:moveTo>
                      <a:pt x="1968" y="0"/>
                    </a:moveTo>
                    <a:lnTo>
                      <a:pt x="0" y="1468"/>
                    </a:lnTo>
                    <a:cubicBezTo>
                      <a:pt x="901" y="4070"/>
                      <a:pt x="2636" y="8873"/>
                      <a:pt x="3770" y="11442"/>
                    </a:cubicBezTo>
                    <a:cubicBezTo>
                      <a:pt x="5371" y="15044"/>
                      <a:pt x="8440" y="17579"/>
                      <a:pt x="9374" y="17846"/>
                    </a:cubicBezTo>
                    <a:cubicBezTo>
                      <a:pt x="10141" y="18013"/>
                      <a:pt x="10875" y="18113"/>
                      <a:pt x="11642" y="18113"/>
                    </a:cubicBezTo>
                    <a:lnTo>
                      <a:pt x="12076" y="17079"/>
                    </a:lnTo>
                    <a:cubicBezTo>
                      <a:pt x="11208" y="16979"/>
                      <a:pt x="10341" y="16812"/>
                      <a:pt x="9474" y="16579"/>
                    </a:cubicBezTo>
                    <a:cubicBezTo>
                      <a:pt x="7673" y="16011"/>
                      <a:pt x="7406" y="14911"/>
                      <a:pt x="7406" y="14911"/>
                    </a:cubicBezTo>
                    <a:lnTo>
                      <a:pt x="7406" y="8539"/>
                    </a:lnTo>
                    <a:cubicBezTo>
                      <a:pt x="5371" y="5337"/>
                      <a:pt x="3069" y="1735"/>
                      <a:pt x="1968"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1"/>
              <p:cNvSpPr/>
              <p:nvPr/>
            </p:nvSpPr>
            <p:spPr>
              <a:xfrm>
                <a:off x="6036588" y="1541748"/>
                <a:ext cx="398176" cy="597231"/>
              </a:xfrm>
              <a:custGeom>
                <a:rect b="b" l="l" r="r" t="t"/>
                <a:pathLst>
                  <a:path extrusionOk="0" h="18113" w="12076">
                    <a:moveTo>
                      <a:pt x="1968" y="0"/>
                    </a:moveTo>
                    <a:lnTo>
                      <a:pt x="0" y="1468"/>
                    </a:lnTo>
                    <a:cubicBezTo>
                      <a:pt x="901" y="4070"/>
                      <a:pt x="2636" y="8873"/>
                      <a:pt x="3770" y="11442"/>
                    </a:cubicBezTo>
                    <a:cubicBezTo>
                      <a:pt x="5371" y="15044"/>
                      <a:pt x="8440" y="17579"/>
                      <a:pt x="9374" y="17846"/>
                    </a:cubicBezTo>
                    <a:cubicBezTo>
                      <a:pt x="10141" y="18013"/>
                      <a:pt x="10875" y="18113"/>
                      <a:pt x="11642" y="18113"/>
                    </a:cubicBezTo>
                    <a:lnTo>
                      <a:pt x="12076" y="17079"/>
                    </a:lnTo>
                    <a:cubicBezTo>
                      <a:pt x="11208" y="16979"/>
                      <a:pt x="10341" y="16812"/>
                      <a:pt x="9474" y="16579"/>
                    </a:cubicBezTo>
                    <a:cubicBezTo>
                      <a:pt x="7673" y="16011"/>
                      <a:pt x="7406" y="14911"/>
                      <a:pt x="7406" y="14911"/>
                    </a:cubicBezTo>
                    <a:lnTo>
                      <a:pt x="7406" y="8539"/>
                    </a:lnTo>
                    <a:cubicBezTo>
                      <a:pt x="5371" y="5337"/>
                      <a:pt x="3069" y="1735"/>
                      <a:pt x="1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1"/>
              <p:cNvSpPr/>
              <p:nvPr/>
            </p:nvSpPr>
            <p:spPr>
              <a:xfrm>
                <a:off x="5999198" y="1367556"/>
                <a:ext cx="74815" cy="103830"/>
              </a:xfrm>
              <a:custGeom>
                <a:rect b="b" l="l" r="r" t="t"/>
                <a:pathLst>
                  <a:path extrusionOk="0" h="3149" w="2269">
                    <a:moveTo>
                      <a:pt x="2043" y="1"/>
                    </a:moveTo>
                    <a:cubicBezTo>
                      <a:pt x="2017" y="1"/>
                      <a:pt x="1992" y="5"/>
                      <a:pt x="1968" y="13"/>
                    </a:cubicBezTo>
                    <a:cubicBezTo>
                      <a:pt x="1835" y="46"/>
                      <a:pt x="601" y="480"/>
                      <a:pt x="300" y="1247"/>
                    </a:cubicBezTo>
                    <a:cubicBezTo>
                      <a:pt x="0" y="2014"/>
                      <a:pt x="701" y="3015"/>
                      <a:pt x="701" y="3048"/>
                    </a:cubicBezTo>
                    <a:cubicBezTo>
                      <a:pt x="767" y="3115"/>
                      <a:pt x="801" y="3148"/>
                      <a:pt x="901" y="3148"/>
                    </a:cubicBezTo>
                    <a:cubicBezTo>
                      <a:pt x="934" y="3148"/>
                      <a:pt x="968" y="3148"/>
                      <a:pt x="1001" y="3115"/>
                    </a:cubicBezTo>
                    <a:cubicBezTo>
                      <a:pt x="1101" y="3048"/>
                      <a:pt x="1134" y="2915"/>
                      <a:pt x="1068" y="2815"/>
                    </a:cubicBezTo>
                    <a:cubicBezTo>
                      <a:pt x="901" y="2581"/>
                      <a:pt x="501" y="1881"/>
                      <a:pt x="667" y="1414"/>
                    </a:cubicBezTo>
                    <a:cubicBezTo>
                      <a:pt x="868" y="947"/>
                      <a:pt x="1768" y="513"/>
                      <a:pt x="2102" y="413"/>
                    </a:cubicBezTo>
                    <a:cubicBezTo>
                      <a:pt x="2202" y="346"/>
                      <a:pt x="2269" y="246"/>
                      <a:pt x="2235" y="146"/>
                    </a:cubicBezTo>
                    <a:cubicBezTo>
                      <a:pt x="2210" y="44"/>
                      <a:pt x="2126" y="1"/>
                      <a:pt x="20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1"/>
              <p:cNvSpPr/>
              <p:nvPr/>
            </p:nvSpPr>
            <p:spPr>
              <a:xfrm>
                <a:off x="5926593" y="1343322"/>
                <a:ext cx="82530" cy="71946"/>
              </a:xfrm>
              <a:custGeom>
                <a:rect b="b" l="l" r="r" t="t"/>
                <a:pathLst>
                  <a:path extrusionOk="0" h="2182" w="2503">
                    <a:moveTo>
                      <a:pt x="2282" y="1"/>
                    </a:moveTo>
                    <a:cubicBezTo>
                      <a:pt x="2232" y="1"/>
                      <a:pt x="2181" y="17"/>
                      <a:pt x="2136" y="47"/>
                    </a:cubicBezTo>
                    <a:lnTo>
                      <a:pt x="134" y="1815"/>
                    </a:lnTo>
                    <a:cubicBezTo>
                      <a:pt x="1" y="1915"/>
                      <a:pt x="67" y="2182"/>
                      <a:pt x="268" y="2182"/>
                    </a:cubicBezTo>
                    <a:cubicBezTo>
                      <a:pt x="334" y="2182"/>
                      <a:pt x="368" y="2149"/>
                      <a:pt x="401" y="2115"/>
                    </a:cubicBezTo>
                    <a:lnTo>
                      <a:pt x="2436" y="381"/>
                    </a:lnTo>
                    <a:cubicBezTo>
                      <a:pt x="2502" y="314"/>
                      <a:pt x="2502" y="180"/>
                      <a:pt x="2436" y="80"/>
                    </a:cubicBezTo>
                    <a:cubicBezTo>
                      <a:pt x="2399" y="25"/>
                      <a:pt x="2342" y="1"/>
                      <a:pt x="22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5" name="Google Shape;1095;p41"/>
          <p:cNvSpPr/>
          <p:nvPr/>
        </p:nvSpPr>
        <p:spPr>
          <a:xfrm>
            <a:off x="3128992" y="4439872"/>
            <a:ext cx="2453846" cy="13222"/>
          </a:xfrm>
          <a:custGeom>
            <a:rect b="b" l="l" r="r" t="t"/>
            <a:pathLst>
              <a:path extrusionOk="0" h="401" w="74421">
                <a:moveTo>
                  <a:pt x="200" y="0"/>
                </a:moveTo>
                <a:cubicBezTo>
                  <a:pt x="100" y="0"/>
                  <a:pt x="0" y="67"/>
                  <a:pt x="0" y="200"/>
                </a:cubicBezTo>
                <a:cubicBezTo>
                  <a:pt x="0" y="300"/>
                  <a:pt x="100" y="401"/>
                  <a:pt x="200" y="401"/>
                </a:cubicBezTo>
                <a:lnTo>
                  <a:pt x="74187" y="401"/>
                </a:lnTo>
                <a:cubicBezTo>
                  <a:pt x="74320" y="401"/>
                  <a:pt x="74420" y="300"/>
                  <a:pt x="74420" y="200"/>
                </a:cubicBezTo>
                <a:cubicBezTo>
                  <a:pt x="74387" y="67"/>
                  <a:pt x="74320" y="0"/>
                  <a:pt x="7418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1"/>
          <p:cNvSpPr/>
          <p:nvPr/>
        </p:nvSpPr>
        <p:spPr>
          <a:xfrm>
            <a:off x="1526478" y="4439872"/>
            <a:ext cx="1529957" cy="13222"/>
          </a:xfrm>
          <a:custGeom>
            <a:rect b="b" l="l" r="r" t="t"/>
            <a:pathLst>
              <a:path extrusionOk="0" h="401" w="46401">
                <a:moveTo>
                  <a:pt x="234" y="0"/>
                </a:moveTo>
                <a:cubicBezTo>
                  <a:pt x="101" y="0"/>
                  <a:pt x="1" y="67"/>
                  <a:pt x="1" y="200"/>
                </a:cubicBezTo>
                <a:cubicBezTo>
                  <a:pt x="1" y="300"/>
                  <a:pt x="101" y="401"/>
                  <a:pt x="234" y="401"/>
                </a:cubicBezTo>
                <a:lnTo>
                  <a:pt x="46167" y="401"/>
                </a:lnTo>
                <a:cubicBezTo>
                  <a:pt x="46301" y="401"/>
                  <a:pt x="46401" y="300"/>
                  <a:pt x="46401" y="200"/>
                </a:cubicBezTo>
                <a:cubicBezTo>
                  <a:pt x="46401" y="67"/>
                  <a:pt x="46301" y="0"/>
                  <a:pt x="461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7" name="Google Shape;1097;p41"/>
          <p:cNvGrpSpPr/>
          <p:nvPr/>
        </p:nvGrpSpPr>
        <p:grpSpPr>
          <a:xfrm>
            <a:off x="6741572" y="2124564"/>
            <a:ext cx="1505821" cy="2400743"/>
            <a:chOff x="6607808" y="2124564"/>
            <a:chExt cx="1505821" cy="2400743"/>
          </a:xfrm>
        </p:grpSpPr>
        <p:grpSp>
          <p:nvGrpSpPr>
            <p:cNvPr id="1098" name="Google Shape;1098;p41"/>
            <p:cNvGrpSpPr/>
            <p:nvPr/>
          </p:nvGrpSpPr>
          <p:grpSpPr>
            <a:xfrm>
              <a:off x="6607808" y="2124564"/>
              <a:ext cx="1505821" cy="2349390"/>
              <a:chOff x="5845808" y="2124564"/>
              <a:chExt cx="1505821" cy="2349390"/>
            </a:xfrm>
          </p:grpSpPr>
          <p:sp>
            <p:nvSpPr>
              <p:cNvPr id="1099" name="Google Shape;1099;p41"/>
              <p:cNvSpPr/>
              <p:nvPr/>
            </p:nvSpPr>
            <p:spPr>
              <a:xfrm>
                <a:off x="5845808" y="2124564"/>
                <a:ext cx="1505821" cy="2349390"/>
              </a:xfrm>
              <a:custGeom>
                <a:rect b="b" l="l" r="r" t="t"/>
                <a:pathLst>
                  <a:path extrusionOk="0" h="71253" w="45669">
                    <a:moveTo>
                      <a:pt x="15813" y="53407"/>
                    </a:moveTo>
                    <a:lnTo>
                      <a:pt x="15813" y="53407"/>
                    </a:lnTo>
                    <a:cubicBezTo>
                      <a:pt x="16547" y="54575"/>
                      <a:pt x="17214" y="55642"/>
                      <a:pt x="17248" y="56643"/>
                    </a:cubicBezTo>
                    <a:cubicBezTo>
                      <a:pt x="17381" y="59178"/>
                      <a:pt x="16514" y="60146"/>
                      <a:pt x="15713" y="61046"/>
                    </a:cubicBezTo>
                    <a:cubicBezTo>
                      <a:pt x="15213" y="58178"/>
                      <a:pt x="17181" y="58144"/>
                      <a:pt x="16180" y="54375"/>
                    </a:cubicBezTo>
                    <a:cubicBezTo>
                      <a:pt x="16114" y="54041"/>
                      <a:pt x="15980" y="53708"/>
                      <a:pt x="15813" y="53407"/>
                    </a:cubicBezTo>
                    <a:close/>
                    <a:moveTo>
                      <a:pt x="18207" y="65107"/>
                    </a:moveTo>
                    <a:cubicBezTo>
                      <a:pt x="18357" y="65107"/>
                      <a:pt x="18465" y="65133"/>
                      <a:pt x="18515" y="65183"/>
                    </a:cubicBezTo>
                    <a:cubicBezTo>
                      <a:pt x="18615" y="65349"/>
                      <a:pt x="18649" y="65549"/>
                      <a:pt x="18582" y="65716"/>
                    </a:cubicBezTo>
                    <a:cubicBezTo>
                      <a:pt x="18282" y="65549"/>
                      <a:pt x="17948" y="65349"/>
                      <a:pt x="17648" y="65183"/>
                    </a:cubicBezTo>
                    <a:cubicBezTo>
                      <a:pt x="17865" y="65133"/>
                      <a:pt x="18057" y="65107"/>
                      <a:pt x="18207" y="65107"/>
                    </a:cubicBezTo>
                    <a:close/>
                    <a:moveTo>
                      <a:pt x="19070" y="1"/>
                    </a:moveTo>
                    <a:cubicBezTo>
                      <a:pt x="19052" y="1"/>
                      <a:pt x="19034" y="1"/>
                      <a:pt x="19016" y="3"/>
                    </a:cubicBezTo>
                    <a:cubicBezTo>
                      <a:pt x="17481" y="69"/>
                      <a:pt x="18349" y="4773"/>
                      <a:pt x="17681" y="8809"/>
                    </a:cubicBezTo>
                    <a:cubicBezTo>
                      <a:pt x="17281" y="11044"/>
                      <a:pt x="13645" y="13045"/>
                      <a:pt x="13445" y="16047"/>
                    </a:cubicBezTo>
                    <a:cubicBezTo>
                      <a:pt x="13278" y="18549"/>
                      <a:pt x="16581" y="21685"/>
                      <a:pt x="16547" y="24487"/>
                    </a:cubicBezTo>
                    <a:cubicBezTo>
                      <a:pt x="16481" y="27122"/>
                      <a:pt x="13078" y="29490"/>
                      <a:pt x="13078" y="32226"/>
                    </a:cubicBezTo>
                    <a:cubicBezTo>
                      <a:pt x="13112" y="34961"/>
                      <a:pt x="16547" y="37896"/>
                      <a:pt x="16614" y="40532"/>
                    </a:cubicBezTo>
                    <a:cubicBezTo>
                      <a:pt x="16714" y="43334"/>
                      <a:pt x="13378" y="45869"/>
                      <a:pt x="13478" y="48404"/>
                    </a:cubicBezTo>
                    <a:cubicBezTo>
                      <a:pt x="13545" y="49705"/>
                      <a:pt x="14246" y="51006"/>
                      <a:pt x="15013" y="52207"/>
                    </a:cubicBezTo>
                    <a:cubicBezTo>
                      <a:pt x="14046" y="50906"/>
                      <a:pt x="12778" y="49538"/>
                      <a:pt x="12311" y="48004"/>
                    </a:cubicBezTo>
                    <a:cubicBezTo>
                      <a:pt x="11577" y="45769"/>
                      <a:pt x="12678" y="42933"/>
                      <a:pt x="11811" y="40765"/>
                    </a:cubicBezTo>
                    <a:cubicBezTo>
                      <a:pt x="10843" y="38430"/>
                      <a:pt x="7975" y="37062"/>
                      <a:pt x="6807" y="35194"/>
                    </a:cubicBezTo>
                    <a:cubicBezTo>
                      <a:pt x="5239" y="32759"/>
                      <a:pt x="4605" y="29490"/>
                      <a:pt x="2771" y="28890"/>
                    </a:cubicBezTo>
                    <a:cubicBezTo>
                      <a:pt x="2469" y="28795"/>
                      <a:pt x="2204" y="28750"/>
                      <a:pt x="1972" y="28750"/>
                    </a:cubicBezTo>
                    <a:cubicBezTo>
                      <a:pt x="1" y="28750"/>
                      <a:pt x="452" y="32029"/>
                      <a:pt x="1437" y="36028"/>
                    </a:cubicBezTo>
                    <a:cubicBezTo>
                      <a:pt x="2037" y="38397"/>
                      <a:pt x="1070" y="41732"/>
                      <a:pt x="2304" y="44735"/>
                    </a:cubicBezTo>
                    <a:cubicBezTo>
                      <a:pt x="3371" y="47336"/>
                      <a:pt x="6440" y="49371"/>
                      <a:pt x="7741" y="52040"/>
                    </a:cubicBezTo>
                    <a:cubicBezTo>
                      <a:pt x="9042" y="54708"/>
                      <a:pt x="8675" y="58244"/>
                      <a:pt x="10043" y="60679"/>
                    </a:cubicBezTo>
                    <a:cubicBezTo>
                      <a:pt x="11177" y="62681"/>
                      <a:pt x="13045" y="64048"/>
                      <a:pt x="14579" y="65316"/>
                    </a:cubicBezTo>
                    <a:lnTo>
                      <a:pt x="14679" y="65549"/>
                    </a:lnTo>
                    <a:cubicBezTo>
                      <a:pt x="14762" y="65632"/>
                      <a:pt x="14867" y="65692"/>
                      <a:pt x="14994" y="65692"/>
                    </a:cubicBezTo>
                    <a:cubicBezTo>
                      <a:pt x="15022" y="65692"/>
                      <a:pt x="15050" y="65689"/>
                      <a:pt x="15080" y="65683"/>
                    </a:cubicBezTo>
                    <a:cubicBezTo>
                      <a:pt x="15580" y="66117"/>
                      <a:pt x="16047" y="66584"/>
                      <a:pt x="16447" y="67084"/>
                    </a:cubicBezTo>
                    <a:cubicBezTo>
                      <a:pt x="17248" y="68118"/>
                      <a:pt x="16381" y="70119"/>
                      <a:pt x="16881" y="70620"/>
                    </a:cubicBezTo>
                    <a:cubicBezTo>
                      <a:pt x="17331" y="71070"/>
                      <a:pt x="17640" y="71252"/>
                      <a:pt x="17849" y="71252"/>
                    </a:cubicBezTo>
                    <a:cubicBezTo>
                      <a:pt x="18274" y="71252"/>
                      <a:pt x="18282" y="70492"/>
                      <a:pt x="18215" y="69686"/>
                    </a:cubicBezTo>
                    <a:cubicBezTo>
                      <a:pt x="18182" y="68985"/>
                      <a:pt x="19783" y="67884"/>
                      <a:pt x="19683" y="66884"/>
                    </a:cubicBezTo>
                    <a:cubicBezTo>
                      <a:pt x="19783" y="66717"/>
                      <a:pt x="19883" y="66617"/>
                      <a:pt x="19983" y="66584"/>
                    </a:cubicBezTo>
                    <a:cubicBezTo>
                      <a:pt x="19996" y="66581"/>
                      <a:pt x="20010" y="66580"/>
                      <a:pt x="20024" y="66580"/>
                    </a:cubicBezTo>
                    <a:cubicBezTo>
                      <a:pt x="20546" y="66580"/>
                      <a:pt x="22355" y="68017"/>
                      <a:pt x="23066" y="68017"/>
                    </a:cubicBezTo>
                    <a:cubicBezTo>
                      <a:pt x="23184" y="68017"/>
                      <a:pt x="23272" y="67977"/>
                      <a:pt x="23319" y="67884"/>
                    </a:cubicBezTo>
                    <a:cubicBezTo>
                      <a:pt x="23552" y="67417"/>
                      <a:pt x="20584" y="65349"/>
                      <a:pt x="20750" y="64682"/>
                    </a:cubicBezTo>
                    <a:cubicBezTo>
                      <a:pt x="20884" y="64249"/>
                      <a:pt x="22985" y="64382"/>
                      <a:pt x="23953" y="64182"/>
                    </a:cubicBezTo>
                    <a:cubicBezTo>
                      <a:pt x="23986" y="64215"/>
                      <a:pt x="24019" y="64215"/>
                      <a:pt x="24053" y="64249"/>
                    </a:cubicBezTo>
                    <a:cubicBezTo>
                      <a:pt x="24298" y="64616"/>
                      <a:pt x="24458" y="66052"/>
                      <a:pt x="25129" y="66052"/>
                    </a:cubicBezTo>
                    <a:cubicBezTo>
                      <a:pt x="25188" y="66052"/>
                      <a:pt x="25252" y="66041"/>
                      <a:pt x="25320" y="66016"/>
                    </a:cubicBezTo>
                    <a:cubicBezTo>
                      <a:pt x="26421" y="65583"/>
                      <a:pt x="27955" y="60379"/>
                      <a:pt x="31091" y="55409"/>
                    </a:cubicBezTo>
                    <a:cubicBezTo>
                      <a:pt x="32992" y="52407"/>
                      <a:pt x="36795" y="50072"/>
                      <a:pt x="38630" y="46503"/>
                    </a:cubicBezTo>
                    <a:cubicBezTo>
                      <a:pt x="40464" y="42933"/>
                      <a:pt x="40298" y="38230"/>
                      <a:pt x="41465" y="34894"/>
                    </a:cubicBezTo>
                    <a:cubicBezTo>
                      <a:pt x="43300" y="29724"/>
                      <a:pt x="45668" y="25154"/>
                      <a:pt x="44000" y="23152"/>
                    </a:cubicBezTo>
                    <a:cubicBezTo>
                      <a:pt x="43667" y="22752"/>
                      <a:pt x="43308" y="22569"/>
                      <a:pt x="42926" y="22569"/>
                    </a:cubicBezTo>
                    <a:cubicBezTo>
                      <a:pt x="41240" y="22569"/>
                      <a:pt x="39106" y="26131"/>
                      <a:pt x="36795" y="30291"/>
                    </a:cubicBezTo>
                    <a:cubicBezTo>
                      <a:pt x="35261" y="33093"/>
                      <a:pt x="31792" y="35495"/>
                      <a:pt x="30324" y="38997"/>
                    </a:cubicBezTo>
                    <a:cubicBezTo>
                      <a:pt x="28856" y="42433"/>
                      <a:pt x="29390" y="46836"/>
                      <a:pt x="28222" y="49972"/>
                    </a:cubicBezTo>
                    <a:cubicBezTo>
                      <a:pt x="26521" y="54542"/>
                      <a:pt x="25087" y="54508"/>
                      <a:pt x="23719" y="56910"/>
                    </a:cubicBezTo>
                    <a:cubicBezTo>
                      <a:pt x="23019" y="55442"/>
                      <a:pt x="22652" y="53808"/>
                      <a:pt x="22685" y="52207"/>
                    </a:cubicBezTo>
                    <a:cubicBezTo>
                      <a:pt x="22818" y="50038"/>
                      <a:pt x="26321" y="47970"/>
                      <a:pt x="26388" y="45268"/>
                    </a:cubicBezTo>
                    <a:cubicBezTo>
                      <a:pt x="26454" y="42900"/>
                      <a:pt x="23085" y="40065"/>
                      <a:pt x="23119" y="37463"/>
                    </a:cubicBezTo>
                    <a:cubicBezTo>
                      <a:pt x="23119" y="35061"/>
                      <a:pt x="26521" y="32826"/>
                      <a:pt x="26488" y="30324"/>
                    </a:cubicBezTo>
                    <a:cubicBezTo>
                      <a:pt x="26421" y="27856"/>
                      <a:pt x="22952" y="25121"/>
                      <a:pt x="22818" y="22719"/>
                    </a:cubicBezTo>
                    <a:cubicBezTo>
                      <a:pt x="22685" y="20084"/>
                      <a:pt x="25921" y="17615"/>
                      <a:pt x="25687" y="15314"/>
                    </a:cubicBezTo>
                    <a:cubicBezTo>
                      <a:pt x="25387" y="12512"/>
                      <a:pt x="21684" y="10210"/>
                      <a:pt x="21217" y="8108"/>
                    </a:cubicBezTo>
                    <a:cubicBezTo>
                      <a:pt x="20393" y="4283"/>
                      <a:pt x="20612" y="1"/>
                      <a:pt x="19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1"/>
              <p:cNvSpPr/>
              <p:nvPr/>
            </p:nvSpPr>
            <p:spPr>
              <a:xfrm>
                <a:off x="6383480" y="2452407"/>
                <a:ext cx="232093" cy="1931430"/>
              </a:xfrm>
              <a:custGeom>
                <a:rect b="b" l="l" r="r" t="t"/>
                <a:pathLst>
                  <a:path extrusionOk="0" h="58577" w="7039">
                    <a:moveTo>
                      <a:pt x="4036" y="1"/>
                    </a:moveTo>
                    <a:lnTo>
                      <a:pt x="4003" y="6872"/>
                    </a:lnTo>
                    <a:lnTo>
                      <a:pt x="334" y="1335"/>
                    </a:lnTo>
                    <a:lnTo>
                      <a:pt x="67" y="1502"/>
                    </a:lnTo>
                    <a:lnTo>
                      <a:pt x="4003" y="7439"/>
                    </a:lnTo>
                    <a:lnTo>
                      <a:pt x="3970" y="15512"/>
                    </a:lnTo>
                    <a:lnTo>
                      <a:pt x="334" y="11676"/>
                    </a:lnTo>
                    <a:lnTo>
                      <a:pt x="100" y="11876"/>
                    </a:lnTo>
                    <a:lnTo>
                      <a:pt x="3970" y="15979"/>
                    </a:lnTo>
                    <a:lnTo>
                      <a:pt x="3936" y="22717"/>
                    </a:lnTo>
                    <a:lnTo>
                      <a:pt x="400" y="19648"/>
                    </a:lnTo>
                    <a:lnTo>
                      <a:pt x="200" y="19882"/>
                    </a:lnTo>
                    <a:lnTo>
                      <a:pt x="3936" y="23151"/>
                    </a:lnTo>
                    <a:lnTo>
                      <a:pt x="3903" y="30990"/>
                    </a:lnTo>
                    <a:lnTo>
                      <a:pt x="267" y="26787"/>
                    </a:lnTo>
                    <a:lnTo>
                      <a:pt x="0" y="27020"/>
                    </a:lnTo>
                    <a:lnTo>
                      <a:pt x="3903" y="31490"/>
                    </a:lnTo>
                    <a:lnTo>
                      <a:pt x="3870" y="39663"/>
                    </a:lnTo>
                    <a:lnTo>
                      <a:pt x="3836" y="39729"/>
                    </a:lnTo>
                    <a:lnTo>
                      <a:pt x="300" y="34459"/>
                    </a:lnTo>
                    <a:lnTo>
                      <a:pt x="0" y="34659"/>
                    </a:lnTo>
                    <a:lnTo>
                      <a:pt x="3836" y="40363"/>
                    </a:lnTo>
                    <a:lnTo>
                      <a:pt x="3803" y="48235"/>
                    </a:lnTo>
                    <a:lnTo>
                      <a:pt x="901" y="42331"/>
                    </a:lnTo>
                    <a:lnTo>
                      <a:pt x="567" y="42465"/>
                    </a:lnTo>
                    <a:lnTo>
                      <a:pt x="3803" y="48936"/>
                    </a:lnTo>
                    <a:lnTo>
                      <a:pt x="3769" y="58576"/>
                    </a:lnTo>
                    <a:lnTo>
                      <a:pt x="4103" y="58576"/>
                    </a:lnTo>
                    <a:lnTo>
                      <a:pt x="4136" y="48335"/>
                    </a:lnTo>
                    <a:lnTo>
                      <a:pt x="5437" y="44299"/>
                    </a:lnTo>
                    <a:lnTo>
                      <a:pt x="5104" y="44166"/>
                    </a:lnTo>
                    <a:lnTo>
                      <a:pt x="4170" y="47368"/>
                    </a:lnTo>
                    <a:lnTo>
                      <a:pt x="4203" y="39763"/>
                    </a:lnTo>
                    <a:lnTo>
                      <a:pt x="5938" y="34792"/>
                    </a:lnTo>
                    <a:lnTo>
                      <a:pt x="5604" y="34659"/>
                    </a:lnTo>
                    <a:lnTo>
                      <a:pt x="4203" y="38695"/>
                    </a:lnTo>
                    <a:lnTo>
                      <a:pt x="4236" y="31590"/>
                    </a:lnTo>
                    <a:lnTo>
                      <a:pt x="7038" y="26920"/>
                    </a:lnTo>
                    <a:lnTo>
                      <a:pt x="6738" y="26720"/>
                    </a:lnTo>
                    <a:lnTo>
                      <a:pt x="4236" y="30890"/>
                    </a:lnTo>
                    <a:lnTo>
                      <a:pt x="4236" y="30890"/>
                    </a:lnTo>
                    <a:lnTo>
                      <a:pt x="4270" y="23151"/>
                    </a:lnTo>
                    <a:lnTo>
                      <a:pt x="6872" y="19248"/>
                    </a:lnTo>
                    <a:lnTo>
                      <a:pt x="6571" y="19014"/>
                    </a:lnTo>
                    <a:lnTo>
                      <a:pt x="4270" y="22484"/>
                    </a:lnTo>
                    <a:lnTo>
                      <a:pt x="4270" y="22484"/>
                    </a:lnTo>
                    <a:lnTo>
                      <a:pt x="4303" y="15912"/>
                    </a:lnTo>
                    <a:lnTo>
                      <a:pt x="5971" y="12443"/>
                    </a:lnTo>
                    <a:lnTo>
                      <a:pt x="5671" y="12276"/>
                    </a:lnTo>
                    <a:lnTo>
                      <a:pt x="4303" y="15112"/>
                    </a:lnTo>
                    <a:lnTo>
                      <a:pt x="4370" y="7773"/>
                    </a:lnTo>
                    <a:lnTo>
                      <a:pt x="6505" y="3337"/>
                    </a:lnTo>
                    <a:lnTo>
                      <a:pt x="6205" y="3170"/>
                    </a:lnTo>
                    <a:lnTo>
                      <a:pt x="4370" y="6972"/>
                    </a:lnTo>
                    <a:lnTo>
                      <a:pt x="4403" y="34"/>
                    </a:lnTo>
                    <a:lnTo>
                      <a:pt x="40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1"/>
              <p:cNvSpPr/>
              <p:nvPr/>
            </p:nvSpPr>
            <p:spPr>
              <a:xfrm>
                <a:off x="6603437" y="3017748"/>
                <a:ext cx="626972" cy="1246196"/>
              </a:xfrm>
              <a:custGeom>
                <a:rect b="b" l="l" r="r" t="t"/>
                <a:pathLst>
                  <a:path extrusionOk="0" h="37795" w="19015">
                    <a:moveTo>
                      <a:pt x="15678" y="0"/>
                    </a:moveTo>
                    <a:lnTo>
                      <a:pt x="14911" y="6972"/>
                    </a:lnTo>
                    <a:lnTo>
                      <a:pt x="13010" y="10875"/>
                    </a:lnTo>
                    <a:lnTo>
                      <a:pt x="13210" y="4704"/>
                    </a:lnTo>
                    <a:lnTo>
                      <a:pt x="12876" y="4637"/>
                    </a:lnTo>
                    <a:lnTo>
                      <a:pt x="12643" y="11642"/>
                    </a:lnTo>
                    <a:lnTo>
                      <a:pt x="10475" y="16045"/>
                    </a:lnTo>
                    <a:lnTo>
                      <a:pt x="9874" y="11675"/>
                    </a:lnTo>
                    <a:lnTo>
                      <a:pt x="9541" y="11709"/>
                    </a:lnTo>
                    <a:lnTo>
                      <a:pt x="10208" y="16612"/>
                    </a:lnTo>
                    <a:lnTo>
                      <a:pt x="7739" y="21683"/>
                    </a:lnTo>
                    <a:lnTo>
                      <a:pt x="7539" y="16345"/>
                    </a:lnTo>
                    <a:lnTo>
                      <a:pt x="7206" y="16345"/>
                    </a:lnTo>
                    <a:lnTo>
                      <a:pt x="7439" y="22316"/>
                    </a:lnTo>
                    <a:lnTo>
                      <a:pt x="4671" y="27987"/>
                    </a:lnTo>
                    <a:lnTo>
                      <a:pt x="4404" y="25819"/>
                    </a:lnTo>
                    <a:lnTo>
                      <a:pt x="4037" y="25819"/>
                    </a:lnTo>
                    <a:lnTo>
                      <a:pt x="4404" y="28554"/>
                    </a:lnTo>
                    <a:lnTo>
                      <a:pt x="1" y="37627"/>
                    </a:lnTo>
                    <a:lnTo>
                      <a:pt x="301" y="37794"/>
                    </a:lnTo>
                    <a:lnTo>
                      <a:pt x="4470" y="29188"/>
                    </a:lnTo>
                    <a:lnTo>
                      <a:pt x="4504" y="29355"/>
                    </a:lnTo>
                    <a:lnTo>
                      <a:pt x="8440" y="27787"/>
                    </a:lnTo>
                    <a:lnTo>
                      <a:pt x="8273" y="27453"/>
                    </a:lnTo>
                    <a:lnTo>
                      <a:pt x="4771" y="28854"/>
                    </a:lnTo>
                    <a:lnTo>
                      <a:pt x="4737" y="28621"/>
                    </a:lnTo>
                    <a:lnTo>
                      <a:pt x="7706" y="22583"/>
                    </a:lnTo>
                    <a:lnTo>
                      <a:pt x="11475" y="21416"/>
                    </a:lnTo>
                    <a:lnTo>
                      <a:pt x="11342" y="21082"/>
                    </a:lnTo>
                    <a:lnTo>
                      <a:pt x="7906" y="22150"/>
                    </a:lnTo>
                    <a:lnTo>
                      <a:pt x="10575" y="16679"/>
                    </a:lnTo>
                    <a:lnTo>
                      <a:pt x="14878" y="14844"/>
                    </a:lnTo>
                    <a:lnTo>
                      <a:pt x="14744" y="14544"/>
                    </a:lnTo>
                    <a:lnTo>
                      <a:pt x="10808" y="16179"/>
                    </a:lnTo>
                    <a:lnTo>
                      <a:pt x="13043" y="11575"/>
                    </a:lnTo>
                    <a:lnTo>
                      <a:pt x="16979" y="9974"/>
                    </a:lnTo>
                    <a:lnTo>
                      <a:pt x="16813" y="9641"/>
                    </a:lnTo>
                    <a:lnTo>
                      <a:pt x="13277" y="11108"/>
                    </a:lnTo>
                    <a:lnTo>
                      <a:pt x="15045" y="7472"/>
                    </a:lnTo>
                    <a:lnTo>
                      <a:pt x="19014" y="5204"/>
                    </a:lnTo>
                    <a:lnTo>
                      <a:pt x="18847" y="4904"/>
                    </a:lnTo>
                    <a:lnTo>
                      <a:pt x="15311" y="6905"/>
                    </a:lnTo>
                    <a:lnTo>
                      <a:pt x="18280" y="834"/>
                    </a:lnTo>
                    <a:lnTo>
                      <a:pt x="17980" y="668"/>
                    </a:lnTo>
                    <a:lnTo>
                      <a:pt x="15345" y="6038"/>
                    </a:lnTo>
                    <a:lnTo>
                      <a:pt x="16012" y="67"/>
                    </a:lnTo>
                    <a:lnTo>
                      <a:pt x="1567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1"/>
              <p:cNvSpPr/>
              <p:nvPr/>
            </p:nvSpPr>
            <p:spPr>
              <a:xfrm>
                <a:off x="5889622" y="3252016"/>
                <a:ext cx="560961" cy="1161489"/>
              </a:xfrm>
              <a:custGeom>
                <a:rect b="b" l="l" r="r" t="t"/>
                <a:pathLst>
                  <a:path extrusionOk="0" h="35226" w="17013">
                    <a:moveTo>
                      <a:pt x="701" y="0"/>
                    </a:moveTo>
                    <a:lnTo>
                      <a:pt x="401" y="134"/>
                    </a:lnTo>
                    <a:lnTo>
                      <a:pt x="2903" y="5504"/>
                    </a:lnTo>
                    <a:lnTo>
                      <a:pt x="168" y="3837"/>
                    </a:lnTo>
                    <a:lnTo>
                      <a:pt x="1" y="4103"/>
                    </a:lnTo>
                    <a:lnTo>
                      <a:pt x="3136" y="6038"/>
                    </a:lnTo>
                    <a:lnTo>
                      <a:pt x="5138" y="10308"/>
                    </a:lnTo>
                    <a:lnTo>
                      <a:pt x="2536" y="9240"/>
                    </a:lnTo>
                    <a:lnTo>
                      <a:pt x="2436" y="9541"/>
                    </a:lnTo>
                    <a:lnTo>
                      <a:pt x="5338" y="10741"/>
                    </a:lnTo>
                    <a:lnTo>
                      <a:pt x="7373" y="15145"/>
                    </a:lnTo>
                    <a:lnTo>
                      <a:pt x="7373" y="15145"/>
                    </a:lnTo>
                    <a:lnTo>
                      <a:pt x="4304" y="13410"/>
                    </a:lnTo>
                    <a:lnTo>
                      <a:pt x="4170" y="13710"/>
                    </a:lnTo>
                    <a:lnTo>
                      <a:pt x="7640" y="15678"/>
                    </a:lnTo>
                    <a:lnTo>
                      <a:pt x="10075" y="20949"/>
                    </a:lnTo>
                    <a:lnTo>
                      <a:pt x="7339" y="19915"/>
                    </a:lnTo>
                    <a:lnTo>
                      <a:pt x="7239" y="20248"/>
                    </a:lnTo>
                    <a:lnTo>
                      <a:pt x="10275" y="21349"/>
                    </a:lnTo>
                    <a:lnTo>
                      <a:pt x="12376" y="25919"/>
                    </a:lnTo>
                    <a:lnTo>
                      <a:pt x="12376" y="26153"/>
                    </a:lnTo>
                    <a:lnTo>
                      <a:pt x="9741" y="24752"/>
                    </a:lnTo>
                    <a:lnTo>
                      <a:pt x="9608" y="25052"/>
                    </a:lnTo>
                    <a:lnTo>
                      <a:pt x="12676" y="26686"/>
                    </a:lnTo>
                    <a:lnTo>
                      <a:pt x="12676" y="26553"/>
                    </a:lnTo>
                    <a:lnTo>
                      <a:pt x="16713" y="35226"/>
                    </a:lnTo>
                    <a:lnTo>
                      <a:pt x="17013" y="35126"/>
                    </a:lnTo>
                    <a:lnTo>
                      <a:pt x="12743" y="25886"/>
                    </a:lnTo>
                    <a:lnTo>
                      <a:pt x="13010" y="21916"/>
                    </a:lnTo>
                    <a:lnTo>
                      <a:pt x="12676" y="21849"/>
                    </a:lnTo>
                    <a:lnTo>
                      <a:pt x="12443" y="25219"/>
                    </a:lnTo>
                    <a:lnTo>
                      <a:pt x="10675" y="21449"/>
                    </a:lnTo>
                    <a:lnTo>
                      <a:pt x="11542" y="17113"/>
                    </a:lnTo>
                    <a:lnTo>
                      <a:pt x="11209" y="17013"/>
                    </a:lnTo>
                    <a:lnTo>
                      <a:pt x="10408" y="20915"/>
                    </a:lnTo>
                    <a:lnTo>
                      <a:pt x="8040" y="15778"/>
                    </a:lnTo>
                    <a:lnTo>
                      <a:pt x="8674" y="10475"/>
                    </a:lnTo>
                    <a:lnTo>
                      <a:pt x="8340" y="10408"/>
                    </a:lnTo>
                    <a:lnTo>
                      <a:pt x="7773" y="15178"/>
                    </a:lnTo>
                    <a:lnTo>
                      <a:pt x="5772" y="10908"/>
                    </a:lnTo>
                    <a:lnTo>
                      <a:pt x="5972" y="11008"/>
                    </a:lnTo>
                    <a:lnTo>
                      <a:pt x="6272" y="5771"/>
                    </a:lnTo>
                    <a:lnTo>
                      <a:pt x="5938" y="5738"/>
                    </a:lnTo>
                    <a:lnTo>
                      <a:pt x="5671" y="10508"/>
                    </a:lnTo>
                    <a:lnTo>
                      <a:pt x="5571" y="10475"/>
                    </a:lnTo>
                    <a:lnTo>
                      <a:pt x="3336" y="5671"/>
                    </a:lnTo>
                    <a:lnTo>
                      <a:pt x="3770" y="768"/>
                    </a:lnTo>
                    <a:lnTo>
                      <a:pt x="3437" y="734"/>
                    </a:lnTo>
                    <a:lnTo>
                      <a:pt x="3070" y="5071"/>
                    </a:lnTo>
                    <a:lnTo>
                      <a:pt x="7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3" name="Google Shape;1103;p41"/>
            <p:cNvSpPr/>
            <p:nvPr/>
          </p:nvSpPr>
          <p:spPr>
            <a:xfrm>
              <a:off x="6952988" y="4119415"/>
              <a:ext cx="659945" cy="405891"/>
            </a:xfrm>
            <a:custGeom>
              <a:rect b="b" l="l" r="r" t="t"/>
              <a:pathLst>
                <a:path extrusionOk="0" h="12310" w="20015">
                  <a:moveTo>
                    <a:pt x="7873" y="0"/>
                  </a:moveTo>
                  <a:cubicBezTo>
                    <a:pt x="7339" y="768"/>
                    <a:pt x="6939" y="1635"/>
                    <a:pt x="6672" y="2569"/>
                  </a:cubicBezTo>
                  <a:cubicBezTo>
                    <a:pt x="6472" y="3703"/>
                    <a:pt x="7940" y="5738"/>
                    <a:pt x="7940" y="5738"/>
                  </a:cubicBezTo>
                  <a:lnTo>
                    <a:pt x="6639" y="5071"/>
                  </a:lnTo>
                  <a:lnTo>
                    <a:pt x="6610" y="6798"/>
                  </a:lnTo>
                  <a:lnTo>
                    <a:pt x="6610" y="6798"/>
                  </a:lnTo>
                  <a:cubicBezTo>
                    <a:pt x="6555" y="6422"/>
                    <a:pt x="6241" y="5702"/>
                    <a:pt x="4804" y="4904"/>
                  </a:cubicBezTo>
                  <a:cubicBezTo>
                    <a:pt x="3970" y="4403"/>
                    <a:pt x="3103" y="3936"/>
                    <a:pt x="2202" y="3536"/>
                  </a:cubicBezTo>
                  <a:lnTo>
                    <a:pt x="2202" y="3536"/>
                  </a:lnTo>
                  <a:cubicBezTo>
                    <a:pt x="2502" y="4403"/>
                    <a:pt x="3069" y="5204"/>
                    <a:pt x="3770" y="5804"/>
                  </a:cubicBezTo>
                  <a:cubicBezTo>
                    <a:pt x="4871" y="6572"/>
                    <a:pt x="5338" y="6939"/>
                    <a:pt x="5338" y="6939"/>
                  </a:cubicBezTo>
                  <a:cubicBezTo>
                    <a:pt x="4437" y="6505"/>
                    <a:pt x="3503" y="6271"/>
                    <a:pt x="2502" y="6238"/>
                  </a:cubicBezTo>
                  <a:cubicBezTo>
                    <a:pt x="2448" y="6236"/>
                    <a:pt x="2394" y="6235"/>
                    <a:pt x="2339" y="6235"/>
                  </a:cubicBezTo>
                  <a:cubicBezTo>
                    <a:pt x="1523" y="6235"/>
                    <a:pt x="689" y="6470"/>
                    <a:pt x="1" y="6939"/>
                  </a:cubicBezTo>
                  <a:cubicBezTo>
                    <a:pt x="935" y="7406"/>
                    <a:pt x="1869" y="7839"/>
                    <a:pt x="2836" y="8206"/>
                  </a:cubicBezTo>
                  <a:cubicBezTo>
                    <a:pt x="3601" y="8469"/>
                    <a:pt x="4381" y="8659"/>
                    <a:pt x="5175" y="8760"/>
                  </a:cubicBezTo>
                  <a:lnTo>
                    <a:pt x="5175" y="8760"/>
                  </a:lnTo>
                  <a:cubicBezTo>
                    <a:pt x="5075" y="8757"/>
                    <a:pt x="4974" y="8756"/>
                    <a:pt x="4871" y="8756"/>
                  </a:cubicBezTo>
                  <a:cubicBezTo>
                    <a:pt x="4159" y="8756"/>
                    <a:pt x="3421" y="8822"/>
                    <a:pt x="3170" y="9073"/>
                  </a:cubicBezTo>
                  <a:cubicBezTo>
                    <a:pt x="2636" y="9641"/>
                    <a:pt x="2202" y="10274"/>
                    <a:pt x="1835" y="10941"/>
                  </a:cubicBezTo>
                  <a:cubicBezTo>
                    <a:pt x="2402" y="10891"/>
                    <a:pt x="2969" y="10866"/>
                    <a:pt x="3536" y="10866"/>
                  </a:cubicBezTo>
                  <a:cubicBezTo>
                    <a:pt x="4104" y="10866"/>
                    <a:pt x="4671" y="10891"/>
                    <a:pt x="5238" y="10941"/>
                  </a:cubicBezTo>
                  <a:cubicBezTo>
                    <a:pt x="5410" y="10966"/>
                    <a:pt x="5589" y="10976"/>
                    <a:pt x="5771" y="10976"/>
                  </a:cubicBezTo>
                  <a:cubicBezTo>
                    <a:pt x="7109" y="10976"/>
                    <a:pt x="8607" y="10408"/>
                    <a:pt x="8607" y="10408"/>
                  </a:cubicBezTo>
                  <a:lnTo>
                    <a:pt x="10241" y="11242"/>
                  </a:lnTo>
                  <a:lnTo>
                    <a:pt x="10942" y="10208"/>
                  </a:lnTo>
                  <a:cubicBezTo>
                    <a:pt x="10942" y="10208"/>
                    <a:pt x="10945" y="10207"/>
                    <a:pt x="10951" y="10207"/>
                  </a:cubicBezTo>
                  <a:cubicBezTo>
                    <a:pt x="11018" y="10207"/>
                    <a:pt x="11455" y="10235"/>
                    <a:pt x="12643" y="10875"/>
                  </a:cubicBezTo>
                  <a:cubicBezTo>
                    <a:pt x="13844" y="11442"/>
                    <a:pt x="15111" y="11909"/>
                    <a:pt x="16379" y="12309"/>
                  </a:cubicBezTo>
                  <a:lnTo>
                    <a:pt x="13944" y="9140"/>
                  </a:lnTo>
                  <a:lnTo>
                    <a:pt x="16412" y="9741"/>
                  </a:lnTo>
                  <a:cubicBezTo>
                    <a:pt x="16775" y="9817"/>
                    <a:pt x="17194" y="9844"/>
                    <a:pt x="17608" y="9844"/>
                  </a:cubicBezTo>
                  <a:cubicBezTo>
                    <a:pt x="18644" y="9844"/>
                    <a:pt x="19648" y="9674"/>
                    <a:pt x="19648" y="9674"/>
                  </a:cubicBezTo>
                  <a:cubicBezTo>
                    <a:pt x="19648" y="9674"/>
                    <a:pt x="19448" y="9073"/>
                    <a:pt x="18114" y="8540"/>
                  </a:cubicBezTo>
                  <a:cubicBezTo>
                    <a:pt x="16746" y="8006"/>
                    <a:pt x="14144" y="7206"/>
                    <a:pt x="14144" y="7205"/>
                  </a:cubicBezTo>
                  <a:lnTo>
                    <a:pt x="14144" y="7205"/>
                  </a:lnTo>
                  <a:cubicBezTo>
                    <a:pt x="14144" y="7206"/>
                    <a:pt x="14658" y="7310"/>
                    <a:pt x="15351" y="7310"/>
                  </a:cubicBezTo>
                  <a:cubicBezTo>
                    <a:pt x="16070" y="7310"/>
                    <a:pt x="16983" y="7197"/>
                    <a:pt x="17713" y="6738"/>
                  </a:cubicBezTo>
                  <a:cubicBezTo>
                    <a:pt x="18581" y="6138"/>
                    <a:pt x="19348" y="5471"/>
                    <a:pt x="20015" y="4670"/>
                  </a:cubicBezTo>
                  <a:cubicBezTo>
                    <a:pt x="20015" y="4670"/>
                    <a:pt x="18579" y="3809"/>
                    <a:pt x="16984" y="3809"/>
                  </a:cubicBezTo>
                  <a:cubicBezTo>
                    <a:pt x="16696" y="3809"/>
                    <a:pt x="16403" y="3837"/>
                    <a:pt x="16112" y="3903"/>
                  </a:cubicBezTo>
                  <a:cubicBezTo>
                    <a:pt x="14811" y="4237"/>
                    <a:pt x="13577" y="4837"/>
                    <a:pt x="12543" y="5671"/>
                  </a:cubicBezTo>
                  <a:cubicBezTo>
                    <a:pt x="13277" y="5037"/>
                    <a:pt x="13844" y="4237"/>
                    <a:pt x="14177" y="3336"/>
                  </a:cubicBezTo>
                  <a:cubicBezTo>
                    <a:pt x="14411" y="2636"/>
                    <a:pt x="14578" y="1868"/>
                    <a:pt x="14678" y="1134"/>
                  </a:cubicBezTo>
                  <a:lnTo>
                    <a:pt x="14678" y="1134"/>
                  </a:lnTo>
                  <a:cubicBezTo>
                    <a:pt x="14678" y="1135"/>
                    <a:pt x="12343" y="1902"/>
                    <a:pt x="11742" y="2602"/>
                  </a:cubicBezTo>
                  <a:cubicBezTo>
                    <a:pt x="11147" y="3463"/>
                    <a:pt x="10617" y="4356"/>
                    <a:pt x="10185" y="5282"/>
                  </a:cubicBezTo>
                  <a:lnTo>
                    <a:pt x="10185" y="5282"/>
                  </a:lnTo>
                  <a:cubicBezTo>
                    <a:pt x="10286" y="5061"/>
                    <a:pt x="11072" y="3229"/>
                    <a:pt x="10008" y="2102"/>
                  </a:cubicBezTo>
                  <a:cubicBezTo>
                    <a:pt x="8840" y="934"/>
                    <a:pt x="7873" y="0"/>
                    <a:pt x="78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 name="Google Shape;1104;p41"/>
          <p:cNvGrpSpPr/>
          <p:nvPr/>
        </p:nvGrpSpPr>
        <p:grpSpPr>
          <a:xfrm>
            <a:off x="913507" y="3141605"/>
            <a:ext cx="862327" cy="1309990"/>
            <a:chOff x="1500100" y="3241003"/>
            <a:chExt cx="862327" cy="1309990"/>
          </a:xfrm>
        </p:grpSpPr>
        <p:sp>
          <p:nvSpPr>
            <p:cNvPr id="1105" name="Google Shape;1105;p41"/>
            <p:cNvSpPr/>
            <p:nvPr/>
          </p:nvSpPr>
          <p:spPr>
            <a:xfrm>
              <a:off x="1823458" y="3241003"/>
              <a:ext cx="538968" cy="1243986"/>
            </a:xfrm>
            <a:custGeom>
              <a:rect b="b" l="l" r="r" t="t"/>
              <a:pathLst>
                <a:path extrusionOk="0" h="37728" w="16346">
                  <a:moveTo>
                    <a:pt x="8240" y="1"/>
                  </a:moveTo>
                  <a:cubicBezTo>
                    <a:pt x="8240" y="1"/>
                    <a:pt x="100" y="8407"/>
                    <a:pt x="34" y="18848"/>
                  </a:cubicBezTo>
                  <a:cubicBezTo>
                    <a:pt x="0" y="29255"/>
                    <a:pt x="8106" y="37728"/>
                    <a:pt x="8106" y="37728"/>
                  </a:cubicBezTo>
                  <a:cubicBezTo>
                    <a:pt x="8106" y="37728"/>
                    <a:pt x="16245" y="29289"/>
                    <a:pt x="16279" y="18881"/>
                  </a:cubicBezTo>
                  <a:cubicBezTo>
                    <a:pt x="16345" y="8474"/>
                    <a:pt x="8240" y="1"/>
                    <a:pt x="8240"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1"/>
            <p:cNvSpPr/>
            <p:nvPr/>
          </p:nvSpPr>
          <p:spPr>
            <a:xfrm>
              <a:off x="1503397" y="4027423"/>
              <a:ext cx="493862" cy="519152"/>
            </a:xfrm>
            <a:custGeom>
              <a:rect b="b" l="l" r="r" t="t"/>
              <a:pathLst>
                <a:path extrusionOk="0" h="15745" w="14978">
                  <a:moveTo>
                    <a:pt x="34" y="0"/>
                  </a:moveTo>
                  <a:cubicBezTo>
                    <a:pt x="34" y="0"/>
                    <a:pt x="0" y="6839"/>
                    <a:pt x="4103" y="11175"/>
                  </a:cubicBezTo>
                  <a:cubicBezTo>
                    <a:pt x="8206" y="15545"/>
                    <a:pt x="14944" y="15745"/>
                    <a:pt x="14944" y="15745"/>
                  </a:cubicBezTo>
                  <a:cubicBezTo>
                    <a:pt x="14944" y="15745"/>
                    <a:pt x="14978" y="8907"/>
                    <a:pt x="10875" y="4537"/>
                  </a:cubicBezTo>
                  <a:cubicBezTo>
                    <a:pt x="6772" y="201"/>
                    <a:pt x="34" y="0"/>
                    <a:pt x="34"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1"/>
            <p:cNvSpPr/>
            <p:nvPr/>
          </p:nvSpPr>
          <p:spPr>
            <a:xfrm>
              <a:off x="1823458" y="3241003"/>
              <a:ext cx="538968" cy="1243986"/>
            </a:xfrm>
            <a:custGeom>
              <a:rect b="b" l="l" r="r" t="t"/>
              <a:pathLst>
                <a:path extrusionOk="0" h="37728" w="16346">
                  <a:moveTo>
                    <a:pt x="8240" y="1"/>
                  </a:moveTo>
                  <a:cubicBezTo>
                    <a:pt x="8240" y="1"/>
                    <a:pt x="100" y="8407"/>
                    <a:pt x="34" y="18848"/>
                  </a:cubicBezTo>
                  <a:cubicBezTo>
                    <a:pt x="0" y="29255"/>
                    <a:pt x="8106" y="37728"/>
                    <a:pt x="8106" y="37728"/>
                  </a:cubicBezTo>
                  <a:cubicBezTo>
                    <a:pt x="8106" y="37728"/>
                    <a:pt x="16245" y="29289"/>
                    <a:pt x="16279" y="18881"/>
                  </a:cubicBezTo>
                  <a:cubicBezTo>
                    <a:pt x="16345" y="8474"/>
                    <a:pt x="8240" y="1"/>
                    <a:pt x="82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1"/>
            <p:cNvSpPr/>
            <p:nvPr/>
          </p:nvSpPr>
          <p:spPr>
            <a:xfrm>
              <a:off x="1503397" y="4027423"/>
              <a:ext cx="493862" cy="519152"/>
            </a:xfrm>
            <a:custGeom>
              <a:rect b="b" l="l" r="r" t="t"/>
              <a:pathLst>
                <a:path extrusionOk="0" h="15745" w="14978">
                  <a:moveTo>
                    <a:pt x="34" y="0"/>
                  </a:moveTo>
                  <a:cubicBezTo>
                    <a:pt x="34" y="0"/>
                    <a:pt x="0" y="6839"/>
                    <a:pt x="4103" y="11175"/>
                  </a:cubicBezTo>
                  <a:cubicBezTo>
                    <a:pt x="8206" y="15545"/>
                    <a:pt x="14944" y="15745"/>
                    <a:pt x="14944" y="15745"/>
                  </a:cubicBezTo>
                  <a:cubicBezTo>
                    <a:pt x="14944" y="15745"/>
                    <a:pt x="14978" y="8907"/>
                    <a:pt x="10875" y="4537"/>
                  </a:cubicBezTo>
                  <a:cubicBezTo>
                    <a:pt x="6772" y="201"/>
                    <a:pt x="34"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1"/>
            <p:cNvSpPr/>
            <p:nvPr/>
          </p:nvSpPr>
          <p:spPr>
            <a:xfrm>
              <a:off x="1866355" y="3241003"/>
              <a:ext cx="452086" cy="1243986"/>
            </a:xfrm>
            <a:custGeom>
              <a:rect b="b" l="l" r="r" t="t"/>
              <a:pathLst>
                <a:path extrusionOk="0" h="37728" w="13711">
                  <a:moveTo>
                    <a:pt x="6738" y="1"/>
                  </a:moveTo>
                  <a:lnTo>
                    <a:pt x="6638" y="19048"/>
                  </a:lnTo>
                  <a:lnTo>
                    <a:pt x="1368" y="11209"/>
                  </a:lnTo>
                  <a:lnTo>
                    <a:pt x="1034" y="11442"/>
                  </a:lnTo>
                  <a:lnTo>
                    <a:pt x="6605" y="19748"/>
                  </a:lnTo>
                  <a:lnTo>
                    <a:pt x="6638" y="19748"/>
                  </a:lnTo>
                  <a:lnTo>
                    <a:pt x="6605" y="27654"/>
                  </a:lnTo>
                  <a:lnTo>
                    <a:pt x="301" y="21883"/>
                  </a:lnTo>
                  <a:lnTo>
                    <a:pt x="0" y="22183"/>
                  </a:lnTo>
                  <a:lnTo>
                    <a:pt x="6605" y="28221"/>
                  </a:lnTo>
                  <a:lnTo>
                    <a:pt x="6572" y="37728"/>
                  </a:lnTo>
                  <a:lnTo>
                    <a:pt x="7005" y="37728"/>
                  </a:lnTo>
                  <a:lnTo>
                    <a:pt x="7005" y="32291"/>
                  </a:lnTo>
                  <a:lnTo>
                    <a:pt x="12076" y="28254"/>
                  </a:lnTo>
                  <a:lnTo>
                    <a:pt x="11809" y="27921"/>
                  </a:lnTo>
                  <a:lnTo>
                    <a:pt x="7039" y="31757"/>
                  </a:lnTo>
                  <a:lnTo>
                    <a:pt x="7072" y="23318"/>
                  </a:lnTo>
                  <a:lnTo>
                    <a:pt x="13710" y="17347"/>
                  </a:lnTo>
                  <a:lnTo>
                    <a:pt x="13443" y="17013"/>
                  </a:lnTo>
                  <a:lnTo>
                    <a:pt x="7072" y="22751"/>
                  </a:lnTo>
                  <a:lnTo>
                    <a:pt x="7105" y="13511"/>
                  </a:lnTo>
                  <a:lnTo>
                    <a:pt x="11575" y="9541"/>
                  </a:lnTo>
                  <a:lnTo>
                    <a:pt x="11308" y="9241"/>
                  </a:lnTo>
                  <a:lnTo>
                    <a:pt x="7105" y="12944"/>
                  </a:lnTo>
                  <a:lnTo>
                    <a:pt x="7105" y="12944"/>
                  </a:lnTo>
                  <a:lnTo>
                    <a:pt x="717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1"/>
            <p:cNvSpPr/>
            <p:nvPr/>
          </p:nvSpPr>
          <p:spPr>
            <a:xfrm>
              <a:off x="1500100" y="4021917"/>
              <a:ext cx="501578" cy="529077"/>
            </a:xfrm>
            <a:custGeom>
              <a:rect b="b" l="l" r="r" t="t"/>
              <a:pathLst>
                <a:path extrusionOk="0" h="16046" w="15212">
                  <a:moveTo>
                    <a:pt x="301" y="1"/>
                  </a:moveTo>
                  <a:lnTo>
                    <a:pt x="0" y="301"/>
                  </a:lnTo>
                  <a:lnTo>
                    <a:pt x="7339" y="8040"/>
                  </a:lnTo>
                  <a:lnTo>
                    <a:pt x="7339" y="8040"/>
                  </a:lnTo>
                  <a:lnTo>
                    <a:pt x="2302" y="7006"/>
                  </a:lnTo>
                  <a:lnTo>
                    <a:pt x="2202" y="7406"/>
                  </a:lnTo>
                  <a:lnTo>
                    <a:pt x="7839" y="8573"/>
                  </a:lnTo>
                  <a:lnTo>
                    <a:pt x="10775" y="11709"/>
                  </a:lnTo>
                  <a:lnTo>
                    <a:pt x="6038" y="11876"/>
                  </a:lnTo>
                  <a:lnTo>
                    <a:pt x="6071" y="12309"/>
                  </a:lnTo>
                  <a:lnTo>
                    <a:pt x="11175" y="12109"/>
                  </a:lnTo>
                  <a:lnTo>
                    <a:pt x="14911" y="16045"/>
                  </a:lnTo>
                  <a:lnTo>
                    <a:pt x="15211" y="15745"/>
                  </a:lnTo>
                  <a:lnTo>
                    <a:pt x="13110" y="13510"/>
                  </a:lnTo>
                  <a:lnTo>
                    <a:pt x="13610" y="9808"/>
                  </a:lnTo>
                  <a:lnTo>
                    <a:pt x="13176" y="9741"/>
                  </a:lnTo>
                  <a:lnTo>
                    <a:pt x="12709" y="13110"/>
                  </a:lnTo>
                  <a:lnTo>
                    <a:pt x="9541" y="9774"/>
                  </a:lnTo>
                  <a:lnTo>
                    <a:pt x="9941" y="4570"/>
                  </a:lnTo>
                  <a:lnTo>
                    <a:pt x="9507" y="4537"/>
                  </a:lnTo>
                  <a:lnTo>
                    <a:pt x="9140" y="9341"/>
                  </a:lnTo>
                  <a:lnTo>
                    <a:pt x="5671" y="5671"/>
                  </a:lnTo>
                  <a:lnTo>
                    <a:pt x="5971" y="2202"/>
                  </a:lnTo>
                  <a:lnTo>
                    <a:pt x="5538" y="2169"/>
                  </a:lnTo>
                  <a:lnTo>
                    <a:pt x="5271" y="5238"/>
                  </a:lnTo>
                  <a:lnTo>
                    <a:pt x="3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41"/>
          <p:cNvGrpSpPr/>
          <p:nvPr/>
        </p:nvGrpSpPr>
        <p:grpSpPr>
          <a:xfrm rot="6946274">
            <a:off x="3971065" y="2624191"/>
            <a:ext cx="1201869" cy="1700034"/>
            <a:chOff x="4400433" y="16685"/>
            <a:chExt cx="1426555" cy="2017851"/>
          </a:xfrm>
        </p:grpSpPr>
        <p:sp>
          <p:nvSpPr>
            <p:cNvPr id="1112" name="Google Shape;1112;p41"/>
            <p:cNvSpPr/>
            <p:nvPr/>
          </p:nvSpPr>
          <p:spPr>
            <a:xfrm>
              <a:off x="4454409" y="236082"/>
              <a:ext cx="191306" cy="202517"/>
            </a:xfrm>
            <a:custGeom>
              <a:rect b="b" l="l" r="r" t="t"/>
              <a:pathLst>
                <a:path extrusionOk="0" h="6142" w="5802">
                  <a:moveTo>
                    <a:pt x="1955" y="1"/>
                  </a:moveTo>
                  <a:cubicBezTo>
                    <a:pt x="872" y="1"/>
                    <a:pt x="1" y="942"/>
                    <a:pt x="98" y="2039"/>
                  </a:cubicBezTo>
                  <a:cubicBezTo>
                    <a:pt x="131" y="3206"/>
                    <a:pt x="1065" y="4240"/>
                    <a:pt x="1966" y="4874"/>
                  </a:cubicBezTo>
                  <a:cubicBezTo>
                    <a:pt x="2966" y="5608"/>
                    <a:pt x="5768" y="6142"/>
                    <a:pt x="5768" y="6142"/>
                  </a:cubicBezTo>
                  <a:cubicBezTo>
                    <a:pt x="5802" y="6142"/>
                    <a:pt x="5535" y="4207"/>
                    <a:pt x="5502" y="4074"/>
                  </a:cubicBezTo>
                  <a:cubicBezTo>
                    <a:pt x="5168" y="2673"/>
                    <a:pt x="3667" y="137"/>
                    <a:pt x="2066" y="4"/>
                  </a:cubicBezTo>
                  <a:cubicBezTo>
                    <a:pt x="2029" y="2"/>
                    <a:pt x="1992" y="1"/>
                    <a:pt x="1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1"/>
            <p:cNvSpPr/>
            <p:nvPr/>
          </p:nvSpPr>
          <p:spPr>
            <a:xfrm>
              <a:off x="5333118" y="371433"/>
              <a:ext cx="154015" cy="246469"/>
            </a:xfrm>
            <a:custGeom>
              <a:rect b="b" l="l" r="r" t="t"/>
              <a:pathLst>
                <a:path extrusionOk="0" h="7475" w="4671">
                  <a:moveTo>
                    <a:pt x="2258" y="0"/>
                  </a:moveTo>
                  <a:cubicBezTo>
                    <a:pt x="1617" y="0"/>
                    <a:pt x="988" y="331"/>
                    <a:pt x="634" y="936"/>
                  </a:cubicBezTo>
                  <a:cubicBezTo>
                    <a:pt x="0" y="1903"/>
                    <a:pt x="234" y="3304"/>
                    <a:pt x="634" y="4305"/>
                  </a:cubicBezTo>
                  <a:cubicBezTo>
                    <a:pt x="1101" y="5506"/>
                    <a:pt x="3102" y="7474"/>
                    <a:pt x="3136" y="7474"/>
                  </a:cubicBezTo>
                  <a:cubicBezTo>
                    <a:pt x="3136" y="7474"/>
                    <a:pt x="3136" y="7474"/>
                    <a:pt x="3136" y="7474"/>
                  </a:cubicBezTo>
                  <a:cubicBezTo>
                    <a:pt x="3152" y="7474"/>
                    <a:pt x="4003" y="5738"/>
                    <a:pt x="4036" y="5639"/>
                  </a:cubicBezTo>
                  <a:cubicBezTo>
                    <a:pt x="4537" y="4272"/>
                    <a:pt x="4670" y="1370"/>
                    <a:pt x="3369" y="369"/>
                  </a:cubicBezTo>
                  <a:cubicBezTo>
                    <a:pt x="3032" y="119"/>
                    <a:pt x="2643" y="0"/>
                    <a:pt x="22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1"/>
            <p:cNvSpPr/>
            <p:nvPr/>
          </p:nvSpPr>
          <p:spPr>
            <a:xfrm>
              <a:off x="4400433" y="16685"/>
              <a:ext cx="1426555" cy="2017851"/>
            </a:xfrm>
            <a:custGeom>
              <a:rect b="b" l="l" r="r" t="t"/>
              <a:pathLst>
                <a:path extrusionOk="0" h="61198" w="43265">
                  <a:moveTo>
                    <a:pt x="14310" y="43951"/>
                  </a:moveTo>
                  <a:cubicBezTo>
                    <a:pt x="14978" y="45019"/>
                    <a:pt x="16812" y="46487"/>
                    <a:pt x="17046" y="46687"/>
                  </a:cubicBezTo>
                  <a:cubicBezTo>
                    <a:pt x="16645" y="47320"/>
                    <a:pt x="16212" y="47921"/>
                    <a:pt x="15811" y="48488"/>
                  </a:cubicBezTo>
                  <a:cubicBezTo>
                    <a:pt x="15278" y="49289"/>
                    <a:pt x="14777" y="49989"/>
                    <a:pt x="14277" y="50623"/>
                  </a:cubicBezTo>
                  <a:cubicBezTo>
                    <a:pt x="14544" y="48455"/>
                    <a:pt x="14310" y="46253"/>
                    <a:pt x="13677" y="44152"/>
                  </a:cubicBezTo>
                  <a:cubicBezTo>
                    <a:pt x="13910" y="44085"/>
                    <a:pt x="14110" y="44018"/>
                    <a:pt x="14310" y="43951"/>
                  </a:cubicBezTo>
                  <a:close/>
                  <a:moveTo>
                    <a:pt x="11818" y="0"/>
                  </a:moveTo>
                  <a:cubicBezTo>
                    <a:pt x="11672" y="0"/>
                    <a:pt x="11523" y="17"/>
                    <a:pt x="11375" y="53"/>
                  </a:cubicBezTo>
                  <a:cubicBezTo>
                    <a:pt x="9841" y="487"/>
                    <a:pt x="8907" y="3222"/>
                    <a:pt x="8840" y="4690"/>
                  </a:cubicBezTo>
                  <a:cubicBezTo>
                    <a:pt x="8840" y="4823"/>
                    <a:pt x="9007" y="6758"/>
                    <a:pt x="9007" y="6758"/>
                  </a:cubicBezTo>
                  <a:lnTo>
                    <a:pt x="9040" y="6758"/>
                  </a:lnTo>
                  <a:cubicBezTo>
                    <a:pt x="8907" y="7192"/>
                    <a:pt x="8740" y="7659"/>
                    <a:pt x="8573" y="8192"/>
                  </a:cubicBezTo>
                  <a:cubicBezTo>
                    <a:pt x="8273" y="9126"/>
                    <a:pt x="7973" y="10194"/>
                    <a:pt x="7706" y="11395"/>
                  </a:cubicBezTo>
                  <a:cubicBezTo>
                    <a:pt x="7372" y="12696"/>
                    <a:pt x="7139" y="13997"/>
                    <a:pt x="7005" y="15298"/>
                  </a:cubicBezTo>
                  <a:cubicBezTo>
                    <a:pt x="6805" y="16765"/>
                    <a:pt x="6772" y="18266"/>
                    <a:pt x="6838" y="19734"/>
                  </a:cubicBezTo>
                  <a:lnTo>
                    <a:pt x="6838" y="19801"/>
                  </a:lnTo>
                  <a:cubicBezTo>
                    <a:pt x="6672" y="19367"/>
                    <a:pt x="6171" y="18133"/>
                    <a:pt x="6138" y="18033"/>
                  </a:cubicBezTo>
                  <a:cubicBezTo>
                    <a:pt x="5453" y="16851"/>
                    <a:pt x="3608" y="15001"/>
                    <a:pt x="2064" y="15001"/>
                  </a:cubicBezTo>
                  <a:cubicBezTo>
                    <a:pt x="1952" y="15001"/>
                    <a:pt x="1843" y="15010"/>
                    <a:pt x="1735" y="15031"/>
                  </a:cubicBezTo>
                  <a:cubicBezTo>
                    <a:pt x="634" y="15264"/>
                    <a:pt x="0" y="16432"/>
                    <a:pt x="400" y="17532"/>
                  </a:cubicBezTo>
                  <a:cubicBezTo>
                    <a:pt x="734" y="18633"/>
                    <a:pt x="1902" y="19400"/>
                    <a:pt x="2902" y="19767"/>
                  </a:cubicBezTo>
                  <a:cubicBezTo>
                    <a:pt x="3492" y="19993"/>
                    <a:pt x="4488" y="20047"/>
                    <a:pt x="5336" y="20047"/>
                  </a:cubicBezTo>
                  <a:cubicBezTo>
                    <a:pt x="6119" y="20047"/>
                    <a:pt x="6776" y="20001"/>
                    <a:pt x="6872" y="20001"/>
                  </a:cubicBezTo>
                  <a:cubicBezTo>
                    <a:pt x="7005" y="21502"/>
                    <a:pt x="7205" y="23003"/>
                    <a:pt x="7539" y="24471"/>
                  </a:cubicBezTo>
                  <a:cubicBezTo>
                    <a:pt x="7706" y="25338"/>
                    <a:pt x="7906" y="26205"/>
                    <a:pt x="8139" y="27073"/>
                  </a:cubicBezTo>
                  <a:cubicBezTo>
                    <a:pt x="7973" y="26706"/>
                    <a:pt x="7839" y="26372"/>
                    <a:pt x="7806" y="26305"/>
                  </a:cubicBezTo>
                  <a:cubicBezTo>
                    <a:pt x="7152" y="25123"/>
                    <a:pt x="5280" y="23273"/>
                    <a:pt x="3759" y="23273"/>
                  </a:cubicBezTo>
                  <a:cubicBezTo>
                    <a:pt x="3649" y="23273"/>
                    <a:pt x="3541" y="23283"/>
                    <a:pt x="3436" y="23303"/>
                  </a:cubicBezTo>
                  <a:cubicBezTo>
                    <a:pt x="2302" y="23537"/>
                    <a:pt x="1668" y="24738"/>
                    <a:pt x="2068" y="25805"/>
                  </a:cubicBezTo>
                  <a:cubicBezTo>
                    <a:pt x="2402" y="26906"/>
                    <a:pt x="3569" y="27673"/>
                    <a:pt x="4603" y="28040"/>
                  </a:cubicBezTo>
                  <a:cubicBezTo>
                    <a:pt x="5186" y="28266"/>
                    <a:pt x="6140" y="28322"/>
                    <a:pt x="6969" y="28322"/>
                  </a:cubicBezTo>
                  <a:cubicBezTo>
                    <a:pt x="7611" y="28322"/>
                    <a:pt x="8178" y="28288"/>
                    <a:pt x="8440" y="28273"/>
                  </a:cubicBezTo>
                  <a:lnTo>
                    <a:pt x="8706" y="29274"/>
                  </a:lnTo>
                  <a:cubicBezTo>
                    <a:pt x="9140" y="30875"/>
                    <a:pt x="9540" y="32443"/>
                    <a:pt x="9941" y="34011"/>
                  </a:cubicBezTo>
                  <a:cubicBezTo>
                    <a:pt x="10074" y="34545"/>
                    <a:pt x="10174" y="35112"/>
                    <a:pt x="10274" y="35645"/>
                  </a:cubicBezTo>
                  <a:cubicBezTo>
                    <a:pt x="10141" y="35312"/>
                    <a:pt x="10041" y="35045"/>
                    <a:pt x="10007" y="34978"/>
                  </a:cubicBezTo>
                  <a:cubicBezTo>
                    <a:pt x="9354" y="33796"/>
                    <a:pt x="7482" y="31946"/>
                    <a:pt x="5961" y="31946"/>
                  </a:cubicBezTo>
                  <a:cubicBezTo>
                    <a:pt x="5851" y="31946"/>
                    <a:pt x="5743" y="31956"/>
                    <a:pt x="5638" y="31976"/>
                  </a:cubicBezTo>
                  <a:cubicBezTo>
                    <a:pt x="4503" y="32210"/>
                    <a:pt x="3870" y="33410"/>
                    <a:pt x="4270" y="34478"/>
                  </a:cubicBezTo>
                  <a:cubicBezTo>
                    <a:pt x="4603" y="35579"/>
                    <a:pt x="5804" y="36346"/>
                    <a:pt x="6805" y="36713"/>
                  </a:cubicBezTo>
                  <a:cubicBezTo>
                    <a:pt x="7393" y="36936"/>
                    <a:pt x="8388" y="36999"/>
                    <a:pt x="9235" y="36999"/>
                  </a:cubicBezTo>
                  <a:cubicBezTo>
                    <a:pt x="9781" y="36999"/>
                    <a:pt x="10266" y="36973"/>
                    <a:pt x="10541" y="36946"/>
                  </a:cubicBezTo>
                  <a:cubicBezTo>
                    <a:pt x="10641" y="37513"/>
                    <a:pt x="10741" y="38080"/>
                    <a:pt x="10808" y="38614"/>
                  </a:cubicBezTo>
                  <a:cubicBezTo>
                    <a:pt x="10841" y="39014"/>
                    <a:pt x="10908" y="39381"/>
                    <a:pt x="10941" y="39748"/>
                  </a:cubicBezTo>
                  <a:cubicBezTo>
                    <a:pt x="10975" y="40115"/>
                    <a:pt x="10975" y="40482"/>
                    <a:pt x="11008" y="40849"/>
                  </a:cubicBezTo>
                  <a:cubicBezTo>
                    <a:pt x="10741" y="41049"/>
                    <a:pt x="10441" y="41316"/>
                    <a:pt x="10074" y="41583"/>
                  </a:cubicBezTo>
                  <a:cubicBezTo>
                    <a:pt x="9283" y="40364"/>
                    <a:pt x="8037" y="39047"/>
                    <a:pt x="6817" y="39047"/>
                  </a:cubicBezTo>
                  <a:cubicBezTo>
                    <a:pt x="6802" y="39047"/>
                    <a:pt x="6787" y="39047"/>
                    <a:pt x="6772" y="39048"/>
                  </a:cubicBezTo>
                  <a:cubicBezTo>
                    <a:pt x="5638" y="39148"/>
                    <a:pt x="4837" y="40182"/>
                    <a:pt x="5070" y="41316"/>
                  </a:cubicBezTo>
                  <a:cubicBezTo>
                    <a:pt x="5237" y="42450"/>
                    <a:pt x="6271" y="43384"/>
                    <a:pt x="7239" y="43918"/>
                  </a:cubicBezTo>
                  <a:cubicBezTo>
                    <a:pt x="7372" y="43985"/>
                    <a:pt x="7506" y="44051"/>
                    <a:pt x="7639" y="44085"/>
                  </a:cubicBezTo>
                  <a:cubicBezTo>
                    <a:pt x="6338" y="45653"/>
                    <a:pt x="5404" y="47487"/>
                    <a:pt x="4870" y="49455"/>
                  </a:cubicBezTo>
                  <a:cubicBezTo>
                    <a:pt x="3469" y="55259"/>
                    <a:pt x="6905" y="61197"/>
                    <a:pt x="6905" y="61197"/>
                  </a:cubicBezTo>
                  <a:cubicBezTo>
                    <a:pt x="6905" y="61197"/>
                    <a:pt x="11709" y="58228"/>
                    <a:pt x="13610" y="53258"/>
                  </a:cubicBezTo>
                  <a:cubicBezTo>
                    <a:pt x="14410" y="52157"/>
                    <a:pt x="15478" y="50723"/>
                    <a:pt x="16612" y="49022"/>
                  </a:cubicBezTo>
                  <a:cubicBezTo>
                    <a:pt x="17046" y="48388"/>
                    <a:pt x="17479" y="47687"/>
                    <a:pt x="17946" y="46954"/>
                  </a:cubicBezTo>
                  <a:cubicBezTo>
                    <a:pt x="18213" y="47087"/>
                    <a:pt x="20548" y="48121"/>
                    <a:pt x="21716" y="48121"/>
                  </a:cubicBezTo>
                  <a:cubicBezTo>
                    <a:pt x="22783" y="48088"/>
                    <a:pt x="24151" y="47787"/>
                    <a:pt x="24818" y="46853"/>
                  </a:cubicBezTo>
                  <a:cubicBezTo>
                    <a:pt x="25518" y="45953"/>
                    <a:pt x="25285" y="44652"/>
                    <a:pt x="24318" y="44051"/>
                  </a:cubicBezTo>
                  <a:cubicBezTo>
                    <a:pt x="23987" y="43855"/>
                    <a:pt x="23590" y="43771"/>
                    <a:pt x="23161" y="43771"/>
                  </a:cubicBezTo>
                  <a:cubicBezTo>
                    <a:pt x="21774" y="43771"/>
                    <a:pt x="20063" y="44647"/>
                    <a:pt x="19247" y="45386"/>
                  </a:cubicBezTo>
                  <a:cubicBezTo>
                    <a:pt x="19181" y="45419"/>
                    <a:pt x="18547" y="46120"/>
                    <a:pt x="18180" y="46553"/>
                  </a:cubicBezTo>
                  <a:cubicBezTo>
                    <a:pt x="18380" y="46253"/>
                    <a:pt x="18547" y="45986"/>
                    <a:pt x="18747" y="45686"/>
                  </a:cubicBezTo>
                  <a:cubicBezTo>
                    <a:pt x="19114" y="45052"/>
                    <a:pt x="19447" y="44452"/>
                    <a:pt x="19848" y="43818"/>
                  </a:cubicBezTo>
                  <a:lnTo>
                    <a:pt x="20348" y="42817"/>
                  </a:lnTo>
                  <a:cubicBezTo>
                    <a:pt x="20548" y="42517"/>
                    <a:pt x="20682" y="42150"/>
                    <a:pt x="20848" y="41783"/>
                  </a:cubicBezTo>
                  <a:cubicBezTo>
                    <a:pt x="21249" y="40983"/>
                    <a:pt x="21582" y="40149"/>
                    <a:pt x="21916" y="39281"/>
                  </a:cubicBezTo>
                  <a:cubicBezTo>
                    <a:pt x="22416" y="39615"/>
                    <a:pt x="24318" y="40782"/>
                    <a:pt x="25385" y="40916"/>
                  </a:cubicBezTo>
                  <a:cubicBezTo>
                    <a:pt x="25661" y="40959"/>
                    <a:pt x="25959" y="40984"/>
                    <a:pt x="26262" y="40984"/>
                  </a:cubicBezTo>
                  <a:cubicBezTo>
                    <a:pt x="27134" y="40984"/>
                    <a:pt x="28052" y="40776"/>
                    <a:pt x="28621" y="40182"/>
                  </a:cubicBezTo>
                  <a:cubicBezTo>
                    <a:pt x="29455" y="39381"/>
                    <a:pt x="29421" y="38080"/>
                    <a:pt x="28554" y="37313"/>
                  </a:cubicBezTo>
                  <a:cubicBezTo>
                    <a:pt x="28133" y="36961"/>
                    <a:pt x="27530" y="36821"/>
                    <a:pt x="26870" y="36821"/>
                  </a:cubicBezTo>
                  <a:cubicBezTo>
                    <a:pt x="25595" y="36821"/>
                    <a:pt x="24108" y="37341"/>
                    <a:pt x="23317" y="37847"/>
                  </a:cubicBezTo>
                  <a:cubicBezTo>
                    <a:pt x="23250" y="37914"/>
                    <a:pt x="22450" y="38581"/>
                    <a:pt x="22016" y="38948"/>
                  </a:cubicBezTo>
                  <a:cubicBezTo>
                    <a:pt x="22216" y="38414"/>
                    <a:pt x="22416" y="37914"/>
                    <a:pt x="22583" y="37380"/>
                  </a:cubicBezTo>
                  <a:cubicBezTo>
                    <a:pt x="23117" y="35846"/>
                    <a:pt x="23584" y="34278"/>
                    <a:pt x="24051" y="32743"/>
                  </a:cubicBezTo>
                  <a:cubicBezTo>
                    <a:pt x="24184" y="32243"/>
                    <a:pt x="24351" y="31776"/>
                    <a:pt x="24484" y="31309"/>
                  </a:cubicBezTo>
                  <a:cubicBezTo>
                    <a:pt x="24684" y="31409"/>
                    <a:pt x="26886" y="32843"/>
                    <a:pt x="28087" y="33010"/>
                  </a:cubicBezTo>
                  <a:cubicBezTo>
                    <a:pt x="28363" y="33053"/>
                    <a:pt x="28661" y="33079"/>
                    <a:pt x="28964" y="33079"/>
                  </a:cubicBezTo>
                  <a:cubicBezTo>
                    <a:pt x="29836" y="33079"/>
                    <a:pt x="30754" y="32870"/>
                    <a:pt x="31323" y="32276"/>
                  </a:cubicBezTo>
                  <a:cubicBezTo>
                    <a:pt x="32156" y="31476"/>
                    <a:pt x="32123" y="30141"/>
                    <a:pt x="31256" y="29408"/>
                  </a:cubicBezTo>
                  <a:cubicBezTo>
                    <a:pt x="30835" y="29055"/>
                    <a:pt x="30232" y="28916"/>
                    <a:pt x="29572" y="28916"/>
                  </a:cubicBezTo>
                  <a:cubicBezTo>
                    <a:pt x="28297" y="28916"/>
                    <a:pt x="26810" y="29436"/>
                    <a:pt x="26019" y="29941"/>
                  </a:cubicBezTo>
                  <a:cubicBezTo>
                    <a:pt x="25952" y="30008"/>
                    <a:pt x="24785" y="30942"/>
                    <a:pt x="24518" y="31209"/>
                  </a:cubicBezTo>
                  <a:cubicBezTo>
                    <a:pt x="24851" y="30141"/>
                    <a:pt x="25185" y="29107"/>
                    <a:pt x="25552" y="28107"/>
                  </a:cubicBezTo>
                  <a:cubicBezTo>
                    <a:pt x="26052" y="26739"/>
                    <a:pt x="26653" y="25405"/>
                    <a:pt x="27320" y="24137"/>
                  </a:cubicBezTo>
                  <a:cubicBezTo>
                    <a:pt x="27386" y="24171"/>
                    <a:pt x="29688" y="25672"/>
                    <a:pt x="30922" y="25838"/>
                  </a:cubicBezTo>
                  <a:cubicBezTo>
                    <a:pt x="31198" y="25881"/>
                    <a:pt x="31496" y="25907"/>
                    <a:pt x="31800" y="25907"/>
                  </a:cubicBezTo>
                  <a:cubicBezTo>
                    <a:pt x="32673" y="25907"/>
                    <a:pt x="33597" y="25698"/>
                    <a:pt x="34191" y="25105"/>
                  </a:cubicBezTo>
                  <a:cubicBezTo>
                    <a:pt x="34992" y="24304"/>
                    <a:pt x="34958" y="23003"/>
                    <a:pt x="34091" y="22236"/>
                  </a:cubicBezTo>
                  <a:cubicBezTo>
                    <a:pt x="33670" y="21883"/>
                    <a:pt x="33067" y="21744"/>
                    <a:pt x="32409" y="21744"/>
                  </a:cubicBezTo>
                  <a:cubicBezTo>
                    <a:pt x="31136" y="21744"/>
                    <a:pt x="29657" y="22264"/>
                    <a:pt x="28887" y="22770"/>
                  </a:cubicBezTo>
                  <a:cubicBezTo>
                    <a:pt x="28787" y="22836"/>
                    <a:pt x="27553" y="23870"/>
                    <a:pt x="27353" y="24070"/>
                  </a:cubicBezTo>
                  <a:cubicBezTo>
                    <a:pt x="27386" y="24004"/>
                    <a:pt x="27420" y="23904"/>
                    <a:pt x="27453" y="23837"/>
                  </a:cubicBezTo>
                  <a:cubicBezTo>
                    <a:pt x="28154" y="22569"/>
                    <a:pt x="28988" y="21369"/>
                    <a:pt x="29888" y="20234"/>
                  </a:cubicBezTo>
                  <a:cubicBezTo>
                    <a:pt x="30389" y="19601"/>
                    <a:pt x="30922" y="19034"/>
                    <a:pt x="31423" y="18500"/>
                  </a:cubicBezTo>
                  <a:cubicBezTo>
                    <a:pt x="31823" y="18833"/>
                    <a:pt x="33724" y="20301"/>
                    <a:pt x="34758" y="20568"/>
                  </a:cubicBezTo>
                  <a:cubicBezTo>
                    <a:pt x="35184" y="20678"/>
                    <a:pt x="35673" y="20754"/>
                    <a:pt x="36160" y="20754"/>
                  </a:cubicBezTo>
                  <a:cubicBezTo>
                    <a:pt x="36856" y="20754"/>
                    <a:pt x="37551" y="20599"/>
                    <a:pt x="38061" y="20168"/>
                  </a:cubicBezTo>
                  <a:cubicBezTo>
                    <a:pt x="38961" y="19467"/>
                    <a:pt x="39095" y="18166"/>
                    <a:pt x="38294" y="17332"/>
                  </a:cubicBezTo>
                  <a:cubicBezTo>
                    <a:pt x="37791" y="16815"/>
                    <a:pt x="36954" y="16618"/>
                    <a:pt x="36067" y="16618"/>
                  </a:cubicBezTo>
                  <a:cubicBezTo>
                    <a:pt x="34954" y="16618"/>
                    <a:pt x="33763" y="16928"/>
                    <a:pt x="33057" y="17299"/>
                  </a:cubicBezTo>
                  <a:cubicBezTo>
                    <a:pt x="32990" y="17332"/>
                    <a:pt x="32323" y="17766"/>
                    <a:pt x="31823" y="18066"/>
                  </a:cubicBezTo>
                  <a:cubicBezTo>
                    <a:pt x="32056" y="17833"/>
                    <a:pt x="32290" y="17599"/>
                    <a:pt x="32523" y="17366"/>
                  </a:cubicBezTo>
                  <a:cubicBezTo>
                    <a:pt x="33391" y="16498"/>
                    <a:pt x="34225" y="15765"/>
                    <a:pt x="34992" y="15131"/>
                  </a:cubicBezTo>
                  <a:cubicBezTo>
                    <a:pt x="35392" y="14764"/>
                    <a:pt x="35792" y="14464"/>
                    <a:pt x="36193" y="14163"/>
                  </a:cubicBezTo>
                  <a:cubicBezTo>
                    <a:pt x="36622" y="14244"/>
                    <a:pt x="38175" y="14519"/>
                    <a:pt x="39304" y="14519"/>
                  </a:cubicBezTo>
                  <a:cubicBezTo>
                    <a:pt x="39578" y="14519"/>
                    <a:pt x="39827" y="14503"/>
                    <a:pt x="40029" y="14464"/>
                  </a:cubicBezTo>
                  <a:cubicBezTo>
                    <a:pt x="41096" y="14230"/>
                    <a:pt x="42330" y="13596"/>
                    <a:pt x="42797" y="12562"/>
                  </a:cubicBezTo>
                  <a:cubicBezTo>
                    <a:pt x="43264" y="11528"/>
                    <a:pt x="42764" y="10294"/>
                    <a:pt x="41697" y="9927"/>
                  </a:cubicBezTo>
                  <a:cubicBezTo>
                    <a:pt x="41503" y="9860"/>
                    <a:pt x="41298" y="9829"/>
                    <a:pt x="41085" y="9829"/>
                  </a:cubicBezTo>
                  <a:cubicBezTo>
                    <a:pt x="39606" y="9829"/>
                    <a:pt x="37756" y="11308"/>
                    <a:pt x="37027" y="12329"/>
                  </a:cubicBezTo>
                  <a:cubicBezTo>
                    <a:pt x="36960" y="12429"/>
                    <a:pt x="36026" y="14130"/>
                    <a:pt x="36059" y="14130"/>
                  </a:cubicBezTo>
                  <a:lnTo>
                    <a:pt x="36093" y="14130"/>
                  </a:lnTo>
                  <a:cubicBezTo>
                    <a:pt x="35726" y="14430"/>
                    <a:pt x="35325" y="14730"/>
                    <a:pt x="34925" y="15064"/>
                  </a:cubicBezTo>
                  <a:cubicBezTo>
                    <a:pt x="34158" y="15664"/>
                    <a:pt x="33291" y="16398"/>
                    <a:pt x="32423" y="17232"/>
                  </a:cubicBezTo>
                  <a:cubicBezTo>
                    <a:pt x="31456" y="18100"/>
                    <a:pt x="30555" y="19067"/>
                    <a:pt x="29688" y="20068"/>
                  </a:cubicBezTo>
                  <a:cubicBezTo>
                    <a:pt x="28721" y="21168"/>
                    <a:pt x="27887" y="22369"/>
                    <a:pt x="27153" y="23670"/>
                  </a:cubicBezTo>
                  <a:lnTo>
                    <a:pt x="27120" y="23704"/>
                  </a:lnTo>
                  <a:cubicBezTo>
                    <a:pt x="27220" y="23237"/>
                    <a:pt x="27453" y="21936"/>
                    <a:pt x="27453" y="21836"/>
                  </a:cubicBezTo>
                  <a:cubicBezTo>
                    <a:pt x="27553" y="20401"/>
                    <a:pt x="26919" y="17532"/>
                    <a:pt x="25452" y="16899"/>
                  </a:cubicBezTo>
                  <a:cubicBezTo>
                    <a:pt x="25226" y="16814"/>
                    <a:pt x="24996" y="16774"/>
                    <a:pt x="24772" y="16774"/>
                  </a:cubicBezTo>
                  <a:cubicBezTo>
                    <a:pt x="23931" y="16774"/>
                    <a:pt x="23160" y="17331"/>
                    <a:pt x="22950" y="18200"/>
                  </a:cubicBezTo>
                  <a:cubicBezTo>
                    <a:pt x="22616" y="19300"/>
                    <a:pt x="23183" y="20601"/>
                    <a:pt x="23851" y="21469"/>
                  </a:cubicBezTo>
                  <a:cubicBezTo>
                    <a:pt x="24551" y="22436"/>
                    <a:pt x="26853" y="23737"/>
                    <a:pt x="27053" y="23870"/>
                  </a:cubicBezTo>
                  <a:cubicBezTo>
                    <a:pt x="26319" y="25171"/>
                    <a:pt x="25685" y="26539"/>
                    <a:pt x="25118" y="27940"/>
                  </a:cubicBezTo>
                  <a:cubicBezTo>
                    <a:pt x="24818" y="28740"/>
                    <a:pt x="24518" y="29574"/>
                    <a:pt x="24217" y="30408"/>
                  </a:cubicBezTo>
                  <a:cubicBezTo>
                    <a:pt x="24284" y="30008"/>
                    <a:pt x="24384" y="29641"/>
                    <a:pt x="24384" y="29608"/>
                  </a:cubicBezTo>
                  <a:cubicBezTo>
                    <a:pt x="24484" y="28173"/>
                    <a:pt x="23817" y="25305"/>
                    <a:pt x="22349" y="24671"/>
                  </a:cubicBezTo>
                  <a:cubicBezTo>
                    <a:pt x="22124" y="24586"/>
                    <a:pt x="21894" y="24546"/>
                    <a:pt x="21669" y="24546"/>
                  </a:cubicBezTo>
                  <a:cubicBezTo>
                    <a:pt x="20829" y="24546"/>
                    <a:pt x="20058" y="25103"/>
                    <a:pt x="19848" y="25972"/>
                  </a:cubicBezTo>
                  <a:cubicBezTo>
                    <a:pt x="19514" y="27073"/>
                    <a:pt x="20081" y="28340"/>
                    <a:pt x="20748" y="29241"/>
                  </a:cubicBezTo>
                  <a:cubicBezTo>
                    <a:pt x="21382" y="30108"/>
                    <a:pt x="23317" y="31276"/>
                    <a:pt x="23851" y="31576"/>
                  </a:cubicBezTo>
                  <a:cubicBezTo>
                    <a:pt x="23750" y="31876"/>
                    <a:pt x="23617" y="32210"/>
                    <a:pt x="23517" y="32543"/>
                  </a:cubicBezTo>
                  <a:cubicBezTo>
                    <a:pt x="23017" y="34078"/>
                    <a:pt x="22516" y="35612"/>
                    <a:pt x="21983" y="37113"/>
                  </a:cubicBezTo>
                  <a:cubicBezTo>
                    <a:pt x="21782" y="37647"/>
                    <a:pt x="21582" y="38147"/>
                    <a:pt x="21382" y="38681"/>
                  </a:cubicBezTo>
                  <a:cubicBezTo>
                    <a:pt x="21449" y="38314"/>
                    <a:pt x="21482" y="38014"/>
                    <a:pt x="21482" y="37980"/>
                  </a:cubicBezTo>
                  <a:cubicBezTo>
                    <a:pt x="21582" y="36513"/>
                    <a:pt x="20948" y="33677"/>
                    <a:pt x="19447" y="33044"/>
                  </a:cubicBezTo>
                  <a:cubicBezTo>
                    <a:pt x="19229" y="32959"/>
                    <a:pt x="19005" y="32919"/>
                    <a:pt x="18784" y="32919"/>
                  </a:cubicBezTo>
                  <a:cubicBezTo>
                    <a:pt x="17959" y="32919"/>
                    <a:pt x="17182" y="33476"/>
                    <a:pt x="16946" y="34344"/>
                  </a:cubicBezTo>
                  <a:cubicBezTo>
                    <a:pt x="16645" y="35445"/>
                    <a:pt x="17246" y="36746"/>
                    <a:pt x="17846" y="37580"/>
                  </a:cubicBezTo>
                  <a:cubicBezTo>
                    <a:pt x="18480" y="38447"/>
                    <a:pt x="20248" y="39515"/>
                    <a:pt x="20882" y="39882"/>
                  </a:cubicBezTo>
                  <a:cubicBezTo>
                    <a:pt x="20648" y="40415"/>
                    <a:pt x="20415" y="40916"/>
                    <a:pt x="20181" y="41416"/>
                  </a:cubicBezTo>
                  <a:cubicBezTo>
                    <a:pt x="20014" y="41750"/>
                    <a:pt x="19881" y="42083"/>
                    <a:pt x="19681" y="42417"/>
                  </a:cubicBezTo>
                  <a:lnTo>
                    <a:pt x="19114" y="43384"/>
                  </a:lnTo>
                  <a:cubicBezTo>
                    <a:pt x="18747" y="43985"/>
                    <a:pt x="18380" y="44619"/>
                    <a:pt x="18013" y="45186"/>
                  </a:cubicBezTo>
                  <a:cubicBezTo>
                    <a:pt x="17746" y="45586"/>
                    <a:pt x="17513" y="45953"/>
                    <a:pt x="17246" y="46353"/>
                  </a:cubicBezTo>
                  <a:cubicBezTo>
                    <a:pt x="17446" y="45819"/>
                    <a:pt x="17813" y="44785"/>
                    <a:pt x="17813" y="44685"/>
                  </a:cubicBezTo>
                  <a:cubicBezTo>
                    <a:pt x="18046" y="43418"/>
                    <a:pt x="17980" y="42150"/>
                    <a:pt x="17579" y="40916"/>
                  </a:cubicBezTo>
                  <a:cubicBezTo>
                    <a:pt x="17613" y="40782"/>
                    <a:pt x="17613" y="40649"/>
                    <a:pt x="17613" y="40516"/>
                  </a:cubicBezTo>
                  <a:cubicBezTo>
                    <a:pt x="17713" y="39381"/>
                    <a:pt x="16812" y="38414"/>
                    <a:pt x="15678" y="38414"/>
                  </a:cubicBezTo>
                  <a:cubicBezTo>
                    <a:pt x="14444" y="38481"/>
                    <a:pt x="13276" y="39915"/>
                    <a:pt x="12643" y="41216"/>
                  </a:cubicBezTo>
                  <a:cubicBezTo>
                    <a:pt x="12309" y="40482"/>
                    <a:pt x="12042" y="40015"/>
                    <a:pt x="12042" y="40015"/>
                  </a:cubicBezTo>
                  <a:cubicBezTo>
                    <a:pt x="12042" y="40015"/>
                    <a:pt x="11942" y="40082"/>
                    <a:pt x="11775" y="40182"/>
                  </a:cubicBezTo>
                  <a:cubicBezTo>
                    <a:pt x="11775" y="40015"/>
                    <a:pt x="11742" y="39815"/>
                    <a:pt x="11742" y="39615"/>
                  </a:cubicBezTo>
                  <a:cubicBezTo>
                    <a:pt x="11709" y="39248"/>
                    <a:pt x="11642" y="38848"/>
                    <a:pt x="11575" y="38447"/>
                  </a:cubicBezTo>
                  <a:cubicBezTo>
                    <a:pt x="11442" y="37580"/>
                    <a:pt x="11275" y="36679"/>
                    <a:pt x="11075" y="35779"/>
                  </a:cubicBezTo>
                  <a:cubicBezTo>
                    <a:pt x="11675" y="35745"/>
                    <a:pt x="13877" y="35679"/>
                    <a:pt x="14844" y="35212"/>
                  </a:cubicBezTo>
                  <a:cubicBezTo>
                    <a:pt x="15811" y="34745"/>
                    <a:pt x="16912" y="33877"/>
                    <a:pt x="17112" y="32777"/>
                  </a:cubicBezTo>
                  <a:cubicBezTo>
                    <a:pt x="17379" y="31643"/>
                    <a:pt x="16612" y="30575"/>
                    <a:pt x="15511" y="30408"/>
                  </a:cubicBezTo>
                  <a:cubicBezTo>
                    <a:pt x="15453" y="30402"/>
                    <a:pt x="15395" y="30399"/>
                    <a:pt x="15337" y="30399"/>
                  </a:cubicBezTo>
                  <a:cubicBezTo>
                    <a:pt x="13777" y="30399"/>
                    <a:pt x="12022" y="32491"/>
                    <a:pt x="11475" y="33777"/>
                  </a:cubicBezTo>
                  <a:cubicBezTo>
                    <a:pt x="11442" y="33844"/>
                    <a:pt x="11141" y="34845"/>
                    <a:pt x="10975" y="35412"/>
                  </a:cubicBezTo>
                  <a:cubicBezTo>
                    <a:pt x="10875" y="34845"/>
                    <a:pt x="10741" y="34311"/>
                    <a:pt x="10608" y="33777"/>
                  </a:cubicBezTo>
                  <a:cubicBezTo>
                    <a:pt x="10174" y="32210"/>
                    <a:pt x="9707" y="30642"/>
                    <a:pt x="9273" y="29041"/>
                  </a:cubicBezTo>
                  <a:cubicBezTo>
                    <a:pt x="9107" y="28574"/>
                    <a:pt x="8973" y="28073"/>
                    <a:pt x="8840" y="27606"/>
                  </a:cubicBezTo>
                  <a:cubicBezTo>
                    <a:pt x="9073" y="27606"/>
                    <a:pt x="11675" y="27573"/>
                    <a:pt x="12743" y="27039"/>
                  </a:cubicBezTo>
                  <a:cubicBezTo>
                    <a:pt x="13710" y="26572"/>
                    <a:pt x="14811" y="25738"/>
                    <a:pt x="15044" y="24604"/>
                  </a:cubicBezTo>
                  <a:cubicBezTo>
                    <a:pt x="15278" y="23503"/>
                    <a:pt x="14544" y="22403"/>
                    <a:pt x="13410" y="22236"/>
                  </a:cubicBezTo>
                  <a:cubicBezTo>
                    <a:pt x="13353" y="22230"/>
                    <a:pt x="13295" y="22227"/>
                    <a:pt x="13238" y="22227"/>
                  </a:cubicBezTo>
                  <a:cubicBezTo>
                    <a:pt x="11677" y="22227"/>
                    <a:pt x="9920" y="24350"/>
                    <a:pt x="9374" y="25605"/>
                  </a:cubicBezTo>
                  <a:cubicBezTo>
                    <a:pt x="9340" y="25705"/>
                    <a:pt x="8907" y="27139"/>
                    <a:pt x="8806" y="27506"/>
                  </a:cubicBezTo>
                  <a:cubicBezTo>
                    <a:pt x="8506" y="26439"/>
                    <a:pt x="8239" y="25405"/>
                    <a:pt x="7973" y="24337"/>
                  </a:cubicBezTo>
                  <a:cubicBezTo>
                    <a:pt x="7639" y="22903"/>
                    <a:pt x="7405" y="21469"/>
                    <a:pt x="7239" y="20001"/>
                  </a:cubicBezTo>
                  <a:cubicBezTo>
                    <a:pt x="7339" y="20001"/>
                    <a:pt x="10074" y="19968"/>
                    <a:pt x="11175" y="19434"/>
                  </a:cubicBezTo>
                  <a:cubicBezTo>
                    <a:pt x="12142" y="19000"/>
                    <a:pt x="13243" y="18133"/>
                    <a:pt x="13476" y="16999"/>
                  </a:cubicBezTo>
                  <a:cubicBezTo>
                    <a:pt x="13710" y="15898"/>
                    <a:pt x="12976" y="14797"/>
                    <a:pt x="11842" y="14630"/>
                  </a:cubicBezTo>
                  <a:cubicBezTo>
                    <a:pt x="11785" y="14624"/>
                    <a:pt x="11728" y="14622"/>
                    <a:pt x="11670" y="14622"/>
                  </a:cubicBezTo>
                  <a:cubicBezTo>
                    <a:pt x="10109" y="14622"/>
                    <a:pt x="8353" y="16745"/>
                    <a:pt x="7806" y="17999"/>
                  </a:cubicBezTo>
                  <a:cubicBezTo>
                    <a:pt x="7772" y="18100"/>
                    <a:pt x="7305" y="19667"/>
                    <a:pt x="7239" y="19934"/>
                  </a:cubicBezTo>
                  <a:cubicBezTo>
                    <a:pt x="7239" y="19867"/>
                    <a:pt x="7205" y="19767"/>
                    <a:pt x="7205" y="19701"/>
                  </a:cubicBezTo>
                  <a:cubicBezTo>
                    <a:pt x="7105" y="18233"/>
                    <a:pt x="7105" y="16765"/>
                    <a:pt x="7272" y="15298"/>
                  </a:cubicBezTo>
                  <a:cubicBezTo>
                    <a:pt x="7339" y="14497"/>
                    <a:pt x="7439" y="13730"/>
                    <a:pt x="7572" y="12996"/>
                  </a:cubicBezTo>
                  <a:cubicBezTo>
                    <a:pt x="7833" y="13013"/>
                    <a:pt x="8603" y="13067"/>
                    <a:pt x="9427" y="13067"/>
                  </a:cubicBezTo>
                  <a:cubicBezTo>
                    <a:pt x="10181" y="13067"/>
                    <a:pt x="10981" y="13022"/>
                    <a:pt x="11475" y="12862"/>
                  </a:cubicBezTo>
                  <a:cubicBezTo>
                    <a:pt x="12476" y="12496"/>
                    <a:pt x="13643" y="11762"/>
                    <a:pt x="14010" y="10694"/>
                  </a:cubicBezTo>
                  <a:cubicBezTo>
                    <a:pt x="14344" y="9627"/>
                    <a:pt x="13710" y="8459"/>
                    <a:pt x="12643" y="8192"/>
                  </a:cubicBezTo>
                  <a:cubicBezTo>
                    <a:pt x="12514" y="8162"/>
                    <a:pt x="12382" y="8148"/>
                    <a:pt x="12248" y="8148"/>
                  </a:cubicBezTo>
                  <a:cubicBezTo>
                    <a:pt x="10740" y="8148"/>
                    <a:pt x="8916" y="9931"/>
                    <a:pt x="8273" y="11095"/>
                  </a:cubicBezTo>
                  <a:cubicBezTo>
                    <a:pt x="8206" y="11161"/>
                    <a:pt x="7906" y="11895"/>
                    <a:pt x="7672" y="12429"/>
                  </a:cubicBezTo>
                  <a:cubicBezTo>
                    <a:pt x="7739" y="12095"/>
                    <a:pt x="7806" y="11728"/>
                    <a:pt x="7872" y="11428"/>
                  </a:cubicBezTo>
                  <a:cubicBezTo>
                    <a:pt x="8106" y="10227"/>
                    <a:pt x="8406" y="9160"/>
                    <a:pt x="8673" y="8192"/>
                  </a:cubicBezTo>
                  <a:cubicBezTo>
                    <a:pt x="8840" y="7659"/>
                    <a:pt x="9007" y="7158"/>
                    <a:pt x="9140" y="6725"/>
                  </a:cubicBezTo>
                  <a:cubicBezTo>
                    <a:pt x="9640" y="6491"/>
                    <a:pt x="11742" y="5591"/>
                    <a:pt x="12476" y="4790"/>
                  </a:cubicBezTo>
                  <a:cubicBezTo>
                    <a:pt x="13210" y="4023"/>
                    <a:pt x="13910" y="2822"/>
                    <a:pt x="13743" y="1688"/>
                  </a:cubicBezTo>
                  <a:cubicBezTo>
                    <a:pt x="13599" y="707"/>
                    <a:pt x="12756" y="0"/>
                    <a:pt x="118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5" name="Google Shape;1115;p41"/>
          <p:cNvSpPr/>
          <p:nvPr/>
        </p:nvSpPr>
        <p:spPr>
          <a:xfrm>
            <a:off x="4201677" y="2613312"/>
            <a:ext cx="45898" cy="71385"/>
          </a:xfrm>
          <a:custGeom>
            <a:rect b="b" l="l" r="r" t="t"/>
            <a:pathLst>
              <a:path extrusionOk="0" h="2165" w="1392">
                <a:moveTo>
                  <a:pt x="536" y="0"/>
                </a:moveTo>
                <a:cubicBezTo>
                  <a:pt x="272" y="0"/>
                  <a:pt x="0" y="228"/>
                  <a:pt x="124" y="558"/>
                </a:cubicBezTo>
                <a:cubicBezTo>
                  <a:pt x="124" y="558"/>
                  <a:pt x="291" y="1092"/>
                  <a:pt x="524" y="1892"/>
                </a:cubicBezTo>
                <a:cubicBezTo>
                  <a:pt x="584" y="2042"/>
                  <a:pt x="724" y="2164"/>
                  <a:pt x="896" y="2164"/>
                </a:cubicBezTo>
                <a:cubicBezTo>
                  <a:pt x="916" y="2164"/>
                  <a:pt x="937" y="2163"/>
                  <a:pt x="958" y="2159"/>
                </a:cubicBezTo>
                <a:lnTo>
                  <a:pt x="1058" y="2159"/>
                </a:lnTo>
                <a:cubicBezTo>
                  <a:pt x="1258" y="2092"/>
                  <a:pt x="1392" y="1859"/>
                  <a:pt x="1325" y="1625"/>
                </a:cubicBezTo>
                <a:cubicBezTo>
                  <a:pt x="1091" y="825"/>
                  <a:pt x="925" y="291"/>
                  <a:pt x="925" y="291"/>
                </a:cubicBezTo>
                <a:cubicBezTo>
                  <a:pt x="861" y="87"/>
                  <a:pt x="700" y="0"/>
                  <a:pt x="5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1"/>
          <p:cNvSpPr/>
          <p:nvPr/>
        </p:nvSpPr>
        <p:spPr>
          <a:xfrm>
            <a:off x="2528250" y="1450225"/>
            <a:ext cx="4087500" cy="1568700"/>
          </a:xfrm>
          <a:prstGeom prst="roundRect">
            <a:avLst>
              <a:gd fmla="val 16667"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 name="Google Shape;1117;p41"/>
          <p:cNvGrpSpPr/>
          <p:nvPr/>
        </p:nvGrpSpPr>
        <p:grpSpPr>
          <a:xfrm>
            <a:off x="1152758" y="1318526"/>
            <a:ext cx="2409809" cy="3604226"/>
            <a:chOff x="1914758" y="1318526"/>
            <a:chExt cx="2409809" cy="3604226"/>
          </a:xfrm>
        </p:grpSpPr>
        <p:sp>
          <p:nvSpPr>
            <p:cNvPr id="1118" name="Google Shape;1118;p41"/>
            <p:cNvSpPr/>
            <p:nvPr/>
          </p:nvSpPr>
          <p:spPr>
            <a:xfrm>
              <a:off x="2828715" y="2907555"/>
              <a:ext cx="154015" cy="244425"/>
            </a:xfrm>
            <a:custGeom>
              <a:rect b="b" l="l" r="r" t="t"/>
              <a:pathLst>
                <a:path extrusionOk="0" h="7413" w="4671">
                  <a:moveTo>
                    <a:pt x="2216" y="0"/>
                  </a:moveTo>
                  <a:cubicBezTo>
                    <a:pt x="1496" y="0"/>
                    <a:pt x="800" y="428"/>
                    <a:pt x="501" y="1141"/>
                  </a:cubicBezTo>
                  <a:cubicBezTo>
                    <a:pt x="1" y="2175"/>
                    <a:pt x="334" y="3543"/>
                    <a:pt x="835" y="4510"/>
                  </a:cubicBezTo>
                  <a:cubicBezTo>
                    <a:pt x="1402" y="5644"/>
                    <a:pt x="3603" y="7412"/>
                    <a:pt x="3603" y="7412"/>
                  </a:cubicBezTo>
                  <a:cubicBezTo>
                    <a:pt x="3604" y="7412"/>
                    <a:pt x="3604" y="7412"/>
                    <a:pt x="3604" y="7412"/>
                  </a:cubicBezTo>
                  <a:cubicBezTo>
                    <a:pt x="3649" y="7412"/>
                    <a:pt x="4304" y="5609"/>
                    <a:pt x="4337" y="5477"/>
                  </a:cubicBezTo>
                  <a:cubicBezTo>
                    <a:pt x="4671" y="4043"/>
                    <a:pt x="4537" y="1107"/>
                    <a:pt x="3170" y="274"/>
                  </a:cubicBezTo>
                  <a:cubicBezTo>
                    <a:pt x="2869" y="87"/>
                    <a:pt x="2540" y="0"/>
                    <a:pt x="2216"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1"/>
            <p:cNvSpPr/>
            <p:nvPr/>
          </p:nvSpPr>
          <p:spPr>
            <a:xfrm>
              <a:off x="2828715" y="2907555"/>
              <a:ext cx="154015" cy="244425"/>
            </a:xfrm>
            <a:custGeom>
              <a:rect b="b" l="l" r="r" t="t"/>
              <a:pathLst>
                <a:path extrusionOk="0" h="7413" w="4671">
                  <a:moveTo>
                    <a:pt x="2216" y="0"/>
                  </a:moveTo>
                  <a:cubicBezTo>
                    <a:pt x="1496" y="0"/>
                    <a:pt x="800" y="428"/>
                    <a:pt x="501" y="1141"/>
                  </a:cubicBezTo>
                  <a:cubicBezTo>
                    <a:pt x="1" y="2175"/>
                    <a:pt x="334" y="3543"/>
                    <a:pt x="835" y="4510"/>
                  </a:cubicBezTo>
                  <a:cubicBezTo>
                    <a:pt x="1402" y="5644"/>
                    <a:pt x="3603" y="7412"/>
                    <a:pt x="3603" y="7412"/>
                  </a:cubicBezTo>
                  <a:cubicBezTo>
                    <a:pt x="3604" y="7412"/>
                    <a:pt x="3604" y="7412"/>
                    <a:pt x="3604" y="7412"/>
                  </a:cubicBezTo>
                  <a:cubicBezTo>
                    <a:pt x="3649" y="7412"/>
                    <a:pt x="4304" y="5609"/>
                    <a:pt x="4337" y="5477"/>
                  </a:cubicBezTo>
                  <a:cubicBezTo>
                    <a:pt x="4671" y="4043"/>
                    <a:pt x="4537" y="1107"/>
                    <a:pt x="3170" y="274"/>
                  </a:cubicBezTo>
                  <a:cubicBezTo>
                    <a:pt x="2869" y="87"/>
                    <a:pt x="2540" y="0"/>
                    <a:pt x="22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1"/>
            <p:cNvSpPr/>
            <p:nvPr/>
          </p:nvSpPr>
          <p:spPr>
            <a:xfrm>
              <a:off x="3050881" y="1325253"/>
              <a:ext cx="576986" cy="764237"/>
            </a:xfrm>
            <a:custGeom>
              <a:rect b="b" l="l" r="r" t="t"/>
              <a:pathLst>
                <a:path extrusionOk="0" h="23178" w="17499">
                  <a:moveTo>
                    <a:pt x="12837" y="1"/>
                  </a:moveTo>
                  <a:cubicBezTo>
                    <a:pt x="12676" y="1"/>
                    <a:pt x="12511" y="9"/>
                    <a:pt x="12343" y="28"/>
                  </a:cubicBezTo>
                  <a:cubicBezTo>
                    <a:pt x="8974" y="395"/>
                    <a:pt x="10242" y="2096"/>
                    <a:pt x="10242" y="2096"/>
                  </a:cubicBezTo>
                  <a:cubicBezTo>
                    <a:pt x="9291" y="1896"/>
                    <a:pt x="8324" y="1796"/>
                    <a:pt x="7352" y="1796"/>
                  </a:cubicBezTo>
                  <a:cubicBezTo>
                    <a:pt x="6381" y="1796"/>
                    <a:pt x="5405" y="1896"/>
                    <a:pt x="4437" y="2096"/>
                  </a:cubicBezTo>
                  <a:cubicBezTo>
                    <a:pt x="1335" y="2797"/>
                    <a:pt x="68" y="3597"/>
                    <a:pt x="34" y="5966"/>
                  </a:cubicBezTo>
                  <a:cubicBezTo>
                    <a:pt x="1" y="8334"/>
                    <a:pt x="2736" y="18408"/>
                    <a:pt x="2736" y="18408"/>
                  </a:cubicBezTo>
                  <a:lnTo>
                    <a:pt x="1402" y="21443"/>
                  </a:lnTo>
                  <a:lnTo>
                    <a:pt x="5038" y="23178"/>
                  </a:lnTo>
                  <a:lnTo>
                    <a:pt x="7039" y="19842"/>
                  </a:lnTo>
                  <a:cubicBezTo>
                    <a:pt x="7039" y="19842"/>
                    <a:pt x="10342" y="21062"/>
                    <a:pt x="11471" y="21062"/>
                  </a:cubicBezTo>
                  <a:cubicBezTo>
                    <a:pt x="11636" y="21062"/>
                    <a:pt x="11754" y="21036"/>
                    <a:pt x="11809" y="20976"/>
                  </a:cubicBezTo>
                  <a:cubicBezTo>
                    <a:pt x="12243" y="20509"/>
                    <a:pt x="12877" y="14205"/>
                    <a:pt x="12877" y="14205"/>
                  </a:cubicBezTo>
                  <a:lnTo>
                    <a:pt x="14545" y="13671"/>
                  </a:lnTo>
                  <a:lnTo>
                    <a:pt x="13377" y="8301"/>
                  </a:lnTo>
                  <a:cubicBezTo>
                    <a:pt x="13377" y="8301"/>
                    <a:pt x="16880" y="6833"/>
                    <a:pt x="17213" y="4932"/>
                  </a:cubicBezTo>
                  <a:cubicBezTo>
                    <a:pt x="17498" y="3158"/>
                    <a:pt x="15859" y="1"/>
                    <a:pt x="128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1"/>
            <p:cNvSpPr/>
            <p:nvPr/>
          </p:nvSpPr>
          <p:spPr>
            <a:xfrm>
              <a:off x="3043199" y="1318526"/>
              <a:ext cx="587372" cy="777590"/>
            </a:xfrm>
            <a:custGeom>
              <a:rect b="b" l="l" r="r" t="t"/>
              <a:pathLst>
                <a:path extrusionOk="0" h="23583" w="17814">
                  <a:moveTo>
                    <a:pt x="13003" y="410"/>
                  </a:moveTo>
                  <a:cubicBezTo>
                    <a:pt x="14123" y="410"/>
                    <a:pt x="15205" y="871"/>
                    <a:pt x="15945" y="1700"/>
                  </a:cubicBezTo>
                  <a:cubicBezTo>
                    <a:pt x="16879" y="2667"/>
                    <a:pt x="17380" y="4068"/>
                    <a:pt x="17213" y="5102"/>
                  </a:cubicBezTo>
                  <a:cubicBezTo>
                    <a:pt x="16913" y="6870"/>
                    <a:pt x="13577" y="8338"/>
                    <a:pt x="13543" y="8338"/>
                  </a:cubicBezTo>
                  <a:cubicBezTo>
                    <a:pt x="13443" y="8371"/>
                    <a:pt x="13377" y="8471"/>
                    <a:pt x="13410" y="8571"/>
                  </a:cubicBezTo>
                  <a:lnTo>
                    <a:pt x="14544" y="13742"/>
                  </a:lnTo>
                  <a:lnTo>
                    <a:pt x="13043" y="14242"/>
                  </a:lnTo>
                  <a:cubicBezTo>
                    <a:pt x="12943" y="14242"/>
                    <a:pt x="12876" y="14309"/>
                    <a:pt x="12876" y="14409"/>
                  </a:cubicBezTo>
                  <a:cubicBezTo>
                    <a:pt x="12576" y="17411"/>
                    <a:pt x="12142" y="20747"/>
                    <a:pt x="11876" y="21014"/>
                  </a:cubicBezTo>
                  <a:cubicBezTo>
                    <a:pt x="11837" y="21039"/>
                    <a:pt x="11767" y="21051"/>
                    <a:pt x="11669" y="21051"/>
                  </a:cubicBezTo>
                  <a:cubicBezTo>
                    <a:pt x="10996" y="21051"/>
                    <a:pt x="9028" y="20487"/>
                    <a:pt x="7339" y="19846"/>
                  </a:cubicBezTo>
                  <a:cubicBezTo>
                    <a:pt x="7314" y="19838"/>
                    <a:pt x="7289" y="19834"/>
                    <a:pt x="7264" y="19834"/>
                  </a:cubicBezTo>
                  <a:cubicBezTo>
                    <a:pt x="7191" y="19834"/>
                    <a:pt x="7122" y="19871"/>
                    <a:pt x="7072" y="19946"/>
                  </a:cubicBezTo>
                  <a:lnTo>
                    <a:pt x="5171" y="23115"/>
                  </a:lnTo>
                  <a:lnTo>
                    <a:pt x="1902" y="21547"/>
                  </a:lnTo>
                  <a:lnTo>
                    <a:pt x="3169" y="18712"/>
                  </a:lnTo>
                  <a:cubicBezTo>
                    <a:pt x="3169" y="18679"/>
                    <a:pt x="3169" y="18612"/>
                    <a:pt x="3169" y="18578"/>
                  </a:cubicBezTo>
                  <a:cubicBezTo>
                    <a:pt x="3136" y="18478"/>
                    <a:pt x="434" y="8471"/>
                    <a:pt x="467" y="6170"/>
                  </a:cubicBezTo>
                  <a:cubicBezTo>
                    <a:pt x="467" y="4068"/>
                    <a:pt x="1468" y="3234"/>
                    <a:pt x="4704" y="2534"/>
                  </a:cubicBezTo>
                  <a:cubicBezTo>
                    <a:pt x="5638" y="2334"/>
                    <a:pt x="6597" y="2233"/>
                    <a:pt x="7556" y="2233"/>
                  </a:cubicBezTo>
                  <a:cubicBezTo>
                    <a:pt x="8515" y="2233"/>
                    <a:pt x="9474" y="2334"/>
                    <a:pt x="10408" y="2534"/>
                  </a:cubicBezTo>
                  <a:cubicBezTo>
                    <a:pt x="10508" y="2534"/>
                    <a:pt x="10575" y="2500"/>
                    <a:pt x="10641" y="2434"/>
                  </a:cubicBezTo>
                  <a:cubicBezTo>
                    <a:pt x="10675" y="2367"/>
                    <a:pt x="10675" y="2267"/>
                    <a:pt x="10641" y="2200"/>
                  </a:cubicBezTo>
                  <a:cubicBezTo>
                    <a:pt x="10441" y="1933"/>
                    <a:pt x="10408" y="1633"/>
                    <a:pt x="10475" y="1333"/>
                  </a:cubicBezTo>
                  <a:cubicBezTo>
                    <a:pt x="10641" y="999"/>
                    <a:pt x="11108" y="599"/>
                    <a:pt x="12576" y="432"/>
                  </a:cubicBezTo>
                  <a:cubicBezTo>
                    <a:pt x="12719" y="417"/>
                    <a:pt x="12861" y="410"/>
                    <a:pt x="13003" y="410"/>
                  </a:cubicBezTo>
                  <a:close/>
                  <a:moveTo>
                    <a:pt x="13041" y="0"/>
                  </a:moveTo>
                  <a:cubicBezTo>
                    <a:pt x="12864" y="0"/>
                    <a:pt x="12687" y="11"/>
                    <a:pt x="12509" y="32"/>
                  </a:cubicBezTo>
                  <a:cubicBezTo>
                    <a:pt x="11175" y="165"/>
                    <a:pt x="10341" y="566"/>
                    <a:pt x="10074" y="1166"/>
                  </a:cubicBezTo>
                  <a:cubicBezTo>
                    <a:pt x="9974" y="1433"/>
                    <a:pt x="9974" y="1733"/>
                    <a:pt x="10074" y="2033"/>
                  </a:cubicBezTo>
                  <a:cubicBezTo>
                    <a:pt x="9238" y="1878"/>
                    <a:pt x="8394" y="1803"/>
                    <a:pt x="7550" y="1803"/>
                  </a:cubicBezTo>
                  <a:cubicBezTo>
                    <a:pt x="6576" y="1803"/>
                    <a:pt x="5602" y="1903"/>
                    <a:pt x="4637" y="2100"/>
                  </a:cubicBezTo>
                  <a:cubicBezTo>
                    <a:pt x="1602" y="2767"/>
                    <a:pt x="67" y="3568"/>
                    <a:pt x="34" y="6170"/>
                  </a:cubicBezTo>
                  <a:cubicBezTo>
                    <a:pt x="0" y="8438"/>
                    <a:pt x="2469" y="17611"/>
                    <a:pt x="2736" y="18612"/>
                  </a:cubicBezTo>
                  <a:lnTo>
                    <a:pt x="1435" y="21547"/>
                  </a:lnTo>
                  <a:cubicBezTo>
                    <a:pt x="1368" y="21647"/>
                    <a:pt x="1435" y="21781"/>
                    <a:pt x="1535" y="21814"/>
                  </a:cubicBezTo>
                  <a:lnTo>
                    <a:pt x="5171" y="23549"/>
                  </a:lnTo>
                  <a:cubicBezTo>
                    <a:pt x="5204" y="23582"/>
                    <a:pt x="5238" y="23582"/>
                    <a:pt x="5271" y="23582"/>
                  </a:cubicBezTo>
                  <a:cubicBezTo>
                    <a:pt x="5338" y="23582"/>
                    <a:pt x="5404" y="23549"/>
                    <a:pt x="5438" y="23482"/>
                  </a:cubicBezTo>
                  <a:lnTo>
                    <a:pt x="7339" y="20313"/>
                  </a:lnTo>
                  <a:cubicBezTo>
                    <a:pt x="8720" y="20801"/>
                    <a:pt x="10762" y="21464"/>
                    <a:pt x="11713" y="21464"/>
                  </a:cubicBezTo>
                  <a:cubicBezTo>
                    <a:pt x="11933" y="21464"/>
                    <a:pt x="12094" y="21429"/>
                    <a:pt x="12176" y="21347"/>
                  </a:cubicBezTo>
                  <a:cubicBezTo>
                    <a:pt x="12609" y="20880"/>
                    <a:pt x="13110" y="16243"/>
                    <a:pt x="13277" y="14609"/>
                  </a:cubicBezTo>
                  <a:lnTo>
                    <a:pt x="14878" y="14075"/>
                  </a:lnTo>
                  <a:cubicBezTo>
                    <a:pt x="14978" y="14042"/>
                    <a:pt x="15045" y="13942"/>
                    <a:pt x="15011" y="13842"/>
                  </a:cubicBezTo>
                  <a:lnTo>
                    <a:pt x="13877" y="8638"/>
                  </a:lnTo>
                  <a:cubicBezTo>
                    <a:pt x="14578" y="8304"/>
                    <a:pt x="17346" y="6937"/>
                    <a:pt x="17613" y="5202"/>
                  </a:cubicBezTo>
                  <a:cubicBezTo>
                    <a:pt x="17813" y="4035"/>
                    <a:pt x="17246" y="2467"/>
                    <a:pt x="16245" y="1399"/>
                  </a:cubicBezTo>
                  <a:cubicBezTo>
                    <a:pt x="15430" y="496"/>
                    <a:pt x="14258" y="0"/>
                    <a:pt x="1304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1"/>
            <p:cNvSpPr/>
            <p:nvPr/>
          </p:nvSpPr>
          <p:spPr>
            <a:xfrm>
              <a:off x="3417136" y="1682507"/>
              <a:ext cx="19849" cy="41842"/>
            </a:xfrm>
            <a:custGeom>
              <a:rect b="b" l="l" r="r" t="t"/>
              <a:pathLst>
                <a:path extrusionOk="0" h="1269" w="602">
                  <a:moveTo>
                    <a:pt x="301" y="1"/>
                  </a:moveTo>
                  <a:cubicBezTo>
                    <a:pt x="134" y="1"/>
                    <a:pt x="1" y="301"/>
                    <a:pt x="1" y="635"/>
                  </a:cubicBezTo>
                  <a:cubicBezTo>
                    <a:pt x="1" y="1001"/>
                    <a:pt x="134" y="1268"/>
                    <a:pt x="301" y="1268"/>
                  </a:cubicBezTo>
                  <a:cubicBezTo>
                    <a:pt x="468" y="1268"/>
                    <a:pt x="601" y="968"/>
                    <a:pt x="601" y="635"/>
                  </a:cubicBezTo>
                  <a:cubicBezTo>
                    <a:pt x="601" y="268"/>
                    <a:pt x="468" y="1"/>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1"/>
            <p:cNvSpPr/>
            <p:nvPr/>
          </p:nvSpPr>
          <p:spPr>
            <a:xfrm>
              <a:off x="3366953" y="1825837"/>
              <a:ext cx="88729" cy="39369"/>
            </a:xfrm>
            <a:custGeom>
              <a:rect b="b" l="l" r="r" t="t"/>
              <a:pathLst>
                <a:path extrusionOk="0" h="1194" w="2691">
                  <a:moveTo>
                    <a:pt x="295" y="0"/>
                  </a:moveTo>
                  <a:cubicBezTo>
                    <a:pt x="144" y="0"/>
                    <a:pt x="1" y="187"/>
                    <a:pt x="122" y="357"/>
                  </a:cubicBezTo>
                  <a:cubicBezTo>
                    <a:pt x="597" y="896"/>
                    <a:pt x="1283" y="1194"/>
                    <a:pt x="1979" y="1194"/>
                  </a:cubicBezTo>
                  <a:cubicBezTo>
                    <a:pt x="2016" y="1194"/>
                    <a:pt x="2053" y="1193"/>
                    <a:pt x="2090" y="1191"/>
                  </a:cubicBezTo>
                  <a:cubicBezTo>
                    <a:pt x="2223" y="1191"/>
                    <a:pt x="2357" y="1191"/>
                    <a:pt x="2490" y="1158"/>
                  </a:cubicBezTo>
                  <a:cubicBezTo>
                    <a:pt x="2590" y="1158"/>
                    <a:pt x="2690" y="1058"/>
                    <a:pt x="2657" y="924"/>
                  </a:cubicBezTo>
                  <a:cubicBezTo>
                    <a:pt x="2657" y="838"/>
                    <a:pt x="2557" y="751"/>
                    <a:pt x="2465" y="751"/>
                  </a:cubicBezTo>
                  <a:cubicBezTo>
                    <a:pt x="2451" y="751"/>
                    <a:pt x="2437" y="753"/>
                    <a:pt x="2424" y="757"/>
                  </a:cubicBezTo>
                  <a:cubicBezTo>
                    <a:pt x="2424" y="757"/>
                    <a:pt x="2294" y="777"/>
                    <a:pt x="2095" y="777"/>
                  </a:cubicBezTo>
                  <a:cubicBezTo>
                    <a:pt x="1665" y="777"/>
                    <a:pt x="912" y="684"/>
                    <a:pt x="455" y="90"/>
                  </a:cubicBezTo>
                  <a:cubicBezTo>
                    <a:pt x="410" y="26"/>
                    <a:pt x="352" y="0"/>
                    <a:pt x="2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1"/>
            <p:cNvSpPr/>
            <p:nvPr/>
          </p:nvSpPr>
          <p:spPr>
            <a:xfrm>
              <a:off x="3388549" y="1617090"/>
              <a:ext cx="63703" cy="28060"/>
            </a:xfrm>
            <a:custGeom>
              <a:rect b="b" l="l" r="r" t="t"/>
              <a:pathLst>
                <a:path extrusionOk="0" h="851" w="1932">
                  <a:moveTo>
                    <a:pt x="1217" y="0"/>
                  </a:moveTo>
                  <a:cubicBezTo>
                    <a:pt x="798" y="0"/>
                    <a:pt x="389" y="181"/>
                    <a:pt x="101" y="517"/>
                  </a:cubicBezTo>
                  <a:cubicBezTo>
                    <a:pt x="1" y="584"/>
                    <a:pt x="1" y="717"/>
                    <a:pt x="101" y="784"/>
                  </a:cubicBezTo>
                  <a:cubicBezTo>
                    <a:pt x="134" y="851"/>
                    <a:pt x="201" y="851"/>
                    <a:pt x="267" y="851"/>
                  </a:cubicBezTo>
                  <a:cubicBezTo>
                    <a:pt x="301" y="851"/>
                    <a:pt x="334" y="851"/>
                    <a:pt x="368" y="817"/>
                  </a:cubicBezTo>
                  <a:cubicBezTo>
                    <a:pt x="602" y="556"/>
                    <a:pt x="939" y="418"/>
                    <a:pt x="1267" y="418"/>
                  </a:cubicBezTo>
                  <a:cubicBezTo>
                    <a:pt x="1358" y="418"/>
                    <a:pt x="1448" y="429"/>
                    <a:pt x="1535" y="450"/>
                  </a:cubicBezTo>
                  <a:cubicBezTo>
                    <a:pt x="1572" y="469"/>
                    <a:pt x="1608" y="477"/>
                    <a:pt x="1641" y="477"/>
                  </a:cubicBezTo>
                  <a:cubicBezTo>
                    <a:pt x="1840" y="477"/>
                    <a:pt x="1931" y="169"/>
                    <a:pt x="1702" y="83"/>
                  </a:cubicBezTo>
                  <a:cubicBezTo>
                    <a:pt x="1543" y="27"/>
                    <a:pt x="1379" y="0"/>
                    <a:pt x="121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1"/>
            <p:cNvSpPr/>
            <p:nvPr/>
          </p:nvSpPr>
          <p:spPr>
            <a:xfrm>
              <a:off x="3049793" y="1325253"/>
              <a:ext cx="578008" cy="606958"/>
            </a:xfrm>
            <a:custGeom>
              <a:rect b="b" l="l" r="r" t="t"/>
              <a:pathLst>
                <a:path extrusionOk="0" h="18408" w="17530">
                  <a:moveTo>
                    <a:pt x="12841" y="1"/>
                  </a:moveTo>
                  <a:cubicBezTo>
                    <a:pt x="12679" y="1"/>
                    <a:pt x="12513" y="9"/>
                    <a:pt x="12343" y="28"/>
                  </a:cubicBezTo>
                  <a:cubicBezTo>
                    <a:pt x="8974" y="395"/>
                    <a:pt x="10275" y="2096"/>
                    <a:pt x="10275" y="2096"/>
                  </a:cubicBezTo>
                  <a:cubicBezTo>
                    <a:pt x="9307" y="1896"/>
                    <a:pt x="8332" y="1796"/>
                    <a:pt x="7360" y="1796"/>
                  </a:cubicBezTo>
                  <a:cubicBezTo>
                    <a:pt x="6388" y="1796"/>
                    <a:pt x="5421" y="1896"/>
                    <a:pt x="4470" y="2096"/>
                  </a:cubicBezTo>
                  <a:cubicBezTo>
                    <a:pt x="1335" y="2797"/>
                    <a:pt x="67" y="3597"/>
                    <a:pt x="34" y="5966"/>
                  </a:cubicBezTo>
                  <a:cubicBezTo>
                    <a:pt x="1" y="8334"/>
                    <a:pt x="2769" y="18408"/>
                    <a:pt x="2769" y="18408"/>
                  </a:cubicBezTo>
                  <a:cubicBezTo>
                    <a:pt x="2769" y="18408"/>
                    <a:pt x="4270" y="17907"/>
                    <a:pt x="4571" y="16740"/>
                  </a:cubicBezTo>
                  <a:cubicBezTo>
                    <a:pt x="4871" y="15606"/>
                    <a:pt x="4437" y="16073"/>
                    <a:pt x="3603" y="15673"/>
                  </a:cubicBezTo>
                  <a:cubicBezTo>
                    <a:pt x="2803" y="15306"/>
                    <a:pt x="2602" y="13571"/>
                    <a:pt x="3803" y="12404"/>
                  </a:cubicBezTo>
                  <a:cubicBezTo>
                    <a:pt x="4034" y="12173"/>
                    <a:pt x="4232" y="12078"/>
                    <a:pt x="4405" y="12078"/>
                  </a:cubicBezTo>
                  <a:cubicBezTo>
                    <a:pt x="5131" y="12078"/>
                    <a:pt x="5395" y="13767"/>
                    <a:pt x="5638" y="14171"/>
                  </a:cubicBezTo>
                  <a:cubicBezTo>
                    <a:pt x="5710" y="14284"/>
                    <a:pt x="5818" y="14327"/>
                    <a:pt x="5939" y="14327"/>
                  </a:cubicBezTo>
                  <a:cubicBezTo>
                    <a:pt x="6320" y="14327"/>
                    <a:pt x="6839" y="13905"/>
                    <a:pt x="6839" y="13905"/>
                  </a:cubicBezTo>
                  <a:lnTo>
                    <a:pt x="7006" y="12070"/>
                  </a:lnTo>
                  <a:cubicBezTo>
                    <a:pt x="7043" y="12074"/>
                    <a:pt x="7081" y="12075"/>
                    <a:pt x="7118" y="12075"/>
                  </a:cubicBezTo>
                  <a:cubicBezTo>
                    <a:pt x="7772" y="12075"/>
                    <a:pt x="8342" y="11530"/>
                    <a:pt x="8373" y="10836"/>
                  </a:cubicBezTo>
                  <a:cubicBezTo>
                    <a:pt x="8440" y="9568"/>
                    <a:pt x="6605" y="7800"/>
                    <a:pt x="6605" y="7800"/>
                  </a:cubicBezTo>
                  <a:lnTo>
                    <a:pt x="6605" y="7800"/>
                  </a:lnTo>
                  <a:cubicBezTo>
                    <a:pt x="7770" y="8327"/>
                    <a:pt x="9377" y="8464"/>
                    <a:pt x="10737" y="8464"/>
                  </a:cubicBezTo>
                  <a:cubicBezTo>
                    <a:pt x="12221" y="8464"/>
                    <a:pt x="13410" y="8301"/>
                    <a:pt x="13410" y="8301"/>
                  </a:cubicBezTo>
                  <a:cubicBezTo>
                    <a:pt x="13410" y="8301"/>
                    <a:pt x="16913" y="6833"/>
                    <a:pt x="17213" y="4932"/>
                  </a:cubicBezTo>
                  <a:cubicBezTo>
                    <a:pt x="17530" y="3158"/>
                    <a:pt x="15891" y="1"/>
                    <a:pt x="1284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1"/>
            <p:cNvSpPr/>
            <p:nvPr/>
          </p:nvSpPr>
          <p:spPr>
            <a:xfrm>
              <a:off x="3043199" y="1318526"/>
              <a:ext cx="587372" cy="621400"/>
            </a:xfrm>
            <a:custGeom>
              <a:rect b="b" l="l" r="r" t="t"/>
              <a:pathLst>
                <a:path extrusionOk="0" h="18846" w="17814">
                  <a:moveTo>
                    <a:pt x="13083" y="432"/>
                  </a:moveTo>
                  <a:cubicBezTo>
                    <a:pt x="14174" y="432"/>
                    <a:pt x="15223" y="895"/>
                    <a:pt x="15945" y="1733"/>
                  </a:cubicBezTo>
                  <a:cubicBezTo>
                    <a:pt x="16879" y="2700"/>
                    <a:pt x="17380" y="4101"/>
                    <a:pt x="17213" y="5136"/>
                  </a:cubicBezTo>
                  <a:cubicBezTo>
                    <a:pt x="16913" y="6803"/>
                    <a:pt x="13877" y="8204"/>
                    <a:pt x="13543" y="8338"/>
                  </a:cubicBezTo>
                  <a:cubicBezTo>
                    <a:pt x="13360" y="8354"/>
                    <a:pt x="12251" y="8488"/>
                    <a:pt x="10908" y="8488"/>
                  </a:cubicBezTo>
                  <a:cubicBezTo>
                    <a:pt x="9566" y="8488"/>
                    <a:pt x="7989" y="8354"/>
                    <a:pt x="6872" y="7837"/>
                  </a:cubicBezTo>
                  <a:cubicBezTo>
                    <a:pt x="6854" y="7829"/>
                    <a:pt x="6831" y="7824"/>
                    <a:pt x="6807" y="7824"/>
                  </a:cubicBezTo>
                  <a:cubicBezTo>
                    <a:pt x="6741" y="7824"/>
                    <a:pt x="6663" y="7855"/>
                    <a:pt x="6639" y="7904"/>
                  </a:cubicBezTo>
                  <a:cubicBezTo>
                    <a:pt x="6572" y="8004"/>
                    <a:pt x="6572" y="8104"/>
                    <a:pt x="6672" y="8171"/>
                  </a:cubicBezTo>
                  <a:cubicBezTo>
                    <a:pt x="6672" y="8204"/>
                    <a:pt x="8406" y="9906"/>
                    <a:pt x="8340" y="11073"/>
                  </a:cubicBezTo>
                  <a:cubicBezTo>
                    <a:pt x="8340" y="11635"/>
                    <a:pt x="7872" y="12080"/>
                    <a:pt x="7320" y="12080"/>
                  </a:cubicBezTo>
                  <a:cubicBezTo>
                    <a:pt x="7282" y="12080"/>
                    <a:pt x="7244" y="12078"/>
                    <a:pt x="7206" y="12074"/>
                  </a:cubicBezTo>
                  <a:cubicBezTo>
                    <a:pt x="7072" y="12074"/>
                    <a:pt x="6972" y="12141"/>
                    <a:pt x="6972" y="12274"/>
                  </a:cubicBezTo>
                  <a:lnTo>
                    <a:pt x="6839" y="14009"/>
                  </a:lnTo>
                  <a:cubicBezTo>
                    <a:pt x="6639" y="14209"/>
                    <a:pt x="6372" y="14309"/>
                    <a:pt x="6105" y="14342"/>
                  </a:cubicBezTo>
                  <a:cubicBezTo>
                    <a:pt x="6038" y="14342"/>
                    <a:pt x="6038" y="14309"/>
                    <a:pt x="6005" y="14275"/>
                  </a:cubicBezTo>
                  <a:cubicBezTo>
                    <a:pt x="5938" y="14109"/>
                    <a:pt x="5871" y="13942"/>
                    <a:pt x="5805" y="13775"/>
                  </a:cubicBezTo>
                  <a:cubicBezTo>
                    <a:pt x="5604" y="13075"/>
                    <a:pt x="5338" y="12241"/>
                    <a:pt x="4737" y="12107"/>
                  </a:cubicBezTo>
                  <a:cubicBezTo>
                    <a:pt x="4681" y="12096"/>
                    <a:pt x="4624" y="12090"/>
                    <a:pt x="4568" y="12090"/>
                  </a:cubicBezTo>
                  <a:cubicBezTo>
                    <a:pt x="4294" y="12090"/>
                    <a:pt x="4031" y="12225"/>
                    <a:pt x="3837" y="12474"/>
                  </a:cubicBezTo>
                  <a:cubicBezTo>
                    <a:pt x="3169" y="13108"/>
                    <a:pt x="2836" y="14042"/>
                    <a:pt x="2969" y="14976"/>
                  </a:cubicBezTo>
                  <a:cubicBezTo>
                    <a:pt x="3036" y="15443"/>
                    <a:pt x="3303" y="15843"/>
                    <a:pt x="3736" y="16077"/>
                  </a:cubicBezTo>
                  <a:cubicBezTo>
                    <a:pt x="3937" y="16177"/>
                    <a:pt x="4170" y="16243"/>
                    <a:pt x="4404" y="16277"/>
                  </a:cubicBezTo>
                  <a:cubicBezTo>
                    <a:pt x="4470" y="16277"/>
                    <a:pt x="4570" y="16310"/>
                    <a:pt x="4637" y="16344"/>
                  </a:cubicBezTo>
                  <a:cubicBezTo>
                    <a:pt x="4637" y="16344"/>
                    <a:pt x="4670" y="16444"/>
                    <a:pt x="4570" y="16911"/>
                  </a:cubicBezTo>
                  <a:cubicBezTo>
                    <a:pt x="4370" y="17678"/>
                    <a:pt x="3503" y="18178"/>
                    <a:pt x="3103" y="18345"/>
                  </a:cubicBezTo>
                  <a:cubicBezTo>
                    <a:pt x="2702" y="16844"/>
                    <a:pt x="434" y="8271"/>
                    <a:pt x="467" y="6170"/>
                  </a:cubicBezTo>
                  <a:lnTo>
                    <a:pt x="467" y="6170"/>
                  </a:lnTo>
                  <a:lnTo>
                    <a:pt x="467" y="6203"/>
                  </a:lnTo>
                  <a:cubicBezTo>
                    <a:pt x="467" y="4101"/>
                    <a:pt x="1468" y="3234"/>
                    <a:pt x="4704" y="2534"/>
                  </a:cubicBezTo>
                  <a:cubicBezTo>
                    <a:pt x="5638" y="2334"/>
                    <a:pt x="6588" y="2233"/>
                    <a:pt x="7543" y="2233"/>
                  </a:cubicBezTo>
                  <a:cubicBezTo>
                    <a:pt x="8498" y="2233"/>
                    <a:pt x="9457" y="2334"/>
                    <a:pt x="10408" y="2534"/>
                  </a:cubicBezTo>
                  <a:cubicBezTo>
                    <a:pt x="10426" y="2543"/>
                    <a:pt x="10446" y="2547"/>
                    <a:pt x="10467" y="2547"/>
                  </a:cubicBezTo>
                  <a:cubicBezTo>
                    <a:pt x="10526" y="2547"/>
                    <a:pt x="10593" y="2516"/>
                    <a:pt x="10641" y="2467"/>
                  </a:cubicBezTo>
                  <a:cubicBezTo>
                    <a:pt x="10675" y="2400"/>
                    <a:pt x="10675" y="2300"/>
                    <a:pt x="10641" y="2233"/>
                  </a:cubicBezTo>
                  <a:cubicBezTo>
                    <a:pt x="10441" y="1967"/>
                    <a:pt x="10375" y="1633"/>
                    <a:pt x="10475" y="1366"/>
                  </a:cubicBezTo>
                  <a:cubicBezTo>
                    <a:pt x="10641" y="1033"/>
                    <a:pt x="11108" y="632"/>
                    <a:pt x="12576" y="465"/>
                  </a:cubicBezTo>
                  <a:cubicBezTo>
                    <a:pt x="12745" y="443"/>
                    <a:pt x="12914" y="432"/>
                    <a:pt x="13083" y="432"/>
                  </a:cubicBezTo>
                  <a:close/>
                  <a:moveTo>
                    <a:pt x="13041" y="0"/>
                  </a:moveTo>
                  <a:cubicBezTo>
                    <a:pt x="12864" y="0"/>
                    <a:pt x="12687" y="11"/>
                    <a:pt x="12509" y="32"/>
                  </a:cubicBezTo>
                  <a:cubicBezTo>
                    <a:pt x="11175" y="165"/>
                    <a:pt x="10375" y="566"/>
                    <a:pt x="10108" y="1166"/>
                  </a:cubicBezTo>
                  <a:cubicBezTo>
                    <a:pt x="9974" y="1433"/>
                    <a:pt x="9974" y="1733"/>
                    <a:pt x="10108" y="2033"/>
                  </a:cubicBezTo>
                  <a:cubicBezTo>
                    <a:pt x="9256" y="1878"/>
                    <a:pt x="8404" y="1803"/>
                    <a:pt x="7555" y="1803"/>
                  </a:cubicBezTo>
                  <a:cubicBezTo>
                    <a:pt x="6576" y="1803"/>
                    <a:pt x="5602" y="1903"/>
                    <a:pt x="4637" y="2100"/>
                  </a:cubicBezTo>
                  <a:cubicBezTo>
                    <a:pt x="1602" y="2767"/>
                    <a:pt x="67" y="3568"/>
                    <a:pt x="34" y="6170"/>
                  </a:cubicBezTo>
                  <a:cubicBezTo>
                    <a:pt x="0" y="8538"/>
                    <a:pt x="2636" y="18245"/>
                    <a:pt x="2769" y="18679"/>
                  </a:cubicBezTo>
                  <a:cubicBezTo>
                    <a:pt x="2769" y="18745"/>
                    <a:pt x="2802" y="18779"/>
                    <a:pt x="2869" y="18812"/>
                  </a:cubicBezTo>
                  <a:cubicBezTo>
                    <a:pt x="2903" y="18812"/>
                    <a:pt x="2903" y="18845"/>
                    <a:pt x="2969" y="18845"/>
                  </a:cubicBezTo>
                  <a:lnTo>
                    <a:pt x="3069" y="18845"/>
                  </a:lnTo>
                  <a:cubicBezTo>
                    <a:pt x="3136" y="18812"/>
                    <a:pt x="4704" y="18278"/>
                    <a:pt x="5004" y="17044"/>
                  </a:cubicBezTo>
                  <a:cubicBezTo>
                    <a:pt x="5104" y="16544"/>
                    <a:pt x="5137" y="16310"/>
                    <a:pt x="5004" y="16143"/>
                  </a:cubicBezTo>
                  <a:cubicBezTo>
                    <a:pt x="4871" y="15977"/>
                    <a:pt x="4704" y="15877"/>
                    <a:pt x="4504" y="15877"/>
                  </a:cubicBezTo>
                  <a:cubicBezTo>
                    <a:pt x="4304" y="15877"/>
                    <a:pt x="4103" y="15810"/>
                    <a:pt x="3937" y="15743"/>
                  </a:cubicBezTo>
                  <a:cubicBezTo>
                    <a:pt x="3636" y="15543"/>
                    <a:pt x="3436" y="15243"/>
                    <a:pt x="3403" y="14909"/>
                  </a:cubicBezTo>
                  <a:cubicBezTo>
                    <a:pt x="3303" y="14109"/>
                    <a:pt x="3570" y="13308"/>
                    <a:pt x="4170" y="12741"/>
                  </a:cubicBezTo>
                  <a:cubicBezTo>
                    <a:pt x="4338" y="12573"/>
                    <a:pt x="4482" y="12499"/>
                    <a:pt x="4603" y="12499"/>
                  </a:cubicBezTo>
                  <a:cubicBezTo>
                    <a:pt x="4626" y="12499"/>
                    <a:pt x="4649" y="12502"/>
                    <a:pt x="4670" y="12507"/>
                  </a:cubicBezTo>
                  <a:cubicBezTo>
                    <a:pt x="5037" y="12608"/>
                    <a:pt x="5304" y="13408"/>
                    <a:pt x="5438" y="13875"/>
                  </a:cubicBezTo>
                  <a:cubicBezTo>
                    <a:pt x="5504" y="14109"/>
                    <a:pt x="5571" y="14309"/>
                    <a:pt x="5671" y="14476"/>
                  </a:cubicBezTo>
                  <a:cubicBezTo>
                    <a:pt x="5771" y="14609"/>
                    <a:pt x="5905" y="14709"/>
                    <a:pt x="6038" y="14742"/>
                  </a:cubicBezTo>
                  <a:cubicBezTo>
                    <a:pt x="6071" y="14747"/>
                    <a:pt x="6105" y="14749"/>
                    <a:pt x="6139" y="14749"/>
                  </a:cubicBezTo>
                  <a:cubicBezTo>
                    <a:pt x="6588" y="14749"/>
                    <a:pt x="7113" y="14368"/>
                    <a:pt x="7206" y="14275"/>
                  </a:cubicBezTo>
                  <a:cubicBezTo>
                    <a:pt x="7239" y="14242"/>
                    <a:pt x="7272" y="14175"/>
                    <a:pt x="7272" y="14142"/>
                  </a:cubicBezTo>
                  <a:lnTo>
                    <a:pt x="7406" y="12474"/>
                  </a:lnTo>
                  <a:cubicBezTo>
                    <a:pt x="8173" y="12441"/>
                    <a:pt x="8773" y="11840"/>
                    <a:pt x="8807" y="11073"/>
                  </a:cubicBezTo>
                  <a:cubicBezTo>
                    <a:pt x="8840" y="10172"/>
                    <a:pt x="8106" y="9138"/>
                    <a:pt x="7539" y="8471"/>
                  </a:cubicBezTo>
                  <a:lnTo>
                    <a:pt x="7539" y="8471"/>
                  </a:lnTo>
                  <a:cubicBezTo>
                    <a:pt x="8624" y="8779"/>
                    <a:pt x="9902" y="8868"/>
                    <a:pt x="11008" y="8868"/>
                  </a:cubicBezTo>
                  <a:cubicBezTo>
                    <a:pt x="12419" y="8868"/>
                    <a:pt x="13550" y="8723"/>
                    <a:pt x="13644" y="8705"/>
                  </a:cubicBezTo>
                  <a:lnTo>
                    <a:pt x="13710" y="8705"/>
                  </a:lnTo>
                  <a:cubicBezTo>
                    <a:pt x="13844" y="8638"/>
                    <a:pt x="17313" y="7170"/>
                    <a:pt x="17646" y="5202"/>
                  </a:cubicBezTo>
                  <a:cubicBezTo>
                    <a:pt x="17813" y="4035"/>
                    <a:pt x="17279" y="2467"/>
                    <a:pt x="16279" y="1399"/>
                  </a:cubicBezTo>
                  <a:cubicBezTo>
                    <a:pt x="15434" y="496"/>
                    <a:pt x="14258" y="0"/>
                    <a:pt x="1304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1"/>
            <p:cNvSpPr/>
            <p:nvPr/>
          </p:nvSpPr>
          <p:spPr>
            <a:xfrm>
              <a:off x="3076204" y="1538418"/>
              <a:ext cx="51404" cy="14409"/>
            </a:xfrm>
            <a:custGeom>
              <a:rect b="b" l="l" r="r" t="t"/>
              <a:pathLst>
                <a:path extrusionOk="0" h="437" w="1559">
                  <a:moveTo>
                    <a:pt x="167" y="1"/>
                  </a:moveTo>
                  <a:cubicBezTo>
                    <a:pt x="67" y="1"/>
                    <a:pt x="0" y="68"/>
                    <a:pt x="34" y="168"/>
                  </a:cubicBezTo>
                  <a:cubicBezTo>
                    <a:pt x="34" y="268"/>
                    <a:pt x="134" y="301"/>
                    <a:pt x="200" y="301"/>
                  </a:cubicBezTo>
                  <a:cubicBezTo>
                    <a:pt x="534" y="301"/>
                    <a:pt x="867" y="368"/>
                    <a:pt x="1168" y="435"/>
                  </a:cubicBezTo>
                  <a:lnTo>
                    <a:pt x="1334" y="435"/>
                  </a:lnTo>
                  <a:cubicBezTo>
                    <a:pt x="1344" y="436"/>
                    <a:pt x="1353" y="437"/>
                    <a:pt x="1362" y="437"/>
                  </a:cubicBezTo>
                  <a:cubicBezTo>
                    <a:pt x="1537" y="437"/>
                    <a:pt x="1558" y="134"/>
                    <a:pt x="1368" y="134"/>
                  </a:cubicBezTo>
                  <a:lnTo>
                    <a:pt x="1234" y="101"/>
                  </a:lnTo>
                  <a:cubicBezTo>
                    <a:pt x="867" y="34"/>
                    <a:pt x="50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1"/>
            <p:cNvSpPr/>
            <p:nvPr/>
          </p:nvSpPr>
          <p:spPr>
            <a:xfrm>
              <a:off x="3171889" y="1422916"/>
              <a:ext cx="300281" cy="145244"/>
            </a:xfrm>
            <a:custGeom>
              <a:rect b="b" l="l" r="r" t="t"/>
              <a:pathLst>
                <a:path extrusionOk="0" h="4405" w="9107">
                  <a:moveTo>
                    <a:pt x="7292" y="0"/>
                  </a:moveTo>
                  <a:cubicBezTo>
                    <a:pt x="6515" y="0"/>
                    <a:pt x="5937" y="803"/>
                    <a:pt x="5904" y="835"/>
                  </a:cubicBezTo>
                  <a:cubicBezTo>
                    <a:pt x="5830" y="960"/>
                    <a:pt x="5941" y="1084"/>
                    <a:pt x="6057" y="1084"/>
                  </a:cubicBezTo>
                  <a:cubicBezTo>
                    <a:pt x="6097" y="1084"/>
                    <a:pt x="6137" y="1069"/>
                    <a:pt x="6171" y="1036"/>
                  </a:cubicBezTo>
                  <a:cubicBezTo>
                    <a:pt x="6171" y="1036"/>
                    <a:pt x="6683" y="301"/>
                    <a:pt x="7299" y="301"/>
                  </a:cubicBezTo>
                  <a:cubicBezTo>
                    <a:pt x="7312" y="301"/>
                    <a:pt x="7325" y="301"/>
                    <a:pt x="7339" y="302"/>
                  </a:cubicBezTo>
                  <a:cubicBezTo>
                    <a:pt x="7772" y="368"/>
                    <a:pt x="8173" y="669"/>
                    <a:pt x="8340" y="1069"/>
                  </a:cubicBezTo>
                  <a:cubicBezTo>
                    <a:pt x="8740" y="1669"/>
                    <a:pt x="8807" y="2236"/>
                    <a:pt x="8540" y="2703"/>
                  </a:cubicBezTo>
                  <a:cubicBezTo>
                    <a:pt x="8073" y="3537"/>
                    <a:pt x="6505" y="4071"/>
                    <a:pt x="4270" y="4071"/>
                  </a:cubicBezTo>
                  <a:cubicBezTo>
                    <a:pt x="2902" y="4071"/>
                    <a:pt x="1535" y="4004"/>
                    <a:pt x="167" y="3838"/>
                  </a:cubicBezTo>
                  <a:cubicBezTo>
                    <a:pt x="100" y="3838"/>
                    <a:pt x="34" y="3871"/>
                    <a:pt x="0" y="3971"/>
                  </a:cubicBezTo>
                  <a:cubicBezTo>
                    <a:pt x="0" y="4071"/>
                    <a:pt x="67" y="4138"/>
                    <a:pt x="134" y="4138"/>
                  </a:cubicBezTo>
                  <a:cubicBezTo>
                    <a:pt x="1401" y="4305"/>
                    <a:pt x="2702" y="4371"/>
                    <a:pt x="3970" y="4371"/>
                  </a:cubicBezTo>
                  <a:lnTo>
                    <a:pt x="4237" y="4405"/>
                  </a:lnTo>
                  <a:cubicBezTo>
                    <a:pt x="6672" y="4371"/>
                    <a:pt x="8273" y="3804"/>
                    <a:pt x="8807" y="2837"/>
                  </a:cubicBezTo>
                  <a:cubicBezTo>
                    <a:pt x="9107" y="2303"/>
                    <a:pt x="9040" y="1603"/>
                    <a:pt x="8606" y="902"/>
                  </a:cubicBezTo>
                  <a:cubicBezTo>
                    <a:pt x="8373" y="402"/>
                    <a:pt x="7906" y="68"/>
                    <a:pt x="7339" y="1"/>
                  </a:cubicBezTo>
                  <a:cubicBezTo>
                    <a:pt x="7323" y="1"/>
                    <a:pt x="7308" y="0"/>
                    <a:pt x="7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1"/>
            <p:cNvSpPr/>
            <p:nvPr/>
          </p:nvSpPr>
          <p:spPr>
            <a:xfrm>
              <a:off x="3067400" y="1624146"/>
              <a:ext cx="187745" cy="18794"/>
            </a:xfrm>
            <a:custGeom>
              <a:rect b="b" l="l" r="r" t="t"/>
              <a:pathLst>
                <a:path extrusionOk="0" h="570" w="5694">
                  <a:moveTo>
                    <a:pt x="5468" y="0"/>
                  </a:moveTo>
                  <a:cubicBezTo>
                    <a:pt x="5458" y="0"/>
                    <a:pt x="5448" y="1"/>
                    <a:pt x="5438" y="3"/>
                  </a:cubicBezTo>
                  <a:cubicBezTo>
                    <a:pt x="4446" y="155"/>
                    <a:pt x="3444" y="232"/>
                    <a:pt x="2444" y="232"/>
                  </a:cubicBezTo>
                  <a:cubicBezTo>
                    <a:pt x="1693" y="232"/>
                    <a:pt x="944" y="189"/>
                    <a:pt x="200" y="103"/>
                  </a:cubicBezTo>
                  <a:cubicBezTo>
                    <a:pt x="100" y="103"/>
                    <a:pt x="34" y="170"/>
                    <a:pt x="34" y="270"/>
                  </a:cubicBezTo>
                  <a:cubicBezTo>
                    <a:pt x="0" y="336"/>
                    <a:pt x="67" y="403"/>
                    <a:pt x="167" y="436"/>
                  </a:cubicBezTo>
                  <a:cubicBezTo>
                    <a:pt x="901" y="503"/>
                    <a:pt x="1668" y="537"/>
                    <a:pt x="2402" y="570"/>
                  </a:cubicBezTo>
                  <a:cubicBezTo>
                    <a:pt x="3436" y="570"/>
                    <a:pt x="4470" y="470"/>
                    <a:pt x="5504" y="303"/>
                  </a:cubicBezTo>
                  <a:cubicBezTo>
                    <a:pt x="5694" y="271"/>
                    <a:pt x="5644" y="0"/>
                    <a:pt x="54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1"/>
            <p:cNvSpPr/>
            <p:nvPr/>
          </p:nvSpPr>
          <p:spPr>
            <a:xfrm>
              <a:off x="3519449" y="4649938"/>
              <a:ext cx="402199" cy="206012"/>
            </a:xfrm>
            <a:custGeom>
              <a:rect b="b" l="l" r="r" t="t"/>
              <a:pathLst>
                <a:path extrusionOk="0" h="6248" w="12198">
                  <a:moveTo>
                    <a:pt x="1635" y="0"/>
                  </a:moveTo>
                  <a:cubicBezTo>
                    <a:pt x="1635" y="0"/>
                    <a:pt x="0" y="1268"/>
                    <a:pt x="367" y="3036"/>
                  </a:cubicBezTo>
                  <a:cubicBezTo>
                    <a:pt x="620" y="4253"/>
                    <a:pt x="1773" y="4443"/>
                    <a:pt x="2467" y="4443"/>
                  </a:cubicBezTo>
                  <a:cubicBezTo>
                    <a:pt x="2782" y="4443"/>
                    <a:pt x="3002" y="4404"/>
                    <a:pt x="3002" y="4404"/>
                  </a:cubicBezTo>
                  <a:cubicBezTo>
                    <a:pt x="3002" y="4404"/>
                    <a:pt x="5137" y="6072"/>
                    <a:pt x="6905" y="6205"/>
                  </a:cubicBezTo>
                  <a:cubicBezTo>
                    <a:pt x="7210" y="6233"/>
                    <a:pt x="7565" y="6247"/>
                    <a:pt x="7942" y="6247"/>
                  </a:cubicBezTo>
                  <a:cubicBezTo>
                    <a:pt x="9791" y="6247"/>
                    <a:pt x="12198" y="5914"/>
                    <a:pt x="12142" y="5304"/>
                  </a:cubicBezTo>
                  <a:cubicBezTo>
                    <a:pt x="12109" y="4537"/>
                    <a:pt x="9040" y="3303"/>
                    <a:pt x="9040" y="3303"/>
                  </a:cubicBezTo>
                  <a:lnTo>
                    <a:pt x="6605" y="701"/>
                  </a:lnTo>
                  <a:lnTo>
                    <a:pt x="6271" y="334"/>
                  </a:lnTo>
                  <a:lnTo>
                    <a:pt x="16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1"/>
            <p:cNvSpPr/>
            <p:nvPr/>
          </p:nvSpPr>
          <p:spPr>
            <a:xfrm>
              <a:off x="3512822" y="4643344"/>
              <a:ext cx="414695" cy="219993"/>
            </a:xfrm>
            <a:custGeom>
              <a:rect b="b" l="l" r="r" t="t"/>
              <a:pathLst>
                <a:path extrusionOk="0" h="6672" w="12577">
                  <a:moveTo>
                    <a:pt x="1869" y="401"/>
                  </a:moveTo>
                  <a:lnTo>
                    <a:pt x="6372" y="734"/>
                  </a:lnTo>
                  <a:lnTo>
                    <a:pt x="9074" y="3636"/>
                  </a:lnTo>
                  <a:cubicBezTo>
                    <a:pt x="9107" y="3670"/>
                    <a:pt x="9141" y="3670"/>
                    <a:pt x="9141" y="3670"/>
                  </a:cubicBezTo>
                  <a:cubicBezTo>
                    <a:pt x="10575" y="4270"/>
                    <a:pt x="12143" y="5104"/>
                    <a:pt x="12143" y="5504"/>
                  </a:cubicBezTo>
                  <a:cubicBezTo>
                    <a:pt x="12143" y="5538"/>
                    <a:pt x="12110" y="5571"/>
                    <a:pt x="12110" y="5571"/>
                  </a:cubicBezTo>
                  <a:cubicBezTo>
                    <a:pt x="11696" y="5985"/>
                    <a:pt x="9730" y="6239"/>
                    <a:pt x="8100" y="6239"/>
                  </a:cubicBezTo>
                  <a:cubicBezTo>
                    <a:pt x="7760" y="6239"/>
                    <a:pt x="7434" y="6228"/>
                    <a:pt x="7139" y="6205"/>
                  </a:cubicBezTo>
                  <a:cubicBezTo>
                    <a:pt x="5405" y="6071"/>
                    <a:pt x="3337" y="4437"/>
                    <a:pt x="3337" y="4437"/>
                  </a:cubicBezTo>
                  <a:cubicBezTo>
                    <a:pt x="3270" y="4404"/>
                    <a:pt x="3237" y="4404"/>
                    <a:pt x="3203" y="4404"/>
                  </a:cubicBezTo>
                  <a:lnTo>
                    <a:pt x="3170" y="4404"/>
                  </a:lnTo>
                  <a:cubicBezTo>
                    <a:pt x="3140" y="4404"/>
                    <a:pt x="2938" y="4434"/>
                    <a:pt x="2662" y="4434"/>
                  </a:cubicBezTo>
                  <a:cubicBezTo>
                    <a:pt x="2027" y="4434"/>
                    <a:pt x="1001" y="4272"/>
                    <a:pt x="768" y="3203"/>
                  </a:cubicBezTo>
                  <a:cubicBezTo>
                    <a:pt x="501" y="1768"/>
                    <a:pt x="1602" y="667"/>
                    <a:pt x="1869" y="401"/>
                  </a:cubicBezTo>
                  <a:close/>
                  <a:moveTo>
                    <a:pt x="1802" y="0"/>
                  </a:moveTo>
                  <a:cubicBezTo>
                    <a:pt x="1769" y="0"/>
                    <a:pt x="1702" y="0"/>
                    <a:pt x="1669" y="34"/>
                  </a:cubicBezTo>
                  <a:cubicBezTo>
                    <a:pt x="1602" y="100"/>
                    <a:pt x="1" y="1401"/>
                    <a:pt x="368" y="3269"/>
                  </a:cubicBezTo>
                  <a:cubicBezTo>
                    <a:pt x="624" y="4552"/>
                    <a:pt x="1831" y="4861"/>
                    <a:pt x="2718" y="4861"/>
                  </a:cubicBezTo>
                  <a:cubicBezTo>
                    <a:pt x="2869" y="4861"/>
                    <a:pt x="3011" y="4852"/>
                    <a:pt x="3137" y="4837"/>
                  </a:cubicBezTo>
                  <a:cubicBezTo>
                    <a:pt x="3537" y="5104"/>
                    <a:pt x="5438" y="6472"/>
                    <a:pt x="7106" y="6605"/>
                  </a:cubicBezTo>
                  <a:cubicBezTo>
                    <a:pt x="7373" y="6672"/>
                    <a:pt x="7706" y="6672"/>
                    <a:pt x="8073" y="6672"/>
                  </a:cubicBezTo>
                  <a:cubicBezTo>
                    <a:pt x="9675" y="6672"/>
                    <a:pt x="11843" y="6438"/>
                    <a:pt x="12376" y="5905"/>
                  </a:cubicBezTo>
                  <a:cubicBezTo>
                    <a:pt x="12510" y="5805"/>
                    <a:pt x="12577" y="5638"/>
                    <a:pt x="12577" y="5471"/>
                  </a:cubicBezTo>
                  <a:cubicBezTo>
                    <a:pt x="12510" y="4670"/>
                    <a:pt x="10142" y="3636"/>
                    <a:pt x="9341" y="3303"/>
                  </a:cubicBezTo>
                  <a:lnTo>
                    <a:pt x="6606" y="401"/>
                  </a:lnTo>
                  <a:cubicBezTo>
                    <a:pt x="6572" y="367"/>
                    <a:pt x="6539" y="334"/>
                    <a:pt x="6472" y="334"/>
                  </a:cubicBezTo>
                  <a:lnTo>
                    <a:pt x="18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1"/>
            <p:cNvSpPr/>
            <p:nvPr/>
          </p:nvSpPr>
          <p:spPr>
            <a:xfrm>
              <a:off x="3529341" y="4725840"/>
              <a:ext cx="392307" cy="129780"/>
            </a:xfrm>
            <a:custGeom>
              <a:rect b="b" l="l" r="r" t="t"/>
              <a:pathLst>
                <a:path extrusionOk="0" h="3936" w="11898">
                  <a:moveTo>
                    <a:pt x="34" y="0"/>
                  </a:moveTo>
                  <a:lnTo>
                    <a:pt x="34" y="0"/>
                  </a:lnTo>
                  <a:cubicBezTo>
                    <a:pt x="0" y="234"/>
                    <a:pt x="34" y="500"/>
                    <a:pt x="67" y="734"/>
                  </a:cubicBezTo>
                  <a:cubicBezTo>
                    <a:pt x="320" y="1951"/>
                    <a:pt x="1473" y="2141"/>
                    <a:pt x="2167" y="2141"/>
                  </a:cubicBezTo>
                  <a:cubicBezTo>
                    <a:pt x="2482" y="2141"/>
                    <a:pt x="2702" y="2102"/>
                    <a:pt x="2702" y="2102"/>
                  </a:cubicBezTo>
                  <a:cubicBezTo>
                    <a:pt x="2702" y="2102"/>
                    <a:pt x="4837" y="3770"/>
                    <a:pt x="6605" y="3903"/>
                  </a:cubicBezTo>
                  <a:cubicBezTo>
                    <a:pt x="6899" y="3925"/>
                    <a:pt x="7239" y="3936"/>
                    <a:pt x="7601" y="3936"/>
                  </a:cubicBezTo>
                  <a:cubicBezTo>
                    <a:pt x="9455" y="3936"/>
                    <a:pt x="11898" y="3644"/>
                    <a:pt x="11842" y="3002"/>
                  </a:cubicBezTo>
                  <a:cubicBezTo>
                    <a:pt x="11809" y="2836"/>
                    <a:pt x="11742" y="2669"/>
                    <a:pt x="11609" y="2569"/>
                  </a:cubicBezTo>
                  <a:cubicBezTo>
                    <a:pt x="10763" y="2891"/>
                    <a:pt x="9832" y="3028"/>
                    <a:pt x="8892" y="3028"/>
                  </a:cubicBezTo>
                  <a:cubicBezTo>
                    <a:pt x="6718" y="3028"/>
                    <a:pt x="4497" y="2296"/>
                    <a:pt x="3169" y="1434"/>
                  </a:cubicBezTo>
                  <a:cubicBezTo>
                    <a:pt x="2202" y="801"/>
                    <a:pt x="1134" y="334"/>
                    <a:pt x="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1"/>
            <p:cNvSpPr/>
            <p:nvPr/>
          </p:nvSpPr>
          <p:spPr>
            <a:xfrm>
              <a:off x="3522746" y="4719213"/>
              <a:ext cx="404770" cy="144123"/>
            </a:xfrm>
            <a:custGeom>
              <a:rect b="b" l="l" r="r" t="t"/>
              <a:pathLst>
                <a:path extrusionOk="0" h="4371" w="12276">
                  <a:moveTo>
                    <a:pt x="434" y="501"/>
                  </a:moveTo>
                  <a:lnTo>
                    <a:pt x="434" y="501"/>
                  </a:lnTo>
                  <a:cubicBezTo>
                    <a:pt x="1435" y="802"/>
                    <a:pt x="2369" y="1235"/>
                    <a:pt x="3236" y="1802"/>
                  </a:cubicBezTo>
                  <a:cubicBezTo>
                    <a:pt x="4507" y="2618"/>
                    <a:pt x="6812" y="3416"/>
                    <a:pt x="9111" y="3416"/>
                  </a:cubicBezTo>
                  <a:cubicBezTo>
                    <a:pt x="10010" y="3416"/>
                    <a:pt x="10907" y="3294"/>
                    <a:pt x="11742" y="3003"/>
                  </a:cubicBezTo>
                  <a:cubicBezTo>
                    <a:pt x="11809" y="3070"/>
                    <a:pt x="11842" y="3137"/>
                    <a:pt x="11842" y="3203"/>
                  </a:cubicBezTo>
                  <a:cubicBezTo>
                    <a:pt x="11842" y="3237"/>
                    <a:pt x="11809" y="3270"/>
                    <a:pt x="11809" y="3270"/>
                  </a:cubicBezTo>
                  <a:cubicBezTo>
                    <a:pt x="11395" y="3684"/>
                    <a:pt x="9429" y="3938"/>
                    <a:pt x="7799" y="3938"/>
                  </a:cubicBezTo>
                  <a:cubicBezTo>
                    <a:pt x="7459" y="3938"/>
                    <a:pt x="7133" y="3927"/>
                    <a:pt x="6838" y="3904"/>
                  </a:cubicBezTo>
                  <a:cubicBezTo>
                    <a:pt x="5104" y="3770"/>
                    <a:pt x="3036" y="2136"/>
                    <a:pt x="3036" y="2136"/>
                  </a:cubicBezTo>
                  <a:cubicBezTo>
                    <a:pt x="2969" y="2103"/>
                    <a:pt x="2936" y="2103"/>
                    <a:pt x="2902" y="2103"/>
                  </a:cubicBezTo>
                  <a:lnTo>
                    <a:pt x="2869" y="2103"/>
                  </a:lnTo>
                  <a:cubicBezTo>
                    <a:pt x="2838" y="2113"/>
                    <a:pt x="2633" y="2148"/>
                    <a:pt x="2353" y="2148"/>
                  </a:cubicBezTo>
                  <a:cubicBezTo>
                    <a:pt x="1718" y="2148"/>
                    <a:pt x="699" y="1967"/>
                    <a:pt x="467" y="902"/>
                  </a:cubicBezTo>
                  <a:cubicBezTo>
                    <a:pt x="434" y="768"/>
                    <a:pt x="434" y="635"/>
                    <a:pt x="434" y="501"/>
                  </a:cubicBezTo>
                  <a:close/>
                  <a:moveTo>
                    <a:pt x="267" y="1"/>
                  </a:moveTo>
                  <a:cubicBezTo>
                    <a:pt x="234" y="1"/>
                    <a:pt x="167" y="1"/>
                    <a:pt x="100" y="34"/>
                  </a:cubicBezTo>
                  <a:cubicBezTo>
                    <a:pt x="67" y="68"/>
                    <a:pt x="34" y="134"/>
                    <a:pt x="34" y="201"/>
                  </a:cubicBezTo>
                  <a:cubicBezTo>
                    <a:pt x="0" y="435"/>
                    <a:pt x="0" y="701"/>
                    <a:pt x="67" y="968"/>
                  </a:cubicBezTo>
                  <a:cubicBezTo>
                    <a:pt x="323" y="2251"/>
                    <a:pt x="1530" y="2560"/>
                    <a:pt x="2417" y="2560"/>
                  </a:cubicBezTo>
                  <a:cubicBezTo>
                    <a:pt x="2568" y="2560"/>
                    <a:pt x="2710" y="2551"/>
                    <a:pt x="2836" y="2536"/>
                  </a:cubicBezTo>
                  <a:cubicBezTo>
                    <a:pt x="3236" y="2803"/>
                    <a:pt x="5137" y="4171"/>
                    <a:pt x="6805" y="4304"/>
                  </a:cubicBezTo>
                  <a:cubicBezTo>
                    <a:pt x="7072" y="4371"/>
                    <a:pt x="7405" y="4371"/>
                    <a:pt x="7772" y="4371"/>
                  </a:cubicBezTo>
                  <a:cubicBezTo>
                    <a:pt x="9374" y="4371"/>
                    <a:pt x="11542" y="4137"/>
                    <a:pt x="12109" y="3604"/>
                  </a:cubicBezTo>
                  <a:cubicBezTo>
                    <a:pt x="12209" y="3504"/>
                    <a:pt x="12276" y="3337"/>
                    <a:pt x="12276" y="3170"/>
                  </a:cubicBezTo>
                  <a:cubicBezTo>
                    <a:pt x="12242" y="2970"/>
                    <a:pt x="12109" y="2770"/>
                    <a:pt x="11942" y="2636"/>
                  </a:cubicBezTo>
                  <a:cubicBezTo>
                    <a:pt x="11893" y="2587"/>
                    <a:pt x="11844" y="2556"/>
                    <a:pt x="11782" y="2556"/>
                  </a:cubicBezTo>
                  <a:cubicBezTo>
                    <a:pt x="11760" y="2556"/>
                    <a:pt x="11735" y="2561"/>
                    <a:pt x="11709" y="2570"/>
                  </a:cubicBezTo>
                  <a:cubicBezTo>
                    <a:pt x="10890" y="2881"/>
                    <a:pt x="9996" y="3011"/>
                    <a:pt x="9095" y="3011"/>
                  </a:cubicBezTo>
                  <a:cubicBezTo>
                    <a:pt x="6912" y="3011"/>
                    <a:pt x="4697" y="2248"/>
                    <a:pt x="3469" y="1469"/>
                  </a:cubicBezTo>
                  <a:cubicBezTo>
                    <a:pt x="2469" y="835"/>
                    <a:pt x="1401" y="335"/>
                    <a:pt x="2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1"/>
            <p:cNvSpPr/>
            <p:nvPr/>
          </p:nvSpPr>
          <p:spPr>
            <a:xfrm>
              <a:off x="1921353" y="4632331"/>
              <a:ext cx="231005" cy="283564"/>
            </a:xfrm>
            <a:custGeom>
              <a:rect b="b" l="l" r="r" t="t"/>
              <a:pathLst>
                <a:path extrusionOk="0" h="8600" w="7006">
                  <a:moveTo>
                    <a:pt x="1635" y="1"/>
                  </a:moveTo>
                  <a:cubicBezTo>
                    <a:pt x="1635" y="1"/>
                    <a:pt x="0" y="6839"/>
                    <a:pt x="0" y="7873"/>
                  </a:cubicBezTo>
                  <a:cubicBezTo>
                    <a:pt x="0" y="8372"/>
                    <a:pt x="1431" y="8599"/>
                    <a:pt x="2960" y="8599"/>
                  </a:cubicBezTo>
                  <a:cubicBezTo>
                    <a:pt x="4597" y="8599"/>
                    <a:pt x="6347" y="8339"/>
                    <a:pt x="6572" y="7873"/>
                  </a:cubicBezTo>
                  <a:cubicBezTo>
                    <a:pt x="7005" y="6972"/>
                    <a:pt x="6138" y="4270"/>
                    <a:pt x="5537" y="2936"/>
                  </a:cubicBezTo>
                  <a:cubicBezTo>
                    <a:pt x="4937" y="1602"/>
                    <a:pt x="4670" y="968"/>
                    <a:pt x="4670" y="968"/>
                  </a:cubicBezTo>
                  <a:lnTo>
                    <a:pt x="16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1"/>
            <p:cNvSpPr/>
            <p:nvPr/>
          </p:nvSpPr>
          <p:spPr>
            <a:xfrm>
              <a:off x="1914758" y="4625440"/>
              <a:ext cx="247492" cy="297313"/>
            </a:xfrm>
            <a:custGeom>
              <a:rect b="b" l="l" r="r" t="t"/>
              <a:pathLst>
                <a:path extrusionOk="0" h="9017" w="7506">
                  <a:moveTo>
                    <a:pt x="2001" y="443"/>
                  </a:moveTo>
                  <a:lnTo>
                    <a:pt x="4737" y="1344"/>
                  </a:lnTo>
                  <a:lnTo>
                    <a:pt x="5571" y="3245"/>
                  </a:lnTo>
                  <a:cubicBezTo>
                    <a:pt x="6204" y="4713"/>
                    <a:pt x="7005" y="7215"/>
                    <a:pt x="6605" y="7982"/>
                  </a:cubicBezTo>
                  <a:cubicBezTo>
                    <a:pt x="6444" y="8327"/>
                    <a:pt x="4741" y="8593"/>
                    <a:pt x="3109" y="8593"/>
                  </a:cubicBezTo>
                  <a:cubicBezTo>
                    <a:pt x="2377" y="8593"/>
                    <a:pt x="1659" y="8540"/>
                    <a:pt x="1101" y="8416"/>
                  </a:cubicBezTo>
                  <a:cubicBezTo>
                    <a:pt x="567" y="8282"/>
                    <a:pt x="434" y="8149"/>
                    <a:pt x="434" y="8082"/>
                  </a:cubicBezTo>
                  <a:cubicBezTo>
                    <a:pt x="434" y="7282"/>
                    <a:pt x="1434" y="2878"/>
                    <a:pt x="2001" y="443"/>
                  </a:cubicBezTo>
                  <a:close/>
                  <a:moveTo>
                    <a:pt x="1865" y="1"/>
                  </a:moveTo>
                  <a:cubicBezTo>
                    <a:pt x="1758" y="1"/>
                    <a:pt x="1668" y="61"/>
                    <a:pt x="1668" y="143"/>
                  </a:cubicBezTo>
                  <a:cubicBezTo>
                    <a:pt x="1568" y="410"/>
                    <a:pt x="0" y="7015"/>
                    <a:pt x="0" y="8082"/>
                  </a:cubicBezTo>
                  <a:cubicBezTo>
                    <a:pt x="0" y="8582"/>
                    <a:pt x="734" y="8749"/>
                    <a:pt x="967" y="8816"/>
                  </a:cubicBezTo>
                  <a:cubicBezTo>
                    <a:pt x="1701" y="8949"/>
                    <a:pt x="2435" y="9016"/>
                    <a:pt x="3202" y="9016"/>
                  </a:cubicBezTo>
                  <a:cubicBezTo>
                    <a:pt x="4837" y="9016"/>
                    <a:pt x="6671" y="8749"/>
                    <a:pt x="6972" y="8149"/>
                  </a:cubicBezTo>
                  <a:cubicBezTo>
                    <a:pt x="7505" y="7081"/>
                    <a:pt x="6405" y="4113"/>
                    <a:pt x="5904" y="3045"/>
                  </a:cubicBezTo>
                  <a:lnTo>
                    <a:pt x="5037" y="1077"/>
                  </a:lnTo>
                  <a:cubicBezTo>
                    <a:pt x="5037" y="1044"/>
                    <a:pt x="4970" y="977"/>
                    <a:pt x="4937" y="977"/>
                  </a:cubicBezTo>
                  <a:lnTo>
                    <a:pt x="1935" y="10"/>
                  </a:lnTo>
                  <a:cubicBezTo>
                    <a:pt x="1911" y="4"/>
                    <a:pt x="1887" y="1"/>
                    <a:pt x="186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1"/>
            <p:cNvSpPr/>
            <p:nvPr/>
          </p:nvSpPr>
          <p:spPr>
            <a:xfrm>
              <a:off x="1921353" y="4843518"/>
              <a:ext cx="222202" cy="72375"/>
            </a:xfrm>
            <a:custGeom>
              <a:rect b="b" l="l" r="r" t="t"/>
              <a:pathLst>
                <a:path extrusionOk="0" h="2195" w="6739">
                  <a:moveTo>
                    <a:pt x="6638" y="0"/>
                  </a:moveTo>
                  <a:lnTo>
                    <a:pt x="6638" y="0"/>
                  </a:lnTo>
                  <a:cubicBezTo>
                    <a:pt x="5995" y="740"/>
                    <a:pt x="5104" y="1170"/>
                    <a:pt x="4144" y="1170"/>
                  </a:cubicBezTo>
                  <a:cubicBezTo>
                    <a:pt x="4108" y="1170"/>
                    <a:pt x="4072" y="1169"/>
                    <a:pt x="4036" y="1168"/>
                  </a:cubicBezTo>
                  <a:cubicBezTo>
                    <a:pt x="2669" y="1168"/>
                    <a:pt x="1334" y="768"/>
                    <a:pt x="200" y="34"/>
                  </a:cubicBezTo>
                  <a:cubicBezTo>
                    <a:pt x="100" y="501"/>
                    <a:pt x="34" y="968"/>
                    <a:pt x="0" y="1468"/>
                  </a:cubicBezTo>
                  <a:cubicBezTo>
                    <a:pt x="0" y="1967"/>
                    <a:pt x="1431" y="2194"/>
                    <a:pt x="2960" y="2194"/>
                  </a:cubicBezTo>
                  <a:cubicBezTo>
                    <a:pt x="4597" y="2194"/>
                    <a:pt x="6347" y="1934"/>
                    <a:pt x="6572" y="1468"/>
                  </a:cubicBezTo>
                  <a:cubicBezTo>
                    <a:pt x="6738" y="1001"/>
                    <a:pt x="6738" y="501"/>
                    <a:pt x="66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1"/>
            <p:cNvSpPr/>
            <p:nvPr/>
          </p:nvSpPr>
          <p:spPr>
            <a:xfrm>
              <a:off x="1914758" y="4836495"/>
              <a:ext cx="236479" cy="86256"/>
            </a:xfrm>
            <a:custGeom>
              <a:rect b="b" l="l" r="r" t="t"/>
              <a:pathLst>
                <a:path extrusionOk="0" h="2616" w="7172">
                  <a:moveTo>
                    <a:pt x="567" y="580"/>
                  </a:moveTo>
                  <a:cubicBezTo>
                    <a:pt x="1622" y="1219"/>
                    <a:pt x="2830" y="1583"/>
                    <a:pt x="4073" y="1583"/>
                  </a:cubicBezTo>
                  <a:cubicBezTo>
                    <a:pt x="4127" y="1583"/>
                    <a:pt x="4182" y="1582"/>
                    <a:pt x="4236" y="1581"/>
                  </a:cubicBezTo>
                  <a:cubicBezTo>
                    <a:pt x="4278" y="1583"/>
                    <a:pt x="4319" y="1583"/>
                    <a:pt x="4360" y="1583"/>
                  </a:cubicBezTo>
                  <a:cubicBezTo>
                    <a:pt x="5216" y="1583"/>
                    <a:pt x="6035" y="1253"/>
                    <a:pt x="6671" y="680"/>
                  </a:cubicBezTo>
                  <a:lnTo>
                    <a:pt x="6671" y="680"/>
                  </a:lnTo>
                  <a:cubicBezTo>
                    <a:pt x="6738" y="981"/>
                    <a:pt x="6705" y="1314"/>
                    <a:pt x="6605" y="1581"/>
                  </a:cubicBezTo>
                  <a:cubicBezTo>
                    <a:pt x="6421" y="1926"/>
                    <a:pt x="4711" y="2192"/>
                    <a:pt x="3077" y="2192"/>
                  </a:cubicBezTo>
                  <a:cubicBezTo>
                    <a:pt x="2344" y="2192"/>
                    <a:pt x="1626" y="2139"/>
                    <a:pt x="1067" y="2015"/>
                  </a:cubicBezTo>
                  <a:cubicBezTo>
                    <a:pt x="534" y="1881"/>
                    <a:pt x="400" y="1748"/>
                    <a:pt x="400" y="1681"/>
                  </a:cubicBezTo>
                  <a:cubicBezTo>
                    <a:pt x="434" y="1314"/>
                    <a:pt x="467" y="947"/>
                    <a:pt x="567" y="580"/>
                  </a:cubicBezTo>
                  <a:close/>
                  <a:moveTo>
                    <a:pt x="6831" y="0"/>
                  </a:moveTo>
                  <a:cubicBezTo>
                    <a:pt x="6769" y="0"/>
                    <a:pt x="6720" y="31"/>
                    <a:pt x="6671" y="80"/>
                  </a:cubicBezTo>
                  <a:cubicBezTo>
                    <a:pt x="6094" y="753"/>
                    <a:pt x="5240" y="1149"/>
                    <a:pt x="4345" y="1149"/>
                  </a:cubicBezTo>
                  <a:cubicBezTo>
                    <a:pt x="4309" y="1149"/>
                    <a:pt x="4273" y="1149"/>
                    <a:pt x="4236" y="1147"/>
                  </a:cubicBezTo>
                  <a:cubicBezTo>
                    <a:pt x="2935" y="1147"/>
                    <a:pt x="1635" y="780"/>
                    <a:pt x="534" y="47"/>
                  </a:cubicBezTo>
                  <a:cubicBezTo>
                    <a:pt x="500" y="30"/>
                    <a:pt x="467" y="22"/>
                    <a:pt x="434" y="22"/>
                  </a:cubicBezTo>
                  <a:cubicBezTo>
                    <a:pt x="400" y="22"/>
                    <a:pt x="367" y="30"/>
                    <a:pt x="334" y="47"/>
                  </a:cubicBezTo>
                  <a:cubicBezTo>
                    <a:pt x="267" y="80"/>
                    <a:pt x="200" y="113"/>
                    <a:pt x="200" y="213"/>
                  </a:cubicBezTo>
                  <a:cubicBezTo>
                    <a:pt x="100" y="680"/>
                    <a:pt x="33" y="1181"/>
                    <a:pt x="0" y="1681"/>
                  </a:cubicBezTo>
                  <a:cubicBezTo>
                    <a:pt x="0" y="2181"/>
                    <a:pt x="734" y="2348"/>
                    <a:pt x="967" y="2415"/>
                  </a:cubicBezTo>
                  <a:cubicBezTo>
                    <a:pt x="1701" y="2548"/>
                    <a:pt x="2435" y="2615"/>
                    <a:pt x="3202" y="2615"/>
                  </a:cubicBezTo>
                  <a:cubicBezTo>
                    <a:pt x="4837" y="2615"/>
                    <a:pt x="6671" y="2348"/>
                    <a:pt x="6972" y="1748"/>
                  </a:cubicBezTo>
                  <a:cubicBezTo>
                    <a:pt x="7138" y="1247"/>
                    <a:pt x="7172" y="680"/>
                    <a:pt x="7038" y="180"/>
                  </a:cubicBezTo>
                  <a:cubicBezTo>
                    <a:pt x="7038" y="113"/>
                    <a:pt x="6972" y="47"/>
                    <a:pt x="6905" y="13"/>
                  </a:cubicBezTo>
                  <a:cubicBezTo>
                    <a:pt x="6878" y="4"/>
                    <a:pt x="6854" y="0"/>
                    <a:pt x="68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1"/>
            <p:cNvSpPr/>
            <p:nvPr/>
          </p:nvSpPr>
          <p:spPr>
            <a:xfrm>
              <a:off x="1975229" y="2953947"/>
              <a:ext cx="1751038" cy="1710350"/>
            </a:xfrm>
            <a:custGeom>
              <a:rect b="b" l="l" r="r" t="t"/>
              <a:pathLst>
                <a:path extrusionOk="0" h="51872" w="53106">
                  <a:moveTo>
                    <a:pt x="18447" y="1"/>
                  </a:moveTo>
                  <a:cubicBezTo>
                    <a:pt x="18447" y="1"/>
                    <a:pt x="16412" y="2569"/>
                    <a:pt x="15245" y="8940"/>
                  </a:cubicBezTo>
                  <a:cubicBezTo>
                    <a:pt x="13844" y="16512"/>
                    <a:pt x="14778" y="26453"/>
                    <a:pt x="15011" y="28721"/>
                  </a:cubicBezTo>
                  <a:cubicBezTo>
                    <a:pt x="14678" y="28955"/>
                    <a:pt x="11275" y="31323"/>
                    <a:pt x="9874" y="33591"/>
                  </a:cubicBezTo>
                  <a:cubicBezTo>
                    <a:pt x="8373" y="35960"/>
                    <a:pt x="1" y="50904"/>
                    <a:pt x="1" y="50904"/>
                  </a:cubicBezTo>
                  <a:lnTo>
                    <a:pt x="3036" y="51871"/>
                  </a:lnTo>
                  <a:lnTo>
                    <a:pt x="3170" y="51704"/>
                  </a:lnTo>
                  <a:cubicBezTo>
                    <a:pt x="3170" y="51704"/>
                    <a:pt x="22583" y="31457"/>
                    <a:pt x="23584" y="30389"/>
                  </a:cubicBezTo>
                  <a:cubicBezTo>
                    <a:pt x="24585" y="29355"/>
                    <a:pt x="26486" y="17013"/>
                    <a:pt x="26486" y="17013"/>
                  </a:cubicBezTo>
                  <a:cubicBezTo>
                    <a:pt x="26486" y="17013"/>
                    <a:pt x="41030" y="23784"/>
                    <a:pt x="41730" y="24251"/>
                  </a:cubicBezTo>
                  <a:cubicBezTo>
                    <a:pt x="42431" y="24718"/>
                    <a:pt x="48435" y="51437"/>
                    <a:pt x="48435" y="51437"/>
                  </a:cubicBezTo>
                  <a:lnTo>
                    <a:pt x="53105" y="51771"/>
                  </a:lnTo>
                  <a:cubicBezTo>
                    <a:pt x="53105" y="51771"/>
                    <a:pt x="50937" y="23084"/>
                    <a:pt x="51004" y="21416"/>
                  </a:cubicBezTo>
                  <a:cubicBezTo>
                    <a:pt x="51037" y="19748"/>
                    <a:pt x="47601" y="17213"/>
                    <a:pt x="43932" y="14511"/>
                  </a:cubicBezTo>
                  <a:cubicBezTo>
                    <a:pt x="40263" y="11809"/>
                    <a:pt x="32557" y="8073"/>
                    <a:pt x="32557" y="8073"/>
                  </a:cubicBezTo>
                  <a:lnTo>
                    <a:pt x="32924" y="5905"/>
                  </a:lnTo>
                  <a:lnTo>
                    <a:pt x="184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1"/>
            <p:cNvSpPr/>
            <p:nvPr/>
          </p:nvSpPr>
          <p:spPr>
            <a:xfrm>
              <a:off x="1967547" y="2946924"/>
              <a:ext cx="1764227" cy="1723967"/>
            </a:xfrm>
            <a:custGeom>
              <a:rect b="b" l="l" r="r" t="t"/>
              <a:pathLst>
                <a:path extrusionOk="0" h="52285" w="53506">
                  <a:moveTo>
                    <a:pt x="18747" y="481"/>
                  </a:moveTo>
                  <a:lnTo>
                    <a:pt x="32924" y="6251"/>
                  </a:lnTo>
                  <a:lnTo>
                    <a:pt x="32590" y="8253"/>
                  </a:lnTo>
                  <a:cubicBezTo>
                    <a:pt x="32557" y="8353"/>
                    <a:pt x="32623" y="8420"/>
                    <a:pt x="32690" y="8486"/>
                  </a:cubicBezTo>
                  <a:cubicBezTo>
                    <a:pt x="32790" y="8520"/>
                    <a:pt x="40429" y="12222"/>
                    <a:pt x="44032" y="14891"/>
                  </a:cubicBezTo>
                  <a:cubicBezTo>
                    <a:pt x="47501" y="17426"/>
                    <a:pt x="51070" y="20028"/>
                    <a:pt x="51003" y="21629"/>
                  </a:cubicBezTo>
                  <a:cubicBezTo>
                    <a:pt x="50970" y="23230"/>
                    <a:pt x="52871" y="48815"/>
                    <a:pt x="53105" y="51751"/>
                  </a:cubicBezTo>
                  <a:lnTo>
                    <a:pt x="48835" y="51450"/>
                  </a:lnTo>
                  <a:cubicBezTo>
                    <a:pt x="47401" y="45012"/>
                    <a:pt x="42797" y="24765"/>
                    <a:pt x="42064" y="24298"/>
                  </a:cubicBezTo>
                  <a:cubicBezTo>
                    <a:pt x="41363" y="23831"/>
                    <a:pt x="27420" y="17293"/>
                    <a:pt x="26819" y="17026"/>
                  </a:cubicBezTo>
                  <a:cubicBezTo>
                    <a:pt x="26786" y="17009"/>
                    <a:pt x="26753" y="17001"/>
                    <a:pt x="26719" y="17001"/>
                  </a:cubicBezTo>
                  <a:cubicBezTo>
                    <a:pt x="26686" y="17001"/>
                    <a:pt x="26653" y="17009"/>
                    <a:pt x="26619" y="17026"/>
                  </a:cubicBezTo>
                  <a:cubicBezTo>
                    <a:pt x="26552" y="17059"/>
                    <a:pt x="26519" y="17126"/>
                    <a:pt x="26519" y="17192"/>
                  </a:cubicBezTo>
                  <a:cubicBezTo>
                    <a:pt x="25752" y="22129"/>
                    <a:pt x="24384" y="29735"/>
                    <a:pt x="23650" y="30469"/>
                  </a:cubicBezTo>
                  <a:cubicBezTo>
                    <a:pt x="22650" y="31503"/>
                    <a:pt x="3436" y="51550"/>
                    <a:pt x="3236" y="51751"/>
                  </a:cubicBezTo>
                  <a:lnTo>
                    <a:pt x="3169" y="51851"/>
                  </a:lnTo>
                  <a:lnTo>
                    <a:pt x="534" y="50983"/>
                  </a:lnTo>
                  <a:cubicBezTo>
                    <a:pt x="1601" y="49115"/>
                    <a:pt x="8873" y="36139"/>
                    <a:pt x="10241" y="33904"/>
                  </a:cubicBezTo>
                  <a:cubicBezTo>
                    <a:pt x="11642" y="31703"/>
                    <a:pt x="14978" y="29368"/>
                    <a:pt x="15344" y="29101"/>
                  </a:cubicBezTo>
                  <a:cubicBezTo>
                    <a:pt x="15411" y="29068"/>
                    <a:pt x="15445" y="28968"/>
                    <a:pt x="15445" y="28901"/>
                  </a:cubicBezTo>
                  <a:cubicBezTo>
                    <a:pt x="15378" y="28434"/>
                    <a:pt x="14144" y="17426"/>
                    <a:pt x="15678" y="9187"/>
                  </a:cubicBezTo>
                  <a:cubicBezTo>
                    <a:pt x="16645" y="3716"/>
                    <a:pt x="18313" y="1048"/>
                    <a:pt x="18747" y="481"/>
                  </a:cubicBezTo>
                  <a:close/>
                  <a:moveTo>
                    <a:pt x="18687" y="0"/>
                  </a:moveTo>
                  <a:cubicBezTo>
                    <a:pt x="18629" y="0"/>
                    <a:pt x="18562" y="31"/>
                    <a:pt x="18513" y="80"/>
                  </a:cubicBezTo>
                  <a:cubicBezTo>
                    <a:pt x="18447" y="180"/>
                    <a:pt x="16445" y="2782"/>
                    <a:pt x="15278" y="9120"/>
                  </a:cubicBezTo>
                  <a:cubicBezTo>
                    <a:pt x="13810" y="17059"/>
                    <a:pt x="14877" y="27500"/>
                    <a:pt x="15011" y="28834"/>
                  </a:cubicBezTo>
                  <a:cubicBezTo>
                    <a:pt x="14344" y="29301"/>
                    <a:pt x="11242" y="31536"/>
                    <a:pt x="9907" y="33704"/>
                  </a:cubicBezTo>
                  <a:cubicBezTo>
                    <a:pt x="8440" y="36039"/>
                    <a:pt x="134" y="50850"/>
                    <a:pt x="34" y="50983"/>
                  </a:cubicBezTo>
                  <a:cubicBezTo>
                    <a:pt x="0" y="51050"/>
                    <a:pt x="0" y="51117"/>
                    <a:pt x="34" y="51183"/>
                  </a:cubicBezTo>
                  <a:cubicBezTo>
                    <a:pt x="67" y="51217"/>
                    <a:pt x="100" y="51284"/>
                    <a:pt x="167" y="51284"/>
                  </a:cubicBezTo>
                  <a:lnTo>
                    <a:pt x="3202" y="52284"/>
                  </a:lnTo>
                  <a:lnTo>
                    <a:pt x="3269" y="52284"/>
                  </a:lnTo>
                  <a:cubicBezTo>
                    <a:pt x="3336" y="52284"/>
                    <a:pt x="3369" y="52251"/>
                    <a:pt x="3403" y="52218"/>
                  </a:cubicBezTo>
                  <a:lnTo>
                    <a:pt x="3536" y="52051"/>
                  </a:lnTo>
                  <a:cubicBezTo>
                    <a:pt x="3736" y="51817"/>
                    <a:pt x="22950" y="31770"/>
                    <a:pt x="23917" y="30769"/>
                  </a:cubicBezTo>
                  <a:cubicBezTo>
                    <a:pt x="24918" y="29768"/>
                    <a:pt x="26519" y="19661"/>
                    <a:pt x="26853" y="17526"/>
                  </a:cubicBezTo>
                  <a:cubicBezTo>
                    <a:pt x="31923" y="19894"/>
                    <a:pt x="41263" y="24298"/>
                    <a:pt x="41797" y="24631"/>
                  </a:cubicBezTo>
                  <a:cubicBezTo>
                    <a:pt x="42364" y="25332"/>
                    <a:pt x="46100" y="41210"/>
                    <a:pt x="48435" y="51717"/>
                  </a:cubicBezTo>
                  <a:cubicBezTo>
                    <a:pt x="48468" y="51784"/>
                    <a:pt x="48535" y="51851"/>
                    <a:pt x="48635" y="51884"/>
                  </a:cubicBezTo>
                  <a:lnTo>
                    <a:pt x="53272" y="52218"/>
                  </a:lnTo>
                  <a:cubicBezTo>
                    <a:pt x="53338" y="52218"/>
                    <a:pt x="53405" y="52184"/>
                    <a:pt x="53438" y="52151"/>
                  </a:cubicBezTo>
                  <a:cubicBezTo>
                    <a:pt x="53472" y="52117"/>
                    <a:pt x="53505" y="52051"/>
                    <a:pt x="53505" y="51984"/>
                  </a:cubicBezTo>
                  <a:cubicBezTo>
                    <a:pt x="53505" y="51684"/>
                    <a:pt x="51370" y="23264"/>
                    <a:pt x="51437" y="21629"/>
                  </a:cubicBezTo>
                  <a:cubicBezTo>
                    <a:pt x="51470" y="19861"/>
                    <a:pt x="47968" y="17293"/>
                    <a:pt x="44265" y="14557"/>
                  </a:cubicBezTo>
                  <a:cubicBezTo>
                    <a:pt x="40896" y="12089"/>
                    <a:pt x="34091" y="8686"/>
                    <a:pt x="33024" y="8186"/>
                  </a:cubicBezTo>
                  <a:lnTo>
                    <a:pt x="33357" y="6151"/>
                  </a:lnTo>
                  <a:cubicBezTo>
                    <a:pt x="33357" y="6051"/>
                    <a:pt x="33324" y="5984"/>
                    <a:pt x="33224" y="5951"/>
                  </a:cubicBezTo>
                  <a:lnTo>
                    <a:pt x="18747" y="14"/>
                  </a:lnTo>
                  <a:cubicBezTo>
                    <a:pt x="18729" y="5"/>
                    <a:pt x="18709" y="0"/>
                    <a:pt x="1868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1"/>
            <p:cNvSpPr/>
            <p:nvPr/>
          </p:nvSpPr>
          <p:spPr>
            <a:xfrm>
              <a:off x="2840815" y="3374178"/>
              <a:ext cx="223191" cy="147321"/>
            </a:xfrm>
            <a:custGeom>
              <a:rect b="b" l="l" r="r" t="t"/>
              <a:pathLst>
                <a:path extrusionOk="0" h="4468" w="6769">
                  <a:moveTo>
                    <a:pt x="6449" y="1"/>
                  </a:moveTo>
                  <a:cubicBezTo>
                    <a:pt x="6413" y="1"/>
                    <a:pt x="6376" y="10"/>
                    <a:pt x="6339" y="31"/>
                  </a:cubicBezTo>
                  <a:lnTo>
                    <a:pt x="134" y="4068"/>
                  </a:lnTo>
                  <a:cubicBezTo>
                    <a:pt x="34" y="4134"/>
                    <a:pt x="1" y="4234"/>
                    <a:pt x="34" y="4335"/>
                  </a:cubicBezTo>
                  <a:cubicBezTo>
                    <a:pt x="67" y="4401"/>
                    <a:pt x="134" y="4468"/>
                    <a:pt x="234" y="4468"/>
                  </a:cubicBezTo>
                  <a:lnTo>
                    <a:pt x="301" y="4468"/>
                  </a:lnTo>
                  <a:lnTo>
                    <a:pt x="4938" y="3100"/>
                  </a:lnTo>
                  <a:cubicBezTo>
                    <a:pt x="5184" y="3039"/>
                    <a:pt x="5118" y="2693"/>
                    <a:pt x="4896" y="2693"/>
                  </a:cubicBezTo>
                  <a:cubicBezTo>
                    <a:pt x="4877" y="2693"/>
                    <a:pt x="4858" y="2695"/>
                    <a:pt x="4838" y="2700"/>
                  </a:cubicBezTo>
                  <a:lnTo>
                    <a:pt x="1535" y="3667"/>
                  </a:lnTo>
                  <a:lnTo>
                    <a:pt x="6572" y="398"/>
                  </a:lnTo>
                  <a:cubicBezTo>
                    <a:pt x="6768" y="258"/>
                    <a:pt x="6635" y="1"/>
                    <a:pt x="64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1"/>
            <p:cNvSpPr/>
            <p:nvPr/>
          </p:nvSpPr>
          <p:spPr>
            <a:xfrm>
              <a:off x="2581258" y="2985568"/>
              <a:ext cx="443282" cy="204891"/>
            </a:xfrm>
            <a:custGeom>
              <a:rect b="b" l="l" r="r" t="t"/>
              <a:pathLst>
                <a:path extrusionOk="0" h="6214" w="13444">
                  <a:moveTo>
                    <a:pt x="230" y="1"/>
                  </a:moveTo>
                  <a:cubicBezTo>
                    <a:pt x="176" y="1"/>
                    <a:pt x="117" y="26"/>
                    <a:pt x="67" y="76"/>
                  </a:cubicBezTo>
                  <a:cubicBezTo>
                    <a:pt x="0" y="142"/>
                    <a:pt x="0" y="276"/>
                    <a:pt x="67" y="343"/>
                  </a:cubicBezTo>
                  <a:cubicBezTo>
                    <a:pt x="3436" y="3945"/>
                    <a:pt x="8073" y="6047"/>
                    <a:pt x="13010" y="6180"/>
                  </a:cubicBezTo>
                  <a:lnTo>
                    <a:pt x="13243" y="6213"/>
                  </a:lnTo>
                  <a:cubicBezTo>
                    <a:pt x="13343" y="6180"/>
                    <a:pt x="13443" y="6080"/>
                    <a:pt x="13410" y="5980"/>
                  </a:cubicBezTo>
                  <a:cubicBezTo>
                    <a:pt x="13410" y="5847"/>
                    <a:pt x="13310" y="5780"/>
                    <a:pt x="13210" y="5780"/>
                  </a:cubicBezTo>
                  <a:cubicBezTo>
                    <a:pt x="8340" y="5680"/>
                    <a:pt x="3703" y="3645"/>
                    <a:pt x="367" y="76"/>
                  </a:cubicBezTo>
                  <a:cubicBezTo>
                    <a:pt x="334" y="26"/>
                    <a:pt x="284" y="1"/>
                    <a:pt x="2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1"/>
            <p:cNvSpPr/>
            <p:nvPr/>
          </p:nvSpPr>
          <p:spPr>
            <a:xfrm>
              <a:off x="2859511" y="3114258"/>
              <a:ext cx="28653" cy="69605"/>
            </a:xfrm>
            <a:custGeom>
              <a:rect b="b" l="l" r="r" t="t"/>
              <a:pathLst>
                <a:path extrusionOk="0" h="2111" w="869">
                  <a:moveTo>
                    <a:pt x="648" y="0"/>
                  </a:moveTo>
                  <a:cubicBezTo>
                    <a:pt x="559" y="0"/>
                    <a:pt x="468" y="65"/>
                    <a:pt x="468" y="176"/>
                  </a:cubicBezTo>
                  <a:lnTo>
                    <a:pt x="34" y="1843"/>
                  </a:lnTo>
                  <a:cubicBezTo>
                    <a:pt x="1" y="1944"/>
                    <a:pt x="68" y="2077"/>
                    <a:pt x="168" y="2110"/>
                  </a:cubicBezTo>
                  <a:lnTo>
                    <a:pt x="234" y="2110"/>
                  </a:lnTo>
                  <a:cubicBezTo>
                    <a:pt x="334" y="2110"/>
                    <a:pt x="434" y="2044"/>
                    <a:pt x="434" y="1944"/>
                  </a:cubicBezTo>
                  <a:lnTo>
                    <a:pt x="868" y="276"/>
                  </a:lnTo>
                  <a:cubicBezTo>
                    <a:pt x="868" y="142"/>
                    <a:pt x="801" y="42"/>
                    <a:pt x="701" y="9"/>
                  </a:cubicBezTo>
                  <a:cubicBezTo>
                    <a:pt x="684" y="3"/>
                    <a:pt x="666" y="0"/>
                    <a:pt x="6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1"/>
            <p:cNvSpPr/>
            <p:nvPr/>
          </p:nvSpPr>
          <p:spPr>
            <a:xfrm>
              <a:off x="2701145" y="3045181"/>
              <a:ext cx="38446" cy="62780"/>
            </a:xfrm>
            <a:custGeom>
              <a:rect b="b" l="l" r="r" t="t"/>
              <a:pathLst>
                <a:path extrusionOk="0" h="1904" w="1166">
                  <a:moveTo>
                    <a:pt x="901" y="1"/>
                  </a:moveTo>
                  <a:cubicBezTo>
                    <a:pt x="826" y="1"/>
                    <a:pt x="748" y="41"/>
                    <a:pt x="701" y="136"/>
                  </a:cubicBezTo>
                  <a:lnTo>
                    <a:pt x="67" y="1637"/>
                  </a:lnTo>
                  <a:cubicBezTo>
                    <a:pt x="0" y="1737"/>
                    <a:pt x="67" y="1870"/>
                    <a:pt x="167" y="1904"/>
                  </a:cubicBezTo>
                  <a:lnTo>
                    <a:pt x="267" y="1904"/>
                  </a:lnTo>
                  <a:cubicBezTo>
                    <a:pt x="334" y="1904"/>
                    <a:pt x="401" y="1870"/>
                    <a:pt x="434" y="1804"/>
                  </a:cubicBezTo>
                  <a:lnTo>
                    <a:pt x="1101" y="303"/>
                  </a:lnTo>
                  <a:cubicBezTo>
                    <a:pt x="1166" y="131"/>
                    <a:pt x="1037" y="1"/>
                    <a:pt x="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1"/>
            <p:cNvSpPr/>
            <p:nvPr/>
          </p:nvSpPr>
          <p:spPr>
            <a:xfrm>
              <a:off x="2583467" y="2020340"/>
              <a:ext cx="697335" cy="1128319"/>
            </a:xfrm>
            <a:custGeom>
              <a:rect b="b" l="l" r="r" t="t"/>
              <a:pathLst>
                <a:path extrusionOk="0" h="34220" w="21149">
                  <a:moveTo>
                    <a:pt x="15767" y="0"/>
                  </a:moveTo>
                  <a:cubicBezTo>
                    <a:pt x="15664" y="0"/>
                    <a:pt x="15567" y="10"/>
                    <a:pt x="15478" y="29"/>
                  </a:cubicBezTo>
                  <a:cubicBezTo>
                    <a:pt x="14110" y="329"/>
                    <a:pt x="9407" y="1330"/>
                    <a:pt x="7372" y="7134"/>
                  </a:cubicBezTo>
                  <a:cubicBezTo>
                    <a:pt x="5337" y="12938"/>
                    <a:pt x="0" y="28316"/>
                    <a:pt x="0" y="28316"/>
                  </a:cubicBezTo>
                  <a:lnTo>
                    <a:pt x="2469" y="30184"/>
                  </a:lnTo>
                  <a:cubicBezTo>
                    <a:pt x="5504" y="32585"/>
                    <a:pt x="9240" y="33953"/>
                    <a:pt x="13110" y="34153"/>
                  </a:cubicBezTo>
                  <a:lnTo>
                    <a:pt x="14477" y="34220"/>
                  </a:lnTo>
                  <a:cubicBezTo>
                    <a:pt x="14477" y="34220"/>
                    <a:pt x="20515" y="18275"/>
                    <a:pt x="20815" y="12237"/>
                  </a:cubicBezTo>
                  <a:cubicBezTo>
                    <a:pt x="21149" y="6200"/>
                    <a:pt x="19981" y="2731"/>
                    <a:pt x="19981" y="2731"/>
                  </a:cubicBezTo>
                  <a:cubicBezTo>
                    <a:pt x="20012" y="1950"/>
                    <a:pt x="17267" y="0"/>
                    <a:pt x="15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1"/>
            <p:cNvSpPr/>
            <p:nvPr/>
          </p:nvSpPr>
          <p:spPr>
            <a:xfrm>
              <a:off x="2576873" y="2012624"/>
              <a:ext cx="710524" cy="1142926"/>
            </a:xfrm>
            <a:custGeom>
              <a:rect b="b" l="l" r="r" t="t"/>
              <a:pathLst>
                <a:path extrusionOk="0" h="34663" w="21549">
                  <a:moveTo>
                    <a:pt x="15938" y="441"/>
                  </a:moveTo>
                  <a:cubicBezTo>
                    <a:pt x="16787" y="441"/>
                    <a:pt x="18203" y="1203"/>
                    <a:pt x="19147" y="1964"/>
                  </a:cubicBezTo>
                  <a:cubicBezTo>
                    <a:pt x="19814" y="2498"/>
                    <a:pt x="19981" y="2865"/>
                    <a:pt x="19981" y="2965"/>
                  </a:cubicBezTo>
                  <a:cubicBezTo>
                    <a:pt x="19981" y="2998"/>
                    <a:pt x="19981" y="3031"/>
                    <a:pt x="19981" y="3031"/>
                  </a:cubicBezTo>
                  <a:cubicBezTo>
                    <a:pt x="20014" y="3065"/>
                    <a:pt x="21148" y="6534"/>
                    <a:pt x="20815" y="12471"/>
                  </a:cubicBezTo>
                  <a:cubicBezTo>
                    <a:pt x="20515" y="18109"/>
                    <a:pt x="15144" y="32653"/>
                    <a:pt x="14544" y="34254"/>
                  </a:cubicBezTo>
                  <a:lnTo>
                    <a:pt x="13310" y="34187"/>
                  </a:lnTo>
                  <a:cubicBezTo>
                    <a:pt x="9473" y="33987"/>
                    <a:pt x="5804" y="32619"/>
                    <a:pt x="2769" y="30284"/>
                  </a:cubicBezTo>
                  <a:lnTo>
                    <a:pt x="467" y="28483"/>
                  </a:lnTo>
                  <a:cubicBezTo>
                    <a:pt x="1001" y="26915"/>
                    <a:pt x="5838" y="12872"/>
                    <a:pt x="7739" y="7435"/>
                  </a:cubicBezTo>
                  <a:cubicBezTo>
                    <a:pt x="9040" y="3665"/>
                    <a:pt x="11742" y="1330"/>
                    <a:pt x="15711" y="463"/>
                  </a:cubicBezTo>
                  <a:cubicBezTo>
                    <a:pt x="15781" y="448"/>
                    <a:pt x="15857" y="441"/>
                    <a:pt x="15938" y="441"/>
                  </a:cubicBezTo>
                  <a:close/>
                  <a:moveTo>
                    <a:pt x="15950" y="0"/>
                  </a:moveTo>
                  <a:cubicBezTo>
                    <a:pt x="15842" y="0"/>
                    <a:pt x="15740" y="10"/>
                    <a:pt x="15645" y="29"/>
                  </a:cubicBezTo>
                  <a:cubicBezTo>
                    <a:pt x="11542" y="930"/>
                    <a:pt x="8740" y="3398"/>
                    <a:pt x="7372" y="7301"/>
                  </a:cubicBezTo>
                  <a:cubicBezTo>
                    <a:pt x="5337" y="13039"/>
                    <a:pt x="67" y="28316"/>
                    <a:pt x="33" y="28483"/>
                  </a:cubicBezTo>
                  <a:cubicBezTo>
                    <a:pt x="0" y="28550"/>
                    <a:pt x="33" y="28650"/>
                    <a:pt x="100" y="28716"/>
                  </a:cubicBezTo>
                  <a:lnTo>
                    <a:pt x="2535" y="30584"/>
                  </a:lnTo>
                  <a:cubicBezTo>
                    <a:pt x="5637" y="32986"/>
                    <a:pt x="9373" y="34387"/>
                    <a:pt x="13310" y="34587"/>
                  </a:cubicBezTo>
                  <a:lnTo>
                    <a:pt x="14677" y="34654"/>
                  </a:lnTo>
                  <a:cubicBezTo>
                    <a:pt x="14695" y="34660"/>
                    <a:pt x="14712" y="34663"/>
                    <a:pt x="14727" y="34663"/>
                  </a:cubicBezTo>
                  <a:cubicBezTo>
                    <a:pt x="14800" y="34663"/>
                    <a:pt x="14850" y="34603"/>
                    <a:pt x="14877" y="34521"/>
                  </a:cubicBezTo>
                  <a:cubicBezTo>
                    <a:pt x="15144" y="33887"/>
                    <a:pt x="20915" y="18509"/>
                    <a:pt x="21249" y="12505"/>
                  </a:cubicBezTo>
                  <a:cubicBezTo>
                    <a:pt x="21549" y="6767"/>
                    <a:pt x="20515" y="3298"/>
                    <a:pt x="20415" y="2931"/>
                  </a:cubicBezTo>
                  <a:cubicBezTo>
                    <a:pt x="20381" y="2531"/>
                    <a:pt x="19881" y="1997"/>
                    <a:pt x="19414" y="1630"/>
                  </a:cubicBezTo>
                  <a:cubicBezTo>
                    <a:pt x="18421" y="788"/>
                    <a:pt x="16940" y="0"/>
                    <a:pt x="1595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1"/>
            <p:cNvSpPr/>
            <p:nvPr/>
          </p:nvSpPr>
          <p:spPr>
            <a:xfrm>
              <a:off x="2584555" y="2037782"/>
              <a:ext cx="560961" cy="1059209"/>
            </a:xfrm>
            <a:custGeom>
              <a:rect b="b" l="l" r="r" t="t"/>
              <a:pathLst>
                <a:path extrusionOk="0" h="32124" w="17013">
                  <a:moveTo>
                    <a:pt x="13610" y="0"/>
                  </a:moveTo>
                  <a:lnTo>
                    <a:pt x="13610" y="0"/>
                  </a:lnTo>
                  <a:cubicBezTo>
                    <a:pt x="11609" y="767"/>
                    <a:pt x="8773" y="2469"/>
                    <a:pt x="7306" y="6605"/>
                  </a:cubicBezTo>
                  <a:cubicBezTo>
                    <a:pt x="5304" y="12409"/>
                    <a:pt x="1" y="27787"/>
                    <a:pt x="1" y="27787"/>
                  </a:cubicBezTo>
                  <a:lnTo>
                    <a:pt x="2436" y="29655"/>
                  </a:lnTo>
                  <a:cubicBezTo>
                    <a:pt x="3737" y="30655"/>
                    <a:pt x="5171" y="31489"/>
                    <a:pt x="6672" y="32123"/>
                  </a:cubicBezTo>
                  <a:cubicBezTo>
                    <a:pt x="5871" y="31489"/>
                    <a:pt x="5171" y="30722"/>
                    <a:pt x="4570" y="29888"/>
                  </a:cubicBezTo>
                  <a:cubicBezTo>
                    <a:pt x="3436" y="28054"/>
                    <a:pt x="3636" y="26252"/>
                    <a:pt x="4937" y="24618"/>
                  </a:cubicBezTo>
                  <a:cubicBezTo>
                    <a:pt x="6205" y="22983"/>
                    <a:pt x="11241" y="18747"/>
                    <a:pt x="11242" y="18747"/>
                  </a:cubicBezTo>
                  <a:lnTo>
                    <a:pt x="11242" y="18747"/>
                  </a:lnTo>
                  <a:lnTo>
                    <a:pt x="9007" y="21816"/>
                  </a:lnTo>
                  <a:lnTo>
                    <a:pt x="13810" y="19047"/>
                  </a:lnTo>
                  <a:lnTo>
                    <a:pt x="14878" y="21516"/>
                  </a:lnTo>
                  <a:lnTo>
                    <a:pt x="17013" y="25151"/>
                  </a:lnTo>
                  <a:cubicBezTo>
                    <a:pt x="15245" y="21749"/>
                    <a:pt x="12643" y="16412"/>
                    <a:pt x="11042" y="12843"/>
                  </a:cubicBezTo>
                  <a:lnTo>
                    <a:pt x="11042" y="12843"/>
                  </a:lnTo>
                  <a:cubicBezTo>
                    <a:pt x="11075" y="13243"/>
                    <a:pt x="11142" y="13543"/>
                    <a:pt x="11142" y="13543"/>
                  </a:cubicBezTo>
                  <a:cubicBezTo>
                    <a:pt x="11142" y="13543"/>
                    <a:pt x="8407" y="8973"/>
                    <a:pt x="9374" y="5504"/>
                  </a:cubicBezTo>
                  <a:cubicBezTo>
                    <a:pt x="10208" y="2602"/>
                    <a:pt x="12776" y="601"/>
                    <a:pt x="13610"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1"/>
            <p:cNvSpPr/>
            <p:nvPr/>
          </p:nvSpPr>
          <p:spPr>
            <a:xfrm>
              <a:off x="2584555" y="2037782"/>
              <a:ext cx="560961" cy="1059209"/>
            </a:xfrm>
            <a:custGeom>
              <a:rect b="b" l="l" r="r" t="t"/>
              <a:pathLst>
                <a:path extrusionOk="0" h="32124" w="17013">
                  <a:moveTo>
                    <a:pt x="13610" y="0"/>
                  </a:moveTo>
                  <a:lnTo>
                    <a:pt x="13610" y="0"/>
                  </a:lnTo>
                  <a:cubicBezTo>
                    <a:pt x="11609" y="767"/>
                    <a:pt x="8773" y="2469"/>
                    <a:pt x="7306" y="6605"/>
                  </a:cubicBezTo>
                  <a:cubicBezTo>
                    <a:pt x="5304" y="12409"/>
                    <a:pt x="1" y="27787"/>
                    <a:pt x="1" y="27787"/>
                  </a:cubicBezTo>
                  <a:lnTo>
                    <a:pt x="2436" y="29655"/>
                  </a:lnTo>
                  <a:cubicBezTo>
                    <a:pt x="3737" y="30655"/>
                    <a:pt x="5171" y="31489"/>
                    <a:pt x="6672" y="32123"/>
                  </a:cubicBezTo>
                  <a:cubicBezTo>
                    <a:pt x="5871" y="31489"/>
                    <a:pt x="5171" y="30722"/>
                    <a:pt x="4570" y="29888"/>
                  </a:cubicBezTo>
                  <a:cubicBezTo>
                    <a:pt x="3436" y="28054"/>
                    <a:pt x="3636" y="26252"/>
                    <a:pt x="4937" y="24618"/>
                  </a:cubicBezTo>
                  <a:cubicBezTo>
                    <a:pt x="6205" y="22983"/>
                    <a:pt x="11241" y="18747"/>
                    <a:pt x="11242" y="18747"/>
                  </a:cubicBezTo>
                  <a:lnTo>
                    <a:pt x="11242" y="18747"/>
                  </a:lnTo>
                  <a:lnTo>
                    <a:pt x="9007" y="21816"/>
                  </a:lnTo>
                  <a:lnTo>
                    <a:pt x="13810" y="19047"/>
                  </a:lnTo>
                  <a:lnTo>
                    <a:pt x="14878" y="21516"/>
                  </a:lnTo>
                  <a:lnTo>
                    <a:pt x="17013" y="25151"/>
                  </a:lnTo>
                  <a:cubicBezTo>
                    <a:pt x="15245" y="21749"/>
                    <a:pt x="12643" y="16412"/>
                    <a:pt x="11042" y="12843"/>
                  </a:cubicBezTo>
                  <a:lnTo>
                    <a:pt x="11042" y="12843"/>
                  </a:lnTo>
                  <a:cubicBezTo>
                    <a:pt x="11075" y="13243"/>
                    <a:pt x="11142" y="13543"/>
                    <a:pt x="11142" y="13543"/>
                  </a:cubicBezTo>
                  <a:cubicBezTo>
                    <a:pt x="11142" y="13543"/>
                    <a:pt x="8407" y="8973"/>
                    <a:pt x="9374" y="5504"/>
                  </a:cubicBezTo>
                  <a:cubicBezTo>
                    <a:pt x="10208" y="2602"/>
                    <a:pt x="12776" y="601"/>
                    <a:pt x="136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1"/>
            <p:cNvSpPr/>
            <p:nvPr/>
          </p:nvSpPr>
          <p:spPr>
            <a:xfrm>
              <a:off x="2825417" y="2426030"/>
              <a:ext cx="184811" cy="125394"/>
            </a:xfrm>
            <a:custGeom>
              <a:rect b="b" l="l" r="r" t="t"/>
              <a:pathLst>
                <a:path extrusionOk="0" h="3803" w="5605">
                  <a:moveTo>
                    <a:pt x="201" y="0"/>
                  </a:moveTo>
                  <a:cubicBezTo>
                    <a:pt x="134" y="0"/>
                    <a:pt x="67" y="0"/>
                    <a:pt x="34" y="34"/>
                  </a:cubicBezTo>
                  <a:cubicBezTo>
                    <a:pt x="1" y="100"/>
                    <a:pt x="34" y="167"/>
                    <a:pt x="67" y="200"/>
                  </a:cubicBezTo>
                  <a:cubicBezTo>
                    <a:pt x="1835" y="1334"/>
                    <a:pt x="5405" y="3770"/>
                    <a:pt x="5438" y="3803"/>
                  </a:cubicBezTo>
                  <a:lnTo>
                    <a:pt x="5505" y="3803"/>
                  </a:lnTo>
                  <a:cubicBezTo>
                    <a:pt x="5538" y="3803"/>
                    <a:pt x="5571" y="3803"/>
                    <a:pt x="5571" y="3770"/>
                  </a:cubicBezTo>
                  <a:cubicBezTo>
                    <a:pt x="5605" y="3703"/>
                    <a:pt x="5605" y="3636"/>
                    <a:pt x="5571" y="3603"/>
                  </a:cubicBezTo>
                  <a:cubicBezTo>
                    <a:pt x="5505" y="3603"/>
                    <a:pt x="1935" y="1134"/>
                    <a:pt x="20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1"/>
            <p:cNvSpPr/>
            <p:nvPr/>
          </p:nvSpPr>
          <p:spPr>
            <a:xfrm>
              <a:off x="2809228" y="2554588"/>
              <a:ext cx="41512" cy="11145"/>
            </a:xfrm>
            <a:custGeom>
              <a:rect b="b" l="l" r="r" t="t"/>
              <a:pathLst>
                <a:path extrusionOk="0" h="338" w="1259">
                  <a:moveTo>
                    <a:pt x="133" y="1"/>
                  </a:moveTo>
                  <a:cubicBezTo>
                    <a:pt x="21" y="1"/>
                    <a:pt x="0" y="204"/>
                    <a:pt x="125" y="204"/>
                  </a:cubicBezTo>
                  <a:cubicBezTo>
                    <a:pt x="458" y="271"/>
                    <a:pt x="792" y="304"/>
                    <a:pt x="1126" y="338"/>
                  </a:cubicBezTo>
                  <a:cubicBezTo>
                    <a:pt x="1259" y="338"/>
                    <a:pt x="1259" y="137"/>
                    <a:pt x="1126" y="137"/>
                  </a:cubicBezTo>
                  <a:cubicBezTo>
                    <a:pt x="792" y="104"/>
                    <a:pt x="458" y="71"/>
                    <a:pt x="158" y="4"/>
                  </a:cubicBezTo>
                  <a:cubicBezTo>
                    <a:pt x="149" y="2"/>
                    <a:pt x="141" y="1"/>
                    <a:pt x="13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1"/>
            <p:cNvSpPr/>
            <p:nvPr/>
          </p:nvSpPr>
          <p:spPr>
            <a:xfrm>
              <a:off x="2882624" y="2543707"/>
              <a:ext cx="159521" cy="24235"/>
            </a:xfrm>
            <a:custGeom>
              <a:rect b="b" l="l" r="r" t="t"/>
              <a:pathLst>
                <a:path extrusionOk="0" h="735" w="4838">
                  <a:moveTo>
                    <a:pt x="4704" y="0"/>
                  </a:moveTo>
                  <a:cubicBezTo>
                    <a:pt x="3203" y="301"/>
                    <a:pt x="1668" y="467"/>
                    <a:pt x="134" y="501"/>
                  </a:cubicBezTo>
                  <a:cubicBezTo>
                    <a:pt x="0" y="501"/>
                    <a:pt x="0" y="734"/>
                    <a:pt x="134" y="734"/>
                  </a:cubicBezTo>
                  <a:lnTo>
                    <a:pt x="167" y="734"/>
                  </a:lnTo>
                  <a:cubicBezTo>
                    <a:pt x="1702" y="701"/>
                    <a:pt x="3236" y="501"/>
                    <a:pt x="4770" y="201"/>
                  </a:cubicBezTo>
                  <a:cubicBezTo>
                    <a:pt x="4804" y="201"/>
                    <a:pt x="4837" y="134"/>
                    <a:pt x="4837" y="101"/>
                  </a:cubicBezTo>
                  <a:cubicBezTo>
                    <a:pt x="4837" y="34"/>
                    <a:pt x="4770" y="0"/>
                    <a:pt x="47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1"/>
            <p:cNvSpPr/>
            <p:nvPr/>
          </p:nvSpPr>
          <p:spPr>
            <a:xfrm>
              <a:off x="3042111" y="1970683"/>
              <a:ext cx="255174" cy="185899"/>
            </a:xfrm>
            <a:custGeom>
              <a:rect b="b" l="l" r="r" t="t"/>
              <a:pathLst>
                <a:path extrusionOk="0" h="5638" w="7739">
                  <a:moveTo>
                    <a:pt x="1034" y="0"/>
                  </a:moveTo>
                  <a:lnTo>
                    <a:pt x="0" y="1868"/>
                  </a:lnTo>
                  <a:lnTo>
                    <a:pt x="6371" y="5638"/>
                  </a:lnTo>
                  <a:lnTo>
                    <a:pt x="7739" y="3269"/>
                  </a:lnTo>
                  <a:lnTo>
                    <a:pt x="10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1"/>
            <p:cNvSpPr/>
            <p:nvPr/>
          </p:nvSpPr>
          <p:spPr>
            <a:xfrm>
              <a:off x="3034395" y="1963660"/>
              <a:ext cx="269517" cy="199517"/>
            </a:xfrm>
            <a:custGeom>
              <a:rect b="b" l="l" r="r" t="t"/>
              <a:pathLst>
                <a:path extrusionOk="0" h="6051" w="8174">
                  <a:moveTo>
                    <a:pt x="1368" y="480"/>
                  </a:moveTo>
                  <a:lnTo>
                    <a:pt x="7673" y="3582"/>
                  </a:lnTo>
                  <a:lnTo>
                    <a:pt x="6539" y="5550"/>
                  </a:lnTo>
                  <a:lnTo>
                    <a:pt x="534" y="2015"/>
                  </a:lnTo>
                  <a:lnTo>
                    <a:pt x="1368" y="480"/>
                  </a:lnTo>
                  <a:close/>
                  <a:moveTo>
                    <a:pt x="1289" y="1"/>
                  </a:moveTo>
                  <a:cubicBezTo>
                    <a:pt x="1208" y="1"/>
                    <a:pt x="1126" y="38"/>
                    <a:pt x="1101" y="113"/>
                  </a:cubicBezTo>
                  <a:lnTo>
                    <a:pt x="67" y="1981"/>
                  </a:lnTo>
                  <a:cubicBezTo>
                    <a:pt x="1" y="2081"/>
                    <a:pt x="34" y="2215"/>
                    <a:pt x="134" y="2281"/>
                  </a:cubicBezTo>
                  <a:lnTo>
                    <a:pt x="6505" y="6017"/>
                  </a:lnTo>
                  <a:cubicBezTo>
                    <a:pt x="6539" y="6051"/>
                    <a:pt x="6572" y="6051"/>
                    <a:pt x="6605" y="6051"/>
                  </a:cubicBezTo>
                  <a:lnTo>
                    <a:pt x="6639" y="6051"/>
                  </a:lnTo>
                  <a:cubicBezTo>
                    <a:pt x="6705" y="6051"/>
                    <a:pt x="6739" y="5984"/>
                    <a:pt x="6772" y="5951"/>
                  </a:cubicBezTo>
                  <a:lnTo>
                    <a:pt x="8106" y="3616"/>
                  </a:lnTo>
                  <a:cubicBezTo>
                    <a:pt x="8140" y="3549"/>
                    <a:pt x="8173" y="3482"/>
                    <a:pt x="8140" y="3449"/>
                  </a:cubicBezTo>
                  <a:cubicBezTo>
                    <a:pt x="8140" y="3382"/>
                    <a:pt x="8073" y="3349"/>
                    <a:pt x="8040" y="3316"/>
                  </a:cubicBezTo>
                  <a:lnTo>
                    <a:pt x="1368" y="13"/>
                  </a:lnTo>
                  <a:cubicBezTo>
                    <a:pt x="1343" y="5"/>
                    <a:pt x="1316" y="1"/>
                    <a:pt x="12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1"/>
            <p:cNvSpPr/>
            <p:nvPr/>
          </p:nvSpPr>
          <p:spPr>
            <a:xfrm>
              <a:off x="2901319" y="2213755"/>
              <a:ext cx="1109788" cy="851317"/>
            </a:xfrm>
            <a:custGeom>
              <a:rect b="b" l="l" r="r" t="t"/>
              <a:pathLst>
                <a:path extrusionOk="0" h="25819" w="33658">
                  <a:moveTo>
                    <a:pt x="6605" y="0"/>
                  </a:moveTo>
                  <a:lnTo>
                    <a:pt x="0" y="4036"/>
                  </a:lnTo>
                  <a:cubicBezTo>
                    <a:pt x="534" y="6038"/>
                    <a:pt x="8573" y="22683"/>
                    <a:pt x="9340" y="23083"/>
                  </a:cubicBezTo>
                  <a:cubicBezTo>
                    <a:pt x="10074" y="23484"/>
                    <a:pt x="32757" y="25819"/>
                    <a:pt x="32757" y="25819"/>
                  </a:cubicBezTo>
                  <a:lnTo>
                    <a:pt x="33658" y="23884"/>
                  </a:lnTo>
                  <a:lnTo>
                    <a:pt x="13510" y="17546"/>
                  </a:lnTo>
                  <a:lnTo>
                    <a:pt x="66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1"/>
            <p:cNvSpPr/>
            <p:nvPr/>
          </p:nvSpPr>
          <p:spPr>
            <a:xfrm>
              <a:off x="2893604" y="2206270"/>
              <a:ext cx="1125220" cy="866517"/>
            </a:xfrm>
            <a:custGeom>
              <a:rect b="b" l="l" r="r" t="t"/>
              <a:pathLst>
                <a:path extrusionOk="0" h="26280" w="34126">
                  <a:moveTo>
                    <a:pt x="6857" y="0"/>
                  </a:moveTo>
                  <a:cubicBezTo>
                    <a:pt x="6726" y="0"/>
                    <a:pt x="6589" y="128"/>
                    <a:pt x="6672" y="294"/>
                  </a:cubicBezTo>
                  <a:lnTo>
                    <a:pt x="13544" y="17840"/>
                  </a:lnTo>
                  <a:cubicBezTo>
                    <a:pt x="13577" y="17907"/>
                    <a:pt x="13611" y="17973"/>
                    <a:pt x="13677" y="17973"/>
                  </a:cubicBezTo>
                  <a:lnTo>
                    <a:pt x="33625" y="24244"/>
                  </a:lnTo>
                  <a:lnTo>
                    <a:pt x="32858" y="25812"/>
                  </a:lnTo>
                  <a:cubicBezTo>
                    <a:pt x="23851" y="24878"/>
                    <a:pt x="10308" y="23411"/>
                    <a:pt x="9674" y="23110"/>
                  </a:cubicBezTo>
                  <a:cubicBezTo>
                    <a:pt x="8941" y="22543"/>
                    <a:pt x="1002" y="6298"/>
                    <a:pt x="435" y="4197"/>
                  </a:cubicBezTo>
                  <a:cubicBezTo>
                    <a:pt x="407" y="4114"/>
                    <a:pt x="334" y="4055"/>
                    <a:pt x="235" y="4055"/>
                  </a:cubicBezTo>
                  <a:cubicBezTo>
                    <a:pt x="214" y="4055"/>
                    <a:pt x="191" y="4057"/>
                    <a:pt x="168" y="4063"/>
                  </a:cubicBezTo>
                  <a:cubicBezTo>
                    <a:pt x="68" y="4097"/>
                    <a:pt x="1" y="4197"/>
                    <a:pt x="34" y="4297"/>
                  </a:cubicBezTo>
                  <a:cubicBezTo>
                    <a:pt x="535" y="6198"/>
                    <a:pt x="8540" y="23010"/>
                    <a:pt x="9474" y="23477"/>
                  </a:cubicBezTo>
                  <a:cubicBezTo>
                    <a:pt x="10242" y="23911"/>
                    <a:pt x="30656" y="26012"/>
                    <a:pt x="32991" y="26279"/>
                  </a:cubicBezTo>
                  <a:cubicBezTo>
                    <a:pt x="33091" y="26279"/>
                    <a:pt x="33158" y="26213"/>
                    <a:pt x="33191" y="26146"/>
                  </a:cubicBezTo>
                  <a:lnTo>
                    <a:pt x="34092" y="24211"/>
                  </a:lnTo>
                  <a:cubicBezTo>
                    <a:pt x="34125" y="24144"/>
                    <a:pt x="34125" y="24078"/>
                    <a:pt x="34092" y="24011"/>
                  </a:cubicBezTo>
                  <a:cubicBezTo>
                    <a:pt x="34059" y="23978"/>
                    <a:pt x="34025" y="23944"/>
                    <a:pt x="33958" y="23911"/>
                  </a:cubicBezTo>
                  <a:lnTo>
                    <a:pt x="13911" y="17606"/>
                  </a:lnTo>
                  <a:lnTo>
                    <a:pt x="7039" y="161"/>
                  </a:lnTo>
                  <a:cubicBezTo>
                    <a:pt x="7014" y="47"/>
                    <a:pt x="6937" y="0"/>
                    <a:pt x="685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1"/>
            <p:cNvSpPr/>
            <p:nvPr/>
          </p:nvSpPr>
          <p:spPr>
            <a:xfrm>
              <a:off x="2934621" y="2334169"/>
              <a:ext cx="1030292" cy="729813"/>
            </a:xfrm>
            <a:custGeom>
              <a:rect b="b" l="l" r="r" t="t"/>
              <a:pathLst>
                <a:path extrusionOk="0" h="22134" w="31247">
                  <a:moveTo>
                    <a:pt x="308" y="1"/>
                  </a:moveTo>
                  <a:cubicBezTo>
                    <a:pt x="1" y="1"/>
                    <a:pt x="270" y="2586"/>
                    <a:pt x="425" y="3854"/>
                  </a:cubicBezTo>
                  <a:cubicBezTo>
                    <a:pt x="2026" y="7423"/>
                    <a:pt x="4628" y="12760"/>
                    <a:pt x="6396" y="16162"/>
                  </a:cubicBezTo>
                  <a:lnTo>
                    <a:pt x="8330" y="19431"/>
                  </a:lnTo>
                  <a:lnTo>
                    <a:pt x="22907" y="21233"/>
                  </a:lnTo>
                  <a:cubicBezTo>
                    <a:pt x="26677" y="21633"/>
                    <a:pt x="30013" y="22000"/>
                    <a:pt x="31247" y="22133"/>
                  </a:cubicBezTo>
                  <a:lnTo>
                    <a:pt x="8964" y="17363"/>
                  </a:lnTo>
                  <a:cubicBezTo>
                    <a:pt x="8964" y="17363"/>
                    <a:pt x="9131" y="15429"/>
                    <a:pt x="9665" y="15228"/>
                  </a:cubicBezTo>
                  <a:cubicBezTo>
                    <a:pt x="10232" y="15028"/>
                    <a:pt x="7063" y="13727"/>
                    <a:pt x="4928" y="9925"/>
                  </a:cubicBezTo>
                  <a:cubicBezTo>
                    <a:pt x="2760" y="6089"/>
                    <a:pt x="958" y="685"/>
                    <a:pt x="391" y="51"/>
                  </a:cubicBezTo>
                  <a:cubicBezTo>
                    <a:pt x="360" y="17"/>
                    <a:pt x="332" y="1"/>
                    <a:pt x="308"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1"/>
            <p:cNvSpPr/>
            <p:nvPr/>
          </p:nvSpPr>
          <p:spPr>
            <a:xfrm>
              <a:off x="2934621" y="2334169"/>
              <a:ext cx="1030292" cy="729813"/>
            </a:xfrm>
            <a:custGeom>
              <a:rect b="b" l="l" r="r" t="t"/>
              <a:pathLst>
                <a:path extrusionOk="0" h="22134" w="31247">
                  <a:moveTo>
                    <a:pt x="308" y="1"/>
                  </a:moveTo>
                  <a:cubicBezTo>
                    <a:pt x="1" y="1"/>
                    <a:pt x="270" y="2586"/>
                    <a:pt x="425" y="3854"/>
                  </a:cubicBezTo>
                  <a:cubicBezTo>
                    <a:pt x="2026" y="7423"/>
                    <a:pt x="4628" y="12760"/>
                    <a:pt x="6396" y="16162"/>
                  </a:cubicBezTo>
                  <a:lnTo>
                    <a:pt x="8330" y="19431"/>
                  </a:lnTo>
                  <a:lnTo>
                    <a:pt x="22907" y="21233"/>
                  </a:lnTo>
                  <a:cubicBezTo>
                    <a:pt x="26677" y="21633"/>
                    <a:pt x="30013" y="22000"/>
                    <a:pt x="31247" y="22133"/>
                  </a:cubicBezTo>
                  <a:lnTo>
                    <a:pt x="8964" y="17363"/>
                  </a:lnTo>
                  <a:cubicBezTo>
                    <a:pt x="8964" y="17363"/>
                    <a:pt x="9131" y="15429"/>
                    <a:pt x="9665" y="15228"/>
                  </a:cubicBezTo>
                  <a:cubicBezTo>
                    <a:pt x="10232" y="15028"/>
                    <a:pt x="7063" y="13727"/>
                    <a:pt x="4928" y="9925"/>
                  </a:cubicBezTo>
                  <a:cubicBezTo>
                    <a:pt x="2760" y="6089"/>
                    <a:pt x="958" y="685"/>
                    <a:pt x="391" y="51"/>
                  </a:cubicBezTo>
                  <a:cubicBezTo>
                    <a:pt x="360" y="17"/>
                    <a:pt x="332" y="1"/>
                    <a:pt x="3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1"/>
            <p:cNvSpPr/>
            <p:nvPr/>
          </p:nvSpPr>
          <p:spPr>
            <a:xfrm>
              <a:off x="3979180" y="2928460"/>
              <a:ext cx="338232" cy="262197"/>
            </a:xfrm>
            <a:custGeom>
              <a:rect b="b" l="l" r="r" t="t"/>
              <a:pathLst>
                <a:path extrusionOk="0" h="7952" w="10258">
                  <a:moveTo>
                    <a:pt x="7110" y="0"/>
                  </a:moveTo>
                  <a:cubicBezTo>
                    <a:pt x="7087" y="0"/>
                    <a:pt x="7063" y="2"/>
                    <a:pt x="7039" y="6"/>
                  </a:cubicBezTo>
                  <a:lnTo>
                    <a:pt x="968" y="2208"/>
                  </a:lnTo>
                  <a:lnTo>
                    <a:pt x="0" y="4276"/>
                  </a:lnTo>
                  <a:lnTo>
                    <a:pt x="2435" y="5610"/>
                  </a:lnTo>
                  <a:cubicBezTo>
                    <a:pt x="2435" y="5610"/>
                    <a:pt x="3503" y="6378"/>
                    <a:pt x="3603" y="6444"/>
                  </a:cubicBezTo>
                  <a:cubicBezTo>
                    <a:pt x="4303" y="6845"/>
                    <a:pt x="5104" y="7112"/>
                    <a:pt x="5838" y="7478"/>
                  </a:cubicBezTo>
                  <a:cubicBezTo>
                    <a:pt x="5999" y="7548"/>
                    <a:pt x="6927" y="7952"/>
                    <a:pt x="7340" y="7952"/>
                  </a:cubicBezTo>
                  <a:cubicBezTo>
                    <a:pt x="7524" y="7952"/>
                    <a:pt x="7606" y="7872"/>
                    <a:pt x="7472" y="7645"/>
                  </a:cubicBezTo>
                  <a:cubicBezTo>
                    <a:pt x="7372" y="7445"/>
                    <a:pt x="6905" y="7278"/>
                    <a:pt x="6705" y="7178"/>
                  </a:cubicBezTo>
                  <a:cubicBezTo>
                    <a:pt x="6205" y="6878"/>
                    <a:pt x="5938" y="6645"/>
                    <a:pt x="5404" y="6378"/>
                  </a:cubicBezTo>
                  <a:lnTo>
                    <a:pt x="5404" y="6378"/>
                  </a:lnTo>
                  <a:cubicBezTo>
                    <a:pt x="6105" y="6611"/>
                    <a:pt x="6505" y="6878"/>
                    <a:pt x="7206" y="7112"/>
                  </a:cubicBezTo>
                  <a:cubicBezTo>
                    <a:pt x="7639" y="7312"/>
                    <a:pt x="8106" y="7478"/>
                    <a:pt x="8607" y="7579"/>
                  </a:cubicBezTo>
                  <a:cubicBezTo>
                    <a:pt x="8642" y="7584"/>
                    <a:pt x="8675" y="7587"/>
                    <a:pt x="8707" y="7587"/>
                  </a:cubicBezTo>
                  <a:cubicBezTo>
                    <a:pt x="9064" y="7587"/>
                    <a:pt x="9183" y="7259"/>
                    <a:pt x="8907" y="7045"/>
                  </a:cubicBezTo>
                  <a:cubicBezTo>
                    <a:pt x="8640" y="6878"/>
                    <a:pt x="8340" y="6778"/>
                    <a:pt x="8073" y="6645"/>
                  </a:cubicBezTo>
                  <a:cubicBezTo>
                    <a:pt x="7472" y="6344"/>
                    <a:pt x="6472" y="6011"/>
                    <a:pt x="5838" y="5677"/>
                  </a:cubicBezTo>
                  <a:lnTo>
                    <a:pt x="5838" y="5677"/>
                  </a:lnTo>
                  <a:cubicBezTo>
                    <a:pt x="6672" y="5911"/>
                    <a:pt x="7506" y="6144"/>
                    <a:pt x="8340" y="6344"/>
                  </a:cubicBezTo>
                  <a:cubicBezTo>
                    <a:pt x="8524" y="6385"/>
                    <a:pt x="9084" y="6602"/>
                    <a:pt x="9451" y="6602"/>
                  </a:cubicBezTo>
                  <a:cubicBezTo>
                    <a:pt x="9683" y="6602"/>
                    <a:pt x="9839" y="6515"/>
                    <a:pt x="9774" y="6244"/>
                  </a:cubicBezTo>
                  <a:cubicBezTo>
                    <a:pt x="9741" y="6077"/>
                    <a:pt x="9541" y="6011"/>
                    <a:pt x="9407" y="5911"/>
                  </a:cubicBezTo>
                  <a:cubicBezTo>
                    <a:pt x="9074" y="5744"/>
                    <a:pt x="6305" y="4710"/>
                    <a:pt x="6472" y="4376"/>
                  </a:cubicBezTo>
                  <a:lnTo>
                    <a:pt x="6472" y="4376"/>
                  </a:lnTo>
                  <a:cubicBezTo>
                    <a:pt x="7673" y="4643"/>
                    <a:pt x="8140" y="4877"/>
                    <a:pt x="8840" y="5010"/>
                  </a:cubicBezTo>
                  <a:cubicBezTo>
                    <a:pt x="9033" y="5049"/>
                    <a:pt x="9558" y="5254"/>
                    <a:pt x="9885" y="5254"/>
                  </a:cubicBezTo>
                  <a:cubicBezTo>
                    <a:pt x="10125" y="5254"/>
                    <a:pt x="10258" y="5143"/>
                    <a:pt x="10074" y="4777"/>
                  </a:cubicBezTo>
                  <a:cubicBezTo>
                    <a:pt x="9841" y="4310"/>
                    <a:pt x="7606" y="3409"/>
                    <a:pt x="7072" y="3142"/>
                  </a:cubicBezTo>
                  <a:lnTo>
                    <a:pt x="5204" y="2041"/>
                  </a:lnTo>
                  <a:lnTo>
                    <a:pt x="7339" y="707"/>
                  </a:lnTo>
                  <a:cubicBezTo>
                    <a:pt x="7621" y="457"/>
                    <a:pt x="7462" y="0"/>
                    <a:pt x="71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1"/>
            <p:cNvSpPr/>
            <p:nvPr/>
          </p:nvSpPr>
          <p:spPr>
            <a:xfrm>
              <a:off x="3971465" y="2920909"/>
              <a:ext cx="353103" cy="276145"/>
            </a:xfrm>
            <a:custGeom>
              <a:rect b="b" l="l" r="r" t="t"/>
              <a:pathLst>
                <a:path extrusionOk="0" h="8375" w="10709">
                  <a:moveTo>
                    <a:pt x="7339" y="402"/>
                  </a:moveTo>
                  <a:cubicBezTo>
                    <a:pt x="7373" y="402"/>
                    <a:pt x="7440" y="402"/>
                    <a:pt x="7473" y="436"/>
                  </a:cubicBezTo>
                  <a:cubicBezTo>
                    <a:pt x="7540" y="469"/>
                    <a:pt x="7573" y="502"/>
                    <a:pt x="7573" y="569"/>
                  </a:cubicBezTo>
                  <a:cubicBezTo>
                    <a:pt x="7573" y="636"/>
                    <a:pt x="7540" y="736"/>
                    <a:pt x="7473" y="769"/>
                  </a:cubicBezTo>
                  <a:lnTo>
                    <a:pt x="5338" y="2070"/>
                  </a:lnTo>
                  <a:cubicBezTo>
                    <a:pt x="5205" y="2170"/>
                    <a:pt x="5205" y="2370"/>
                    <a:pt x="5338" y="2437"/>
                  </a:cubicBezTo>
                  <a:lnTo>
                    <a:pt x="7206" y="3538"/>
                  </a:lnTo>
                  <a:cubicBezTo>
                    <a:pt x="7373" y="3605"/>
                    <a:pt x="7640" y="3738"/>
                    <a:pt x="7973" y="3905"/>
                  </a:cubicBezTo>
                  <a:cubicBezTo>
                    <a:pt x="8607" y="4205"/>
                    <a:pt x="9975" y="4839"/>
                    <a:pt x="10108" y="5072"/>
                  </a:cubicBezTo>
                  <a:cubicBezTo>
                    <a:pt x="10175" y="5172"/>
                    <a:pt x="10175" y="5239"/>
                    <a:pt x="10175" y="5239"/>
                  </a:cubicBezTo>
                  <a:cubicBezTo>
                    <a:pt x="9908" y="5239"/>
                    <a:pt x="9641" y="5206"/>
                    <a:pt x="9374" y="5106"/>
                  </a:cubicBezTo>
                  <a:lnTo>
                    <a:pt x="9107" y="5039"/>
                  </a:lnTo>
                  <a:cubicBezTo>
                    <a:pt x="8807" y="4972"/>
                    <a:pt x="8507" y="4872"/>
                    <a:pt x="8207" y="4805"/>
                  </a:cubicBezTo>
                  <a:cubicBezTo>
                    <a:pt x="7840" y="4672"/>
                    <a:pt x="7406" y="4539"/>
                    <a:pt x="6772" y="4405"/>
                  </a:cubicBezTo>
                  <a:cubicBezTo>
                    <a:pt x="6754" y="4399"/>
                    <a:pt x="6736" y="4396"/>
                    <a:pt x="6718" y="4396"/>
                  </a:cubicBezTo>
                  <a:cubicBezTo>
                    <a:pt x="6638" y="4396"/>
                    <a:pt x="6566" y="4451"/>
                    <a:pt x="6539" y="4505"/>
                  </a:cubicBezTo>
                  <a:cubicBezTo>
                    <a:pt x="6506" y="4572"/>
                    <a:pt x="6506" y="4672"/>
                    <a:pt x="6539" y="4739"/>
                  </a:cubicBezTo>
                  <a:cubicBezTo>
                    <a:pt x="6639" y="5039"/>
                    <a:pt x="7406" y="5406"/>
                    <a:pt x="8941" y="6040"/>
                  </a:cubicBezTo>
                  <a:cubicBezTo>
                    <a:pt x="9207" y="6173"/>
                    <a:pt x="9474" y="6273"/>
                    <a:pt x="9541" y="6306"/>
                  </a:cubicBezTo>
                  <a:lnTo>
                    <a:pt x="9608" y="6340"/>
                  </a:lnTo>
                  <a:cubicBezTo>
                    <a:pt x="9674" y="6407"/>
                    <a:pt x="9808" y="6473"/>
                    <a:pt x="9808" y="6507"/>
                  </a:cubicBezTo>
                  <a:cubicBezTo>
                    <a:pt x="9808" y="6540"/>
                    <a:pt x="9808" y="6573"/>
                    <a:pt x="9808" y="6607"/>
                  </a:cubicBezTo>
                  <a:cubicBezTo>
                    <a:pt x="9798" y="6616"/>
                    <a:pt x="9772" y="6623"/>
                    <a:pt x="9722" y="6623"/>
                  </a:cubicBezTo>
                  <a:cubicBezTo>
                    <a:pt x="9600" y="6623"/>
                    <a:pt x="9338" y="6582"/>
                    <a:pt x="8841" y="6440"/>
                  </a:cubicBezTo>
                  <a:lnTo>
                    <a:pt x="8640" y="6373"/>
                  </a:lnTo>
                  <a:cubicBezTo>
                    <a:pt x="8207" y="6240"/>
                    <a:pt x="7773" y="6140"/>
                    <a:pt x="7339" y="6006"/>
                  </a:cubicBezTo>
                  <a:lnTo>
                    <a:pt x="6105" y="5706"/>
                  </a:lnTo>
                  <a:cubicBezTo>
                    <a:pt x="6084" y="5700"/>
                    <a:pt x="6064" y="5697"/>
                    <a:pt x="6045" y="5697"/>
                  </a:cubicBezTo>
                  <a:cubicBezTo>
                    <a:pt x="5851" y="5697"/>
                    <a:pt x="5759" y="5982"/>
                    <a:pt x="5972" y="6073"/>
                  </a:cubicBezTo>
                  <a:cubicBezTo>
                    <a:pt x="6305" y="6273"/>
                    <a:pt x="6706" y="6407"/>
                    <a:pt x="7106" y="6573"/>
                  </a:cubicBezTo>
                  <a:cubicBezTo>
                    <a:pt x="7506" y="6740"/>
                    <a:pt x="7907" y="6907"/>
                    <a:pt x="8207" y="7040"/>
                  </a:cubicBezTo>
                  <a:cubicBezTo>
                    <a:pt x="8307" y="7107"/>
                    <a:pt x="8440" y="7174"/>
                    <a:pt x="8540" y="7207"/>
                  </a:cubicBezTo>
                  <a:cubicBezTo>
                    <a:pt x="8707" y="7274"/>
                    <a:pt x="8841" y="7341"/>
                    <a:pt x="8974" y="7407"/>
                  </a:cubicBezTo>
                  <a:cubicBezTo>
                    <a:pt x="9041" y="7474"/>
                    <a:pt x="9074" y="7507"/>
                    <a:pt x="9041" y="7541"/>
                  </a:cubicBezTo>
                  <a:cubicBezTo>
                    <a:pt x="9041" y="7564"/>
                    <a:pt x="9007" y="7588"/>
                    <a:pt x="8941" y="7588"/>
                  </a:cubicBezTo>
                  <a:cubicBezTo>
                    <a:pt x="8913" y="7588"/>
                    <a:pt x="8880" y="7584"/>
                    <a:pt x="8841" y="7574"/>
                  </a:cubicBezTo>
                  <a:cubicBezTo>
                    <a:pt x="8474" y="7507"/>
                    <a:pt x="8140" y="7407"/>
                    <a:pt x="7806" y="7274"/>
                  </a:cubicBezTo>
                  <a:lnTo>
                    <a:pt x="7473" y="7140"/>
                  </a:lnTo>
                  <a:cubicBezTo>
                    <a:pt x="7173" y="7040"/>
                    <a:pt x="6872" y="6907"/>
                    <a:pt x="6606" y="6773"/>
                  </a:cubicBezTo>
                  <a:cubicBezTo>
                    <a:pt x="6339" y="6640"/>
                    <a:pt x="6039" y="6507"/>
                    <a:pt x="5705" y="6407"/>
                  </a:cubicBezTo>
                  <a:cubicBezTo>
                    <a:pt x="5671" y="6394"/>
                    <a:pt x="5639" y="6388"/>
                    <a:pt x="5609" y="6388"/>
                  </a:cubicBezTo>
                  <a:cubicBezTo>
                    <a:pt x="5402" y="6388"/>
                    <a:pt x="5301" y="6657"/>
                    <a:pt x="5505" y="6773"/>
                  </a:cubicBezTo>
                  <a:cubicBezTo>
                    <a:pt x="5772" y="6907"/>
                    <a:pt x="5938" y="7007"/>
                    <a:pt x="6139" y="7140"/>
                  </a:cubicBezTo>
                  <a:cubicBezTo>
                    <a:pt x="6339" y="7274"/>
                    <a:pt x="6539" y="7407"/>
                    <a:pt x="6806" y="7574"/>
                  </a:cubicBezTo>
                  <a:lnTo>
                    <a:pt x="6973" y="7641"/>
                  </a:lnTo>
                  <a:cubicBezTo>
                    <a:pt x="7173" y="7741"/>
                    <a:pt x="7339" y="7841"/>
                    <a:pt x="7506" y="7974"/>
                  </a:cubicBezTo>
                  <a:cubicBezTo>
                    <a:pt x="7039" y="7874"/>
                    <a:pt x="6572" y="7707"/>
                    <a:pt x="6139" y="7507"/>
                  </a:cubicBezTo>
                  <a:cubicBezTo>
                    <a:pt x="5838" y="7341"/>
                    <a:pt x="5471" y="7207"/>
                    <a:pt x="5171" y="7074"/>
                  </a:cubicBezTo>
                  <a:cubicBezTo>
                    <a:pt x="4738" y="6907"/>
                    <a:pt x="4304" y="6707"/>
                    <a:pt x="3904" y="6473"/>
                  </a:cubicBezTo>
                  <a:lnTo>
                    <a:pt x="3337" y="6073"/>
                  </a:lnTo>
                  <a:cubicBezTo>
                    <a:pt x="3036" y="5873"/>
                    <a:pt x="2870" y="5739"/>
                    <a:pt x="2736" y="5673"/>
                  </a:cubicBezTo>
                  <a:lnTo>
                    <a:pt x="501" y="4438"/>
                  </a:lnTo>
                  <a:lnTo>
                    <a:pt x="1369" y="2604"/>
                  </a:lnTo>
                  <a:lnTo>
                    <a:pt x="7339" y="402"/>
                  </a:lnTo>
                  <a:close/>
                  <a:moveTo>
                    <a:pt x="7350" y="1"/>
                  </a:moveTo>
                  <a:cubicBezTo>
                    <a:pt x="7291" y="1"/>
                    <a:pt x="7232" y="12"/>
                    <a:pt x="7173" y="35"/>
                  </a:cubicBezTo>
                  <a:lnTo>
                    <a:pt x="1168" y="2270"/>
                  </a:lnTo>
                  <a:cubicBezTo>
                    <a:pt x="1102" y="2270"/>
                    <a:pt x="1068" y="2304"/>
                    <a:pt x="1035" y="2370"/>
                  </a:cubicBezTo>
                  <a:lnTo>
                    <a:pt x="68" y="4438"/>
                  </a:lnTo>
                  <a:cubicBezTo>
                    <a:pt x="1" y="4539"/>
                    <a:pt x="34" y="4672"/>
                    <a:pt x="134" y="4705"/>
                  </a:cubicBezTo>
                  <a:lnTo>
                    <a:pt x="2569" y="6040"/>
                  </a:lnTo>
                  <a:lnTo>
                    <a:pt x="3103" y="6440"/>
                  </a:lnTo>
                  <a:cubicBezTo>
                    <a:pt x="3470" y="6707"/>
                    <a:pt x="3637" y="6840"/>
                    <a:pt x="3704" y="6840"/>
                  </a:cubicBezTo>
                  <a:cubicBezTo>
                    <a:pt x="4104" y="7074"/>
                    <a:pt x="4571" y="7307"/>
                    <a:pt x="5004" y="7474"/>
                  </a:cubicBezTo>
                  <a:cubicBezTo>
                    <a:pt x="5338" y="7607"/>
                    <a:pt x="5672" y="7741"/>
                    <a:pt x="5972" y="7874"/>
                  </a:cubicBezTo>
                  <a:cubicBezTo>
                    <a:pt x="6472" y="8141"/>
                    <a:pt x="6973" y="8308"/>
                    <a:pt x="7540" y="8375"/>
                  </a:cubicBezTo>
                  <a:cubicBezTo>
                    <a:pt x="7673" y="8375"/>
                    <a:pt x="7773" y="8341"/>
                    <a:pt x="7873" y="8241"/>
                  </a:cubicBezTo>
                  <a:cubicBezTo>
                    <a:pt x="7940" y="8174"/>
                    <a:pt x="8007" y="8008"/>
                    <a:pt x="7873" y="7774"/>
                  </a:cubicBezTo>
                  <a:lnTo>
                    <a:pt x="7840" y="7707"/>
                  </a:lnTo>
                  <a:lnTo>
                    <a:pt x="7840" y="7707"/>
                  </a:lnTo>
                  <a:cubicBezTo>
                    <a:pt x="8140" y="7841"/>
                    <a:pt x="8440" y="7941"/>
                    <a:pt x="8774" y="8008"/>
                  </a:cubicBezTo>
                  <a:cubicBezTo>
                    <a:pt x="8820" y="8019"/>
                    <a:pt x="8867" y="8025"/>
                    <a:pt x="8913" y="8025"/>
                  </a:cubicBezTo>
                  <a:cubicBezTo>
                    <a:pt x="9130" y="8025"/>
                    <a:pt x="9331" y="7900"/>
                    <a:pt x="9441" y="7707"/>
                  </a:cubicBezTo>
                  <a:cubicBezTo>
                    <a:pt x="9541" y="7474"/>
                    <a:pt x="9441" y="7207"/>
                    <a:pt x="9241" y="7074"/>
                  </a:cubicBezTo>
                  <a:cubicBezTo>
                    <a:pt x="9142" y="7015"/>
                    <a:pt x="9032" y="6956"/>
                    <a:pt x="8924" y="6903"/>
                  </a:cubicBezTo>
                  <a:lnTo>
                    <a:pt x="8924" y="6903"/>
                  </a:lnTo>
                  <a:cubicBezTo>
                    <a:pt x="9201" y="6982"/>
                    <a:pt x="9468" y="7047"/>
                    <a:pt x="9691" y="7047"/>
                  </a:cubicBezTo>
                  <a:cubicBezTo>
                    <a:pt x="9862" y="7047"/>
                    <a:pt x="10007" y="7008"/>
                    <a:pt x="10108" y="6907"/>
                  </a:cubicBezTo>
                  <a:cubicBezTo>
                    <a:pt x="10208" y="6807"/>
                    <a:pt x="10275" y="6607"/>
                    <a:pt x="10208" y="6440"/>
                  </a:cubicBezTo>
                  <a:cubicBezTo>
                    <a:pt x="10141" y="6240"/>
                    <a:pt x="9975" y="6073"/>
                    <a:pt x="9775" y="6006"/>
                  </a:cubicBezTo>
                  <a:lnTo>
                    <a:pt x="9708" y="5973"/>
                  </a:lnTo>
                  <a:cubicBezTo>
                    <a:pt x="9641" y="5906"/>
                    <a:pt x="9374" y="5806"/>
                    <a:pt x="9074" y="5673"/>
                  </a:cubicBezTo>
                  <a:cubicBezTo>
                    <a:pt x="8774" y="5573"/>
                    <a:pt x="8207" y="5306"/>
                    <a:pt x="7740" y="5106"/>
                  </a:cubicBezTo>
                  <a:lnTo>
                    <a:pt x="7740" y="5106"/>
                  </a:lnTo>
                  <a:lnTo>
                    <a:pt x="8107" y="5206"/>
                  </a:lnTo>
                  <a:cubicBezTo>
                    <a:pt x="8407" y="5306"/>
                    <a:pt x="8707" y="5372"/>
                    <a:pt x="9041" y="5439"/>
                  </a:cubicBezTo>
                  <a:lnTo>
                    <a:pt x="9274" y="5506"/>
                  </a:lnTo>
                  <a:cubicBezTo>
                    <a:pt x="9576" y="5600"/>
                    <a:pt x="9879" y="5663"/>
                    <a:pt x="10114" y="5663"/>
                  </a:cubicBezTo>
                  <a:cubicBezTo>
                    <a:pt x="10295" y="5663"/>
                    <a:pt x="10436" y="5626"/>
                    <a:pt x="10508" y="5539"/>
                  </a:cubicBezTo>
                  <a:cubicBezTo>
                    <a:pt x="10709" y="5339"/>
                    <a:pt x="10542" y="5006"/>
                    <a:pt x="10475" y="4905"/>
                  </a:cubicBezTo>
                  <a:cubicBezTo>
                    <a:pt x="10308" y="4539"/>
                    <a:pt x="9374" y="4105"/>
                    <a:pt x="8140" y="3538"/>
                  </a:cubicBezTo>
                  <a:cubicBezTo>
                    <a:pt x="7840" y="3371"/>
                    <a:pt x="7540" y="3271"/>
                    <a:pt x="7406" y="3171"/>
                  </a:cubicBezTo>
                  <a:lnTo>
                    <a:pt x="5838" y="2270"/>
                  </a:lnTo>
                  <a:lnTo>
                    <a:pt x="7673" y="1136"/>
                  </a:lnTo>
                  <a:cubicBezTo>
                    <a:pt x="7907" y="1003"/>
                    <a:pt x="8007" y="736"/>
                    <a:pt x="7940" y="469"/>
                  </a:cubicBezTo>
                  <a:cubicBezTo>
                    <a:pt x="7907" y="302"/>
                    <a:pt x="7806" y="169"/>
                    <a:pt x="7673" y="102"/>
                  </a:cubicBezTo>
                  <a:cubicBezTo>
                    <a:pt x="7565" y="37"/>
                    <a:pt x="7458" y="1"/>
                    <a:pt x="73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41"/>
          <p:cNvGrpSpPr/>
          <p:nvPr/>
        </p:nvGrpSpPr>
        <p:grpSpPr>
          <a:xfrm>
            <a:off x="4183800" y="1054155"/>
            <a:ext cx="776400" cy="787200"/>
            <a:chOff x="8173073" y="2223431"/>
            <a:chExt cx="776400" cy="787200"/>
          </a:xfrm>
        </p:grpSpPr>
        <p:sp>
          <p:nvSpPr>
            <p:cNvPr id="1160" name="Google Shape;1160;p41"/>
            <p:cNvSpPr/>
            <p:nvPr/>
          </p:nvSpPr>
          <p:spPr>
            <a:xfrm rot="5400000">
              <a:off x="8167673" y="2228831"/>
              <a:ext cx="787200" cy="7764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1"/>
            <p:cNvSpPr/>
            <p:nvPr/>
          </p:nvSpPr>
          <p:spPr>
            <a:xfrm>
              <a:off x="8380418" y="2404654"/>
              <a:ext cx="361709" cy="43446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3</a:t>
              </a:r>
            </a:p>
          </p:txBody>
        </p:sp>
      </p:grpSp>
      <p:sp>
        <p:nvSpPr>
          <p:cNvPr id="1162" name="Google Shape;1162;p41"/>
          <p:cNvSpPr txBox="1"/>
          <p:nvPr>
            <p:ph type="title"/>
          </p:nvPr>
        </p:nvSpPr>
        <p:spPr>
          <a:xfrm>
            <a:off x="2885100" y="1870775"/>
            <a:ext cx="3373800" cy="71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VALOR DE LOS DIVIDENDOS</a:t>
            </a:r>
            <a:endParaRPr sz="2900"/>
          </a:p>
        </p:txBody>
      </p:sp>
      <p:sp>
        <p:nvSpPr>
          <p:cNvPr id="1163" name="Google Shape;1163;p41"/>
          <p:cNvSpPr/>
          <p:nvPr/>
        </p:nvSpPr>
        <p:spPr>
          <a:xfrm>
            <a:off x="5796146" y="4439872"/>
            <a:ext cx="1534342" cy="13222"/>
          </a:xfrm>
          <a:custGeom>
            <a:rect b="b" l="l" r="r" t="t"/>
            <a:pathLst>
              <a:path extrusionOk="0" h="401" w="46534">
                <a:moveTo>
                  <a:pt x="201" y="0"/>
                </a:moveTo>
                <a:cubicBezTo>
                  <a:pt x="100" y="0"/>
                  <a:pt x="0" y="67"/>
                  <a:pt x="0" y="200"/>
                </a:cubicBezTo>
                <a:cubicBezTo>
                  <a:pt x="0" y="300"/>
                  <a:pt x="100" y="401"/>
                  <a:pt x="201" y="401"/>
                </a:cubicBezTo>
                <a:lnTo>
                  <a:pt x="46334" y="401"/>
                </a:lnTo>
                <a:cubicBezTo>
                  <a:pt x="46434" y="401"/>
                  <a:pt x="46534" y="300"/>
                  <a:pt x="46534" y="200"/>
                </a:cubicBezTo>
                <a:cubicBezTo>
                  <a:pt x="46534" y="67"/>
                  <a:pt x="46434" y="0"/>
                  <a:pt x="463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4" name="Google Shape;1164;p41"/>
          <p:cNvGrpSpPr/>
          <p:nvPr/>
        </p:nvGrpSpPr>
        <p:grpSpPr>
          <a:xfrm>
            <a:off x="5845218" y="1196266"/>
            <a:ext cx="1620129" cy="3702298"/>
            <a:chOff x="5845218" y="1196266"/>
            <a:chExt cx="1620129" cy="3702298"/>
          </a:xfrm>
        </p:grpSpPr>
        <p:grpSp>
          <p:nvGrpSpPr>
            <p:cNvPr id="1165" name="Google Shape;1165;p41"/>
            <p:cNvGrpSpPr/>
            <p:nvPr/>
          </p:nvGrpSpPr>
          <p:grpSpPr>
            <a:xfrm>
              <a:off x="6234553" y="2577141"/>
              <a:ext cx="1230793" cy="2321422"/>
              <a:chOff x="6234553" y="2577141"/>
              <a:chExt cx="1230793" cy="2321422"/>
            </a:xfrm>
          </p:grpSpPr>
          <p:sp>
            <p:nvSpPr>
              <p:cNvPr id="1166" name="Google Shape;1166;p41"/>
              <p:cNvSpPr/>
              <p:nvPr/>
            </p:nvSpPr>
            <p:spPr>
              <a:xfrm>
                <a:off x="6668995" y="3460994"/>
                <a:ext cx="796352" cy="1349828"/>
              </a:xfrm>
              <a:custGeom>
                <a:rect b="b" l="l" r="r" t="t"/>
                <a:pathLst>
                  <a:path extrusionOk="0" h="40938" w="24152">
                    <a:moveTo>
                      <a:pt x="801" y="0"/>
                    </a:moveTo>
                    <a:cubicBezTo>
                      <a:pt x="801" y="0"/>
                      <a:pt x="1" y="4370"/>
                      <a:pt x="468" y="8140"/>
                    </a:cubicBezTo>
                    <a:cubicBezTo>
                      <a:pt x="935" y="11876"/>
                      <a:pt x="9574" y="22783"/>
                      <a:pt x="13143" y="27453"/>
                    </a:cubicBezTo>
                    <a:cubicBezTo>
                      <a:pt x="16746" y="32123"/>
                      <a:pt x="17346" y="34892"/>
                      <a:pt x="17346" y="34892"/>
                    </a:cubicBezTo>
                    <a:cubicBezTo>
                      <a:pt x="17346" y="34892"/>
                      <a:pt x="18014" y="37394"/>
                      <a:pt x="15979" y="38328"/>
                    </a:cubicBezTo>
                    <a:cubicBezTo>
                      <a:pt x="13944" y="39228"/>
                      <a:pt x="12543" y="40196"/>
                      <a:pt x="13644" y="40663"/>
                    </a:cubicBezTo>
                    <a:cubicBezTo>
                      <a:pt x="14112" y="40868"/>
                      <a:pt x="14818" y="40938"/>
                      <a:pt x="15542" y="40938"/>
                    </a:cubicBezTo>
                    <a:cubicBezTo>
                      <a:pt x="16468" y="40938"/>
                      <a:pt x="17423" y="40823"/>
                      <a:pt x="17947" y="40730"/>
                    </a:cubicBezTo>
                    <a:cubicBezTo>
                      <a:pt x="18881" y="40596"/>
                      <a:pt x="21349" y="38628"/>
                      <a:pt x="22750" y="38161"/>
                    </a:cubicBezTo>
                    <a:cubicBezTo>
                      <a:pt x="24151" y="37694"/>
                      <a:pt x="23718" y="36360"/>
                      <a:pt x="22950" y="35426"/>
                    </a:cubicBezTo>
                    <a:cubicBezTo>
                      <a:pt x="22183" y="34492"/>
                      <a:pt x="20782" y="33524"/>
                      <a:pt x="19715" y="31656"/>
                    </a:cubicBezTo>
                    <a:cubicBezTo>
                      <a:pt x="17580" y="27754"/>
                      <a:pt x="15812" y="23717"/>
                      <a:pt x="14378" y="19514"/>
                    </a:cubicBezTo>
                    <a:cubicBezTo>
                      <a:pt x="12343" y="13744"/>
                      <a:pt x="7740" y="8640"/>
                      <a:pt x="7740" y="8640"/>
                    </a:cubicBezTo>
                    <a:lnTo>
                      <a:pt x="10141" y="301"/>
                    </a:lnTo>
                    <a:lnTo>
                      <a:pt x="8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1"/>
              <p:cNvSpPr/>
              <p:nvPr/>
            </p:nvSpPr>
            <p:spPr>
              <a:xfrm>
                <a:off x="6696494" y="3463203"/>
                <a:ext cx="768853" cy="1347619"/>
              </a:xfrm>
              <a:custGeom>
                <a:rect b="b" l="l" r="r" t="t"/>
                <a:pathLst>
                  <a:path extrusionOk="0" h="40871" w="23318">
                    <a:moveTo>
                      <a:pt x="2336" y="0"/>
                    </a:moveTo>
                    <a:lnTo>
                      <a:pt x="1302" y="2769"/>
                    </a:lnTo>
                    <a:cubicBezTo>
                      <a:pt x="1302" y="2769"/>
                      <a:pt x="1" y="6205"/>
                      <a:pt x="1001" y="9040"/>
                    </a:cubicBezTo>
                    <a:cubicBezTo>
                      <a:pt x="2035" y="11875"/>
                      <a:pt x="13577" y="26819"/>
                      <a:pt x="15512" y="31089"/>
                    </a:cubicBezTo>
                    <a:cubicBezTo>
                      <a:pt x="15945" y="32056"/>
                      <a:pt x="16212" y="33090"/>
                      <a:pt x="16312" y="34124"/>
                    </a:cubicBezTo>
                    <a:cubicBezTo>
                      <a:pt x="16379" y="34358"/>
                      <a:pt x="16446" y="34591"/>
                      <a:pt x="16512" y="34825"/>
                    </a:cubicBezTo>
                    <a:cubicBezTo>
                      <a:pt x="16512" y="34825"/>
                      <a:pt x="17180" y="37327"/>
                      <a:pt x="15145" y="38227"/>
                    </a:cubicBezTo>
                    <a:cubicBezTo>
                      <a:pt x="13110" y="39161"/>
                      <a:pt x="11709" y="40129"/>
                      <a:pt x="12810" y="40596"/>
                    </a:cubicBezTo>
                    <a:cubicBezTo>
                      <a:pt x="13293" y="40801"/>
                      <a:pt x="14001" y="40871"/>
                      <a:pt x="14722" y="40871"/>
                    </a:cubicBezTo>
                    <a:cubicBezTo>
                      <a:pt x="15644" y="40871"/>
                      <a:pt x="16589" y="40756"/>
                      <a:pt x="17113" y="40663"/>
                    </a:cubicBezTo>
                    <a:cubicBezTo>
                      <a:pt x="18047" y="40496"/>
                      <a:pt x="20515" y="38561"/>
                      <a:pt x="21916" y="38094"/>
                    </a:cubicBezTo>
                    <a:cubicBezTo>
                      <a:pt x="23317" y="37627"/>
                      <a:pt x="22884" y="36293"/>
                      <a:pt x="22116" y="35359"/>
                    </a:cubicBezTo>
                    <a:cubicBezTo>
                      <a:pt x="21349" y="34425"/>
                      <a:pt x="19982" y="33457"/>
                      <a:pt x="18881" y="31589"/>
                    </a:cubicBezTo>
                    <a:cubicBezTo>
                      <a:pt x="16746" y="27687"/>
                      <a:pt x="14978" y="23650"/>
                      <a:pt x="13544" y="19447"/>
                    </a:cubicBezTo>
                    <a:cubicBezTo>
                      <a:pt x="11509" y="13677"/>
                      <a:pt x="6906" y="8573"/>
                      <a:pt x="6906" y="8573"/>
                    </a:cubicBezTo>
                    <a:lnTo>
                      <a:pt x="9307" y="234"/>
                    </a:lnTo>
                    <a:lnTo>
                      <a:pt x="2336"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1"/>
              <p:cNvSpPr/>
              <p:nvPr/>
            </p:nvSpPr>
            <p:spPr>
              <a:xfrm>
                <a:off x="6696494" y="3463203"/>
                <a:ext cx="768853" cy="1347619"/>
              </a:xfrm>
              <a:custGeom>
                <a:rect b="b" l="l" r="r" t="t"/>
                <a:pathLst>
                  <a:path extrusionOk="0" h="40871" w="23318">
                    <a:moveTo>
                      <a:pt x="2336" y="0"/>
                    </a:moveTo>
                    <a:lnTo>
                      <a:pt x="1302" y="2769"/>
                    </a:lnTo>
                    <a:cubicBezTo>
                      <a:pt x="1302" y="2769"/>
                      <a:pt x="1" y="6205"/>
                      <a:pt x="1001" y="9040"/>
                    </a:cubicBezTo>
                    <a:cubicBezTo>
                      <a:pt x="2035" y="11875"/>
                      <a:pt x="13577" y="26819"/>
                      <a:pt x="15512" y="31089"/>
                    </a:cubicBezTo>
                    <a:cubicBezTo>
                      <a:pt x="15945" y="32056"/>
                      <a:pt x="16212" y="33090"/>
                      <a:pt x="16312" y="34124"/>
                    </a:cubicBezTo>
                    <a:cubicBezTo>
                      <a:pt x="16379" y="34358"/>
                      <a:pt x="16446" y="34591"/>
                      <a:pt x="16512" y="34825"/>
                    </a:cubicBezTo>
                    <a:cubicBezTo>
                      <a:pt x="16512" y="34825"/>
                      <a:pt x="17180" y="37327"/>
                      <a:pt x="15145" y="38227"/>
                    </a:cubicBezTo>
                    <a:cubicBezTo>
                      <a:pt x="13110" y="39161"/>
                      <a:pt x="11709" y="40129"/>
                      <a:pt x="12810" y="40596"/>
                    </a:cubicBezTo>
                    <a:cubicBezTo>
                      <a:pt x="13293" y="40801"/>
                      <a:pt x="14001" y="40871"/>
                      <a:pt x="14722" y="40871"/>
                    </a:cubicBezTo>
                    <a:cubicBezTo>
                      <a:pt x="15644" y="40871"/>
                      <a:pt x="16589" y="40756"/>
                      <a:pt x="17113" y="40663"/>
                    </a:cubicBezTo>
                    <a:cubicBezTo>
                      <a:pt x="18047" y="40496"/>
                      <a:pt x="20515" y="38561"/>
                      <a:pt x="21916" y="38094"/>
                    </a:cubicBezTo>
                    <a:cubicBezTo>
                      <a:pt x="23317" y="37627"/>
                      <a:pt x="22884" y="36293"/>
                      <a:pt x="22116" y="35359"/>
                    </a:cubicBezTo>
                    <a:cubicBezTo>
                      <a:pt x="21349" y="34425"/>
                      <a:pt x="19982" y="33457"/>
                      <a:pt x="18881" y="31589"/>
                    </a:cubicBezTo>
                    <a:cubicBezTo>
                      <a:pt x="16746" y="27687"/>
                      <a:pt x="14978" y="23650"/>
                      <a:pt x="13544" y="19447"/>
                    </a:cubicBezTo>
                    <a:cubicBezTo>
                      <a:pt x="11509" y="13677"/>
                      <a:pt x="6906" y="8573"/>
                      <a:pt x="6906" y="8573"/>
                    </a:cubicBezTo>
                    <a:lnTo>
                      <a:pt x="9307" y="234"/>
                    </a:lnTo>
                    <a:lnTo>
                      <a:pt x="23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1"/>
              <p:cNvSpPr/>
              <p:nvPr/>
            </p:nvSpPr>
            <p:spPr>
              <a:xfrm>
                <a:off x="7082565" y="4623527"/>
                <a:ext cx="382778" cy="186295"/>
              </a:xfrm>
              <a:custGeom>
                <a:rect b="b" l="l" r="r" t="t"/>
                <a:pathLst>
                  <a:path extrusionOk="0" h="5650" w="11609">
                    <a:moveTo>
                      <a:pt x="10241" y="1"/>
                    </a:moveTo>
                    <a:cubicBezTo>
                      <a:pt x="9073" y="801"/>
                      <a:pt x="7839" y="1502"/>
                      <a:pt x="6538" y="2069"/>
                    </a:cubicBezTo>
                    <a:lnTo>
                      <a:pt x="5070" y="868"/>
                    </a:lnTo>
                    <a:lnTo>
                      <a:pt x="4904" y="868"/>
                    </a:lnTo>
                    <a:cubicBezTo>
                      <a:pt x="4870" y="1802"/>
                      <a:pt x="4303" y="2636"/>
                      <a:pt x="3436" y="3036"/>
                    </a:cubicBezTo>
                    <a:cubicBezTo>
                      <a:pt x="1401" y="3970"/>
                      <a:pt x="0" y="4904"/>
                      <a:pt x="1101" y="5371"/>
                    </a:cubicBezTo>
                    <a:cubicBezTo>
                      <a:pt x="1594" y="5581"/>
                      <a:pt x="2322" y="5649"/>
                      <a:pt x="3059" y="5649"/>
                    </a:cubicBezTo>
                    <a:cubicBezTo>
                      <a:pt x="3966" y="5649"/>
                      <a:pt x="4888" y="5545"/>
                      <a:pt x="5404" y="5472"/>
                    </a:cubicBezTo>
                    <a:cubicBezTo>
                      <a:pt x="6338" y="5305"/>
                      <a:pt x="8806" y="3337"/>
                      <a:pt x="10207" y="2870"/>
                    </a:cubicBezTo>
                    <a:cubicBezTo>
                      <a:pt x="11608" y="2403"/>
                      <a:pt x="11175" y="1102"/>
                      <a:pt x="10407" y="168"/>
                    </a:cubicBezTo>
                    <a:cubicBezTo>
                      <a:pt x="10374" y="101"/>
                      <a:pt x="10307" y="34"/>
                      <a:pt x="1024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1"/>
              <p:cNvSpPr/>
              <p:nvPr/>
            </p:nvSpPr>
            <p:spPr>
              <a:xfrm>
                <a:off x="7099051" y="4616834"/>
                <a:ext cx="361873" cy="201429"/>
              </a:xfrm>
              <a:custGeom>
                <a:rect b="b" l="l" r="r" t="t"/>
                <a:pathLst>
                  <a:path extrusionOk="0" h="6109" w="10975">
                    <a:moveTo>
                      <a:pt x="9707" y="437"/>
                    </a:moveTo>
                    <a:cubicBezTo>
                      <a:pt x="9707" y="471"/>
                      <a:pt x="9741" y="471"/>
                      <a:pt x="9741" y="504"/>
                    </a:cubicBezTo>
                    <a:cubicBezTo>
                      <a:pt x="10274" y="1138"/>
                      <a:pt x="10508" y="1805"/>
                      <a:pt x="10374" y="2239"/>
                    </a:cubicBezTo>
                    <a:cubicBezTo>
                      <a:pt x="10274" y="2572"/>
                      <a:pt x="9974" y="2806"/>
                      <a:pt x="9641" y="2906"/>
                    </a:cubicBezTo>
                    <a:cubicBezTo>
                      <a:pt x="8740" y="3273"/>
                      <a:pt x="7873" y="3740"/>
                      <a:pt x="7039" y="4307"/>
                    </a:cubicBezTo>
                    <a:cubicBezTo>
                      <a:pt x="6205" y="4841"/>
                      <a:pt x="5304" y="5408"/>
                      <a:pt x="4871" y="5474"/>
                    </a:cubicBezTo>
                    <a:cubicBezTo>
                      <a:pt x="4328" y="5565"/>
                      <a:pt x="3442" y="5655"/>
                      <a:pt x="2579" y="5655"/>
                    </a:cubicBezTo>
                    <a:cubicBezTo>
                      <a:pt x="1852" y="5655"/>
                      <a:pt x="1141" y="5591"/>
                      <a:pt x="668" y="5408"/>
                    </a:cubicBezTo>
                    <a:cubicBezTo>
                      <a:pt x="567" y="5374"/>
                      <a:pt x="434" y="5308"/>
                      <a:pt x="434" y="5174"/>
                    </a:cubicBezTo>
                    <a:cubicBezTo>
                      <a:pt x="434" y="5074"/>
                      <a:pt x="601" y="4574"/>
                      <a:pt x="3036" y="3440"/>
                    </a:cubicBezTo>
                    <a:cubicBezTo>
                      <a:pt x="3870" y="3073"/>
                      <a:pt x="4470" y="2272"/>
                      <a:pt x="4570" y="1371"/>
                    </a:cubicBezTo>
                    <a:lnTo>
                      <a:pt x="5905" y="2439"/>
                    </a:lnTo>
                    <a:cubicBezTo>
                      <a:pt x="5952" y="2462"/>
                      <a:pt x="5999" y="2486"/>
                      <a:pt x="6046" y="2486"/>
                    </a:cubicBezTo>
                    <a:cubicBezTo>
                      <a:pt x="6066" y="2486"/>
                      <a:pt x="6085" y="2482"/>
                      <a:pt x="6105" y="2472"/>
                    </a:cubicBezTo>
                    <a:cubicBezTo>
                      <a:pt x="7372" y="1905"/>
                      <a:pt x="8573" y="1238"/>
                      <a:pt x="9707" y="437"/>
                    </a:cubicBezTo>
                    <a:close/>
                    <a:moveTo>
                      <a:pt x="9753" y="1"/>
                    </a:moveTo>
                    <a:cubicBezTo>
                      <a:pt x="9717" y="1"/>
                      <a:pt x="9679" y="12"/>
                      <a:pt x="9641" y="37"/>
                    </a:cubicBezTo>
                    <a:cubicBezTo>
                      <a:pt x="8506" y="804"/>
                      <a:pt x="7306" y="1471"/>
                      <a:pt x="6071" y="2072"/>
                    </a:cubicBezTo>
                    <a:lnTo>
                      <a:pt x="4704" y="938"/>
                    </a:lnTo>
                    <a:cubicBezTo>
                      <a:pt x="4637" y="871"/>
                      <a:pt x="4604" y="871"/>
                      <a:pt x="4537" y="871"/>
                    </a:cubicBezTo>
                    <a:lnTo>
                      <a:pt x="4370" y="871"/>
                    </a:lnTo>
                    <a:cubicBezTo>
                      <a:pt x="4270" y="871"/>
                      <a:pt x="4203" y="971"/>
                      <a:pt x="4203" y="1071"/>
                    </a:cubicBezTo>
                    <a:cubicBezTo>
                      <a:pt x="4170" y="1938"/>
                      <a:pt x="3636" y="2706"/>
                      <a:pt x="2869" y="3073"/>
                    </a:cubicBezTo>
                    <a:cubicBezTo>
                      <a:pt x="301" y="4240"/>
                      <a:pt x="0" y="4841"/>
                      <a:pt x="0" y="5208"/>
                    </a:cubicBezTo>
                    <a:cubicBezTo>
                      <a:pt x="0" y="5474"/>
                      <a:pt x="167" y="5675"/>
                      <a:pt x="501" y="5808"/>
                    </a:cubicBezTo>
                    <a:cubicBezTo>
                      <a:pt x="1135" y="6008"/>
                      <a:pt x="1802" y="6108"/>
                      <a:pt x="2502" y="6108"/>
                    </a:cubicBezTo>
                    <a:cubicBezTo>
                      <a:pt x="3303" y="6075"/>
                      <a:pt x="4137" y="6041"/>
                      <a:pt x="4971" y="5908"/>
                    </a:cubicBezTo>
                    <a:cubicBezTo>
                      <a:pt x="5471" y="5808"/>
                      <a:pt x="6305" y="5308"/>
                      <a:pt x="7272" y="4674"/>
                    </a:cubicBezTo>
                    <a:cubicBezTo>
                      <a:pt x="8073" y="4140"/>
                      <a:pt x="8907" y="3706"/>
                      <a:pt x="9774" y="3306"/>
                    </a:cubicBezTo>
                    <a:cubicBezTo>
                      <a:pt x="10274" y="3206"/>
                      <a:pt x="10641" y="2839"/>
                      <a:pt x="10808" y="2372"/>
                    </a:cubicBezTo>
                    <a:cubicBezTo>
                      <a:pt x="10975" y="1805"/>
                      <a:pt x="10708" y="1004"/>
                      <a:pt x="10074" y="271"/>
                    </a:cubicBezTo>
                    <a:cubicBezTo>
                      <a:pt x="10041" y="204"/>
                      <a:pt x="10008" y="171"/>
                      <a:pt x="9974" y="137"/>
                    </a:cubicBezTo>
                    <a:lnTo>
                      <a:pt x="9907" y="70"/>
                    </a:lnTo>
                    <a:cubicBezTo>
                      <a:pt x="9866" y="29"/>
                      <a:pt x="9812" y="1"/>
                      <a:pt x="975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1"/>
              <p:cNvSpPr/>
              <p:nvPr/>
            </p:nvSpPr>
            <p:spPr>
              <a:xfrm>
                <a:off x="6662400" y="3454399"/>
                <a:ext cx="797440" cy="1363874"/>
              </a:xfrm>
              <a:custGeom>
                <a:rect b="b" l="l" r="r" t="t"/>
                <a:pathLst>
                  <a:path extrusionOk="0" h="41364" w="24185">
                    <a:moveTo>
                      <a:pt x="1168" y="400"/>
                    </a:moveTo>
                    <a:lnTo>
                      <a:pt x="10074" y="701"/>
                    </a:lnTo>
                    <a:lnTo>
                      <a:pt x="7739" y="8773"/>
                    </a:lnTo>
                    <a:cubicBezTo>
                      <a:pt x="7706" y="8840"/>
                      <a:pt x="7739" y="8907"/>
                      <a:pt x="7773" y="8973"/>
                    </a:cubicBezTo>
                    <a:cubicBezTo>
                      <a:pt x="7806" y="9007"/>
                      <a:pt x="12376" y="14110"/>
                      <a:pt x="14378" y="19781"/>
                    </a:cubicBezTo>
                    <a:cubicBezTo>
                      <a:pt x="15812" y="23984"/>
                      <a:pt x="17613" y="28054"/>
                      <a:pt x="19715" y="31956"/>
                    </a:cubicBezTo>
                    <a:cubicBezTo>
                      <a:pt x="20382" y="33024"/>
                      <a:pt x="21182" y="33991"/>
                      <a:pt x="22116" y="34858"/>
                    </a:cubicBezTo>
                    <a:cubicBezTo>
                      <a:pt x="22417" y="35125"/>
                      <a:pt x="22717" y="35459"/>
                      <a:pt x="22984" y="35759"/>
                    </a:cubicBezTo>
                    <a:cubicBezTo>
                      <a:pt x="23517" y="36393"/>
                      <a:pt x="23751" y="37060"/>
                      <a:pt x="23617" y="37494"/>
                    </a:cubicBezTo>
                    <a:cubicBezTo>
                      <a:pt x="23517" y="37827"/>
                      <a:pt x="23217" y="38094"/>
                      <a:pt x="22884" y="38161"/>
                    </a:cubicBezTo>
                    <a:cubicBezTo>
                      <a:pt x="21983" y="38528"/>
                      <a:pt x="21116" y="39028"/>
                      <a:pt x="20282" y="39562"/>
                    </a:cubicBezTo>
                    <a:cubicBezTo>
                      <a:pt x="19448" y="40096"/>
                      <a:pt x="18547" y="40663"/>
                      <a:pt x="18114" y="40729"/>
                    </a:cubicBezTo>
                    <a:cubicBezTo>
                      <a:pt x="17561" y="40822"/>
                      <a:pt x="16651" y="40924"/>
                      <a:pt x="15774" y="40924"/>
                    </a:cubicBezTo>
                    <a:cubicBezTo>
                      <a:pt x="15063" y="40924"/>
                      <a:pt x="14373" y="40857"/>
                      <a:pt x="13911" y="40663"/>
                    </a:cubicBezTo>
                    <a:cubicBezTo>
                      <a:pt x="13810" y="40629"/>
                      <a:pt x="13677" y="40596"/>
                      <a:pt x="13677" y="40463"/>
                    </a:cubicBezTo>
                    <a:cubicBezTo>
                      <a:pt x="13677" y="40329"/>
                      <a:pt x="13844" y="39829"/>
                      <a:pt x="16279" y="38695"/>
                    </a:cubicBezTo>
                    <a:cubicBezTo>
                      <a:pt x="18447" y="37694"/>
                      <a:pt x="17747" y="35059"/>
                      <a:pt x="17747" y="35059"/>
                    </a:cubicBezTo>
                    <a:cubicBezTo>
                      <a:pt x="17747" y="34959"/>
                      <a:pt x="17079" y="32190"/>
                      <a:pt x="13510" y="27553"/>
                    </a:cubicBezTo>
                    <a:lnTo>
                      <a:pt x="12510" y="26252"/>
                    </a:lnTo>
                    <a:cubicBezTo>
                      <a:pt x="8607" y="21149"/>
                      <a:pt x="1302" y="11675"/>
                      <a:pt x="868" y="8306"/>
                    </a:cubicBezTo>
                    <a:cubicBezTo>
                      <a:pt x="468" y="5037"/>
                      <a:pt x="1035" y="1234"/>
                      <a:pt x="1168" y="400"/>
                    </a:cubicBezTo>
                    <a:close/>
                    <a:moveTo>
                      <a:pt x="1001" y="0"/>
                    </a:moveTo>
                    <a:cubicBezTo>
                      <a:pt x="901" y="0"/>
                      <a:pt x="801" y="67"/>
                      <a:pt x="768" y="167"/>
                    </a:cubicBezTo>
                    <a:cubicBezTo>
                      <a:pt x="768" y="200"/>
                      <a:pt x="1" y="4637"/>
                      <a:pt x="468" y="8373"/>
                    </a:cubicBezTo>
                    <a:cubicBezTo>
                      <a:pt x="901" y="11842"/>
                      <a:pt x="8240" y="21382"/>
                      <a:pt x="12176" y="26486"/>
                    </a:cubicBezTo>
                    <a:cubicBezTo>
                      <a:pt x="12543" y="26953"/>
                      <a:pt x="12876" y="27386"/>
                      <a:pt x="13177" y="27787"/>
                    </a:cubicBezTo>
                    <a:cubicBezTo>
                      <a:pt x="16679" y="32357"/>
                      <a:pt x="17346" y="35125"/>
                      <a:pt x="17346" y="35159"/>
                    </a:cubicBezTo>
                    <a:cubicBezTo>
                      <a:pt x="17346" y="35159"/>
                      <a:pt x="17947" y="37494"/>
                      <a:pt x="16112" y="38328"/>
                    </a:cubicBezTo>
                    <a:cubicBezTo>
                      <a:pt x="13544" y="39495"/>
                      <a:pt x="13243" y="40096"/>
                      <a:pt x="13243" y="40463"/>
                    </a:cubicBezTo>
                    <a:cubicBezTo>
                      <a:pt x="13243" y="40729"/>
                      <a:pt x="13410" y="40930"/>
                      <a:pt x="13744" y="41063"/>
                    </a:cubicBezTo>
                    <a:cubicBezTo>
                      <a:pt x="14378" y="41263"/>
                      <a:pt x="15045" y="41363"/>
                      <a:pt x="15745" y="41363"/>
                    </a:cubicBezTo>
                    <a:cubicBezTo>
                      <a:pt x="16546" y="41330"/>
                      <a:pt x="17380" y="41263"/>
                      <a:pt x="18180" y="41130"/>
                    </a:cubicBezTo>
                    <a:cubicBezTo>
                      <a:pt x="18714" y="41030"/>
                      <a:pt x="19548" y="40496"/>
                      <a:pt x="20515" y="39895"/>
                    </a:cubicBezTo>
                    <a:cubicBezTo>
                      <a:pt x="21282" y="39362"/>
                      <a:pt x="22116" y="38928"/>
                      <a:pt x="23017" y="38528"/>
                    </a:cubicBezTo>
                    <a:cubicBezTo>
                      <a:pt x="23484" y="38428"/>
                      <a:pt x="23884" y="38061"/>
                      <a:pt x="24018" y="37594"/>
                    </a:cubicBezTo>
                    <a:cubicBezTo>
                      <a:pt x="24185" y="36993"/>
                      <a:pt x="23918" y="36226"/>
                      <a:pt x="23317" y="35492"/>
                    </a:cubicBezTo>
                    <a:cubicBezTo>
                      <a:pt x="23017" y="35159"/>
                      <a:pt x="22717" y="34825"/>
                      <a:pt x="22383" y="34525"/>
                    </a:cubicBezTo>
                    <a:cubicBezTo>
                      <a:pt x="21516" y="33724"/>
                      <a:pt x="20715" y="32757"/>
                      <a:pt x="20082" y="31723"/>
                    </a:cubicBezTo>
                    <a:cubicBezTo>
                      <a:pt x="17980" y="27853"/>
                      <a:pt x="16179" y="23817"/>
                      <a:pt x="14744" y="19614"/>
                    </a:cubicBezTo>
                    <a:cubicBezTo>
                      <a:pt x="12876" y="14310"/>
                      <a:pt x="8774" y="9474"/>
                      <a:pt x="8173" y="8773"/>
                    </a:cubicBezTo>
                    <a:lnTo>
                      <a:pt x="10541" y="567"/>
                    </a:lnTo>
                    <a:cubicBezTo>
                      <a:pt x="10575" y="501"/>
                      <a:pt x="10575" y="434"/>
                      <a:pt x="10508" y="400"/>
                    </a:cubicBezTo>
                    <a:cubicBezTo>
                      <a:pt x="10475" y="334"/>
                      <a:pt x="10408" y="300"/>
                      <a:pt x="10375" y="300"/>
                    </a:cubicBezTo>
                    <a:lnTo>
                      <a:pt x="100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1"/>
              <p:cNvSpPr/>
              <p:nvPr/>
            </p:nvSpPr>
            <p:spPr>
              <a:xfrm>
                <a:off x="6613997" y="3299298"/>
                <a:ext cx="432302" cy="1592671"/>
              </a:xfrm>
              <a:custGeom>
                <a:rect b="b" l="l" r="r" t="t"/>
                <a:pathLst>
                  <a:path extrusionOk="0" h="48303" w="13111">
                    <a:moveTo>
                      <a:pt x="8440" y="1"/>
                    </a:moveTo>
                    <a:lnTo>
                      <a:pt x="201" y="68"/>
                    </a:lnTo>
                    <a:cubicBezTo>
                      <a:pt x="201" y="68"/>
                      <a:pt x="1" y="11109"/>
                      <a:pt x="1435" y="14545"/>
                    </a:cubicBezTo>
                    <a:cubicBezTo>
                      <a:pt x="2836" y="17980"/>
                      <a:pt x="5371" y="25052"/>
                      <a:pt x="6239" y="29622"/>
                    </a:cubicBezTo>
                    <a:cubicBezTo>
                      <a:pt x="7106" y="34092"/>
                      <a:pt x="7606" y="38595"/>
                      <a:pt x="7773" y="43132"/>
                    </a:cubicBezTo>
                    <a:cubicBezTo>
                      <a:pt x="7773" y="43132"/>
                      <a:pt x="3237" y="46301"/>
                      <a:pt x="1602" y="46868"/>
                    </a:cubicBezTo>
                    <a:cubicBezTo>
                      <a:pt x="1" y="47468"/>
                      <a:pt x="1202" y="48302"/>
                      <a:pt x="2836" y="48302"/>
                    </a:cubicBezTo>
                    <a:cubicBezTo>
                      <a:pt x="4971" y="48269"/>
                      <a:pt x="7139" y="48135"/>
                      <a:pt x="9308" y="47868"/>
                    </a:cubicBezTo>
                    <a:cubicBezTo>
                      <a:pt x="9708" y="47802"/>
                      <a:pt x="10108" y="47768"/>
                      <a:pt x="10408" y="47735"/>
                    </a:cubicBezTo>
                    <a:cubicBezTo>
                      <a:pt x="10909" y="47668"/>
                      <a:pt x="11242" y="47235"/>
                      <a:pt x="11209" y="46768"/>
                    </a:cubicBezTo>
                    <a:cubicBezTo>
                      <a:pt x="11075" y="45800"/>
                      <a:pt x="10275" y="44433"/>
                      <a:pt x="10275" y="43432"/>
                    </a:cubicBezTo>
                    <a:cubicBezTo>
                      <a:pt x="10275" y="41797"/>
                      <a:pt x="11542" y="35159"/>
                      <a:pt x="12343" y="28888"/>
                    </a:cubicBezTo>
                    <a:cubicBezTo>
                      <a:pt x="13110" y="22617"/>
                      <a:pt x="8740" y="18047"/>
                      <a:pt x="7940" y="12810"/>
                    </a:cubicBezTo>
                    <a:cubicBezTo>
                      <a:pt x="7139" y="7540"/>
                      <a:pt x="8440" y="1"/>
                      <a:pt x="84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1"/>
              <p:cNvSpPr/>
              <p:nvPr/>
            </p:nvSpPr>
            <p:spPr>
              <a:xfrm>
                <a:off x="6615118" y="3299298"/>
                <a:ext cx="432269" cy="1577273"/>
              </a:xfrm>
              <a:custGeom>
                <a:rect b="b" l="l" r="r" t="t"/>
                <a:pathLst>
                  <a:path extrusionOk="0" h="47836" w="13110">
                    <a:moveTo>
                      <a:pt x="8406" y="1"/>
                    </a:moveTo>
                    <a:lnTo>
                      <a:pt x="167" y="68"/>
                    </a:lnTo>
                    <a:cubicBezTo>
                      <a:pt x="167" y="68"/>
                      <a:pt x="0" y="9608"/>
                      <a:pt x="1101" y="13711"/>
                    </a:cubicBezTo>
                    <a:cubicBezTo>
                      <a:pt x="2202" y="14044"/>
                      <a:pt x="3336" y="14244"/>
                      <a:pt x="4470" y="14278"/>
                    </a:cubicBezTo>
                    <a:lnTo>
                      <a:pt x="6205" y="14278"/>
                    </a:lnTo>
                    <a:cubicBezTo>
                      <a:pt x="6205" y="14278"/>
                      <a:pt x="9407" y="22584"/>
                      <a:pt x="9974" y="27854"/>
                    </a:cubicBezTo>
                    <a:cubicBezTo>
                      <a:pt x="10541" y="33158"/>
                      <a:pt x="8406" y="42898"/>
                      <a:pt x="8773" y="44366"/>
                    </a:cubicBezTo>
                    <a:cubicBezTo>
                      <a:pt x="9040" y="45400"/>
                      <a:pt x="9707" y="46834"/>
                      <a:pt x="9807" y="47835"/>
                    </a:cubicBezTo>
                    <a:cubicBezTo>
                      <a:pt x="10041" y="47802"/>
                      <a:pt x="10241" y="47768"/>
                      <a:pt x="10408" y="47768"/>
                    </a:cubicBezTo>
                    <a:cubicBezTo>
                      <a:pt x="10875" y="47702"/>
                      <a:pt x="11242" y="47268"/>
                      <a:pt x="11175" y="46801"/>
                    </a:cubicBezTo>
                    <a:cubicBezTo>
                      <a:pt x="11075" y="45800"/>
                      <a:pt x="10274" y="44466"/>
                      <a:pt x="10274" y="43465"/>
                    </a:cubicBezTo>
                    <a:cubicBezTo>
                      <a:pt x="10274" y="41831"/>
                      <a:pt x="11508" y="35193"/>
                      <a:pt x="12309" y="28922"/>
                    </a:cubicBezTo>
                    <a:cubicBezTo>
                      <a:pt x="13110" y="22650"/>
                      <a:pt x="8706" y="18047"/>
                      <a:pt x="7906" y="12810"/>
                    </a:cubicBezTo>
                    <a:cubicBezTo>
                      <a:pt x="7105" y="7540"/>
                      <a:pt x="8406" y="1"/>
                      <a:pt x="8406"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1"/>
              <p:cNvSpPr/>
              <p:nvPr/>
            </p:nvSpPr>
            <p:spPr>
              <a:xfrm>
                <a:off x="6615118" y="3299298"/>
                <a:ext cx="432269" cy="1577273"/>
              </a:xfrm>
              <a:custGeom>
                <a:rect b="b" l="l" r="r" t="t"/>
                <a:pathLst>
                  <a:path extrusionOk="0" h="47836" w="13110">
                    <a:moveTo>
                      <a:pt x="8406" y="1"/>
                    </a:moveTo>
                    <a:lnTo>
                      <a:pt x="167" y="68"/>
                    </a:lnTo>
                    <a:cubicBezTo>
                      <a:pt x="167" y="68"/>
                      <a:pt x="0" y="9608"/>
                      <a:pt x="1101" y="13711"/>
                    </a:cubicBezTo>
                    <a:cubicBezTo>
                      <a:pt x="2202" y="14044"/>
                      <a:pt x="3336" y="14244"/>
                      <a:pt x="4470" y="14278"/>
                    </a:cubicBezTo>
                    <a:lnTo>
                      <a:pt x="6205" y="14278"/>
                    </a:lnTo>
                    <a:cubicBezTo>
                      <a:pt x="6205" y="14278"/>
                      <a:pt x="9407" y="22584"/>
                      <a:pt x="9974" y="27854"/>
                    </a:cubicBezTo>
                    <a:cubicBezTo>
                      <a:pt x="10541" y="33158"/>
                      <a:pt x="8406" y="42898"/>
                      <a:pt x="8773" y="44366"/>
                    </a:cubicBezTo>
                    <a:cubicBezTo>
                      <a:pt x="9040" y="45400"/>
                      <a:pt x="9707" y="46834"/>
                      <a:pt x="9807" y="47835"/>
                    </a:cubicBezTo>
                    <a:cubicBezTo>
                      <a:pt x="10041" y="47802"/>
                      <a:pt x="10241" y="47768"/>
                      <a:pt x="10408" y="47768"/>
                    </a:cubicBezTo>
                    <a:cubicBezTo>
                      <a:pt x="10875" y="47702"/>
                      <a:pt x="11242" y="47268"/>
                      <a:pt x="11175" y="46801"/>
                    </a:cubicBezTo>
                    <a:cubicBezTo>
                      <a:pt x="11075" y="45800"/>
                      <a:pt x="10274" y="44466"/>
                      <a:pt x="10274" y="43465"/>
                    </a:cubicBezTo>
                    <a:cubicBezTo>
                      <a:pt x="10274" y="41831"/>
                      <a:pt x="11508" y="35193"/>
                      <a:pt x="12309" y="28922"/>
                    </a:cubicBezTo>
                    <a:cubicBezTo>
                      <a:pt x="13110" y="22650"/>
                      <a:pt x="8706" y="18047"/>
                      <a:pt x="7906" y="12810"/>
                    </a:cubicBezTo>
                    <a:cubicBezTo>
                      <a:pt x="7105" y="7540"/>
                      <a:pt x="8406" y="1"/>
                      <a:pt x="84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1"/>
              <p:cNvSpPr/>
              <p:nvPr/>
            </p:nvSpPr>
            <p:spPr>
              <a:xfrm>
                <a:off x="6613997" y="4757724"/>
                <a:ext cx="370710" cy="134231"/>
              </a:xfrm>
              <a:custGeom>
                <a:rect b="b" l="l" r="r" t="t"/>
                <a:pathLst>
                  <a:path extrusionOk="0" h="4071" w="11243">
                    <a:moveTo>
                      <a:pt x="6105" y="0"/>
                    </a:moveTo>
                    <a:cubicBezTo>
                      <a:pt x="4638" y="968"/>
                      <a:pt x="2603" y="2302"/>
                      <a:pt x="1602" y="2669"/>
                    </a:cubicBezTo>
                    <a:cubicBezTo>
                      <a:pt x="1" y="3270"/>
                      <a:pt x="1202" y="4070"/>
                      <a:pt x="2836" y="4070"/>
                    </a:cubicBezTo>
                    <a:cubicBezTo>
                      <a:pt x="4971" y="4037"/>
                      <a:pt x="7139" y="3903"/>
                      <a:pt x="9308" y="3670"/>
                    </a:cubicBezTo>
                    <a:cubicBezTo>
                      <a:pt x="9708" y="3603"/>
                      <a:pt x="10108" y="3570"/>
                      <a:pt x="10408" y="3536"/>
                    </a:cubicBezTo>
                    <a:cubicBezTo>
                      <a:pt x="10909" y="3470"/>
                      <a:pt x="11242" y="3036"/>
                      <a:pt x="11209" y="2569"/>
                    </a:cubicBezTo>
                    <a:cubicBezTo>
                      <a:pt x="11109" y="1869"/>
                      <a:pt x="10709" y="1035"/>
                      <a:pt x="10475" y="201"/>
                    </a:cubicBezTo>
                    <a:lnTo>
                      <a:pt x="7406" y="834"/>
                    </a:lnTo>
                    <a:lnTo>
                      <a:pt x="61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1"/>
              <p:cNvSpPr/>
              <p:nvPr/>
            </p:nvSpPr>
            <p:spPr>
              <a:xfrm>
                <a:off x="6633814" y="4751394"/>
                <a:ext cx="358576" cy="147156"/>
              </a:xfrm>
              <a:custGeom>
                <a:rect b="b" l="l" r="r" t="t"/>
                <a:pathLst>
                  <a:path extrusionOk="0" h="4463" w="10875">
                    <a:moveTo>
                      <a:pt x="5504" y="459"/>
                    </a:moveTo>
                    <a:lnTo>
                      <a:pt x="6705" y="1193"/>
                    </a:lnTo>
                    <a:cubicBezTo>
                      <a:pt x="6738" y="1227"/>
                      <a:pt x="6805" y="1227"/>
                      <a:pt x="6839" y="1227"/>
                    </a:cubicBezTo>
                    <a:lnTo>
                      <a:pt x="9707" y="626"/>
                    </a:lnTo>
                    <a:cubicBezTo>
                      <a:pt x="9807" y="860"/>
                      <a:pt x="9874" y="1093"/>
                      <a:pt x="9974" y="1360"/>
                    </a:cubicBezTo>
                    <a:cubicBezTo>
                      <a:pt x="10141" y="1794"/>
                      <a:pt x="10308" y="2261"/>
                      <a:pt x="10374" y="2761"/>
                    </a:cubicBezTo>
                    <a:cubicBezTo>
                      <a:pt x="10441" y="3128"/>
                      <a:pt x="10174" y="3462"/>
                      <a:pt x="9774" y="3495"/>
                    </a:cubicBezTo>
                    <a:cubicBezTo>
                      <a:pt x="9440" y="3528"/>
                      <a:pt x="9040" y="3595"/>
                      <a:pt x="8673" y="3628"/>
                    </a:cubicBezTo>
                    <a:cubicBezTo>
                      <a:pt x="6505" y="3895"/>
                      <a:pt x="4370" y="4029"/>
                      <a:pt x="2235" y="4062"/>
                    </a:cubicBezTo>
                    <a:cubicBezTo>
                      <a:pt x="1201" y="4062"/>
                      <a:pt x="501" y="3728"/>
                      <a:pt x="467" y="3495"/>
                    </a:cubicBezTo>
                    <a:cubicBezTo>
                      <a:pt x="434" y="3428"/>
                      <a:pt x="567" y="3261"/>
                      <a:pt x="1101" y="3061"/>
                    </a:cubicBezTo>
                    <a:cubicBezTo>
                      <a:pt x="2035" y="2694"/>
                      <a:pt x="4003" y="1460"/>
                      <a:pt x="5504" y="459"/>
                    </a:cubicBezTo>
                    <a:close/>
                    <a:moveTo>
                      <a:pt x="5504" y="1"/>
                    </a:moveTo>
                    <a:cubicBezTo>
                      <a:pt x="5471" y="1"/>
                      <a:pt x="5438" y="9"/>
                      <a:pt x="5404" y="26"/>
                    </a:cubicBezTo>
                    <a:cubicBezTo>
                      <a:pt x="3870" y="1026"/>
                      <a:pt x="1902" y="2294"/>
                      <a:pt x="934" y="2661"/>
                    </a:cubicBezTo>
                    <a:cubicBezTo>
                      <a:pt x="134" y="2961"/>
                      <a:pt x="0" y="3328"/>
                      <a:pt x="34" y="3595"/>
                    </a:cubicBezTo>
                    <a:cubicBezTo>
                      <a:pt x="134" y="4162"/>
                      <a:pt x="1235" y="4462"/>
                      <a:pt x="2235" y="4462"/>
                    </a:cubicBezTo>
                    <a:cubicBezTo>
                      <a:pt x="4403" y="4462"/>
                      <a:pt x="6572" y="4329"/>
                      <a:pt x="8740" y="4062"/>
                    </a:cubicBezTo>
                    <a:cubicBezTo>
                      <a:pt x="9107" y="3995"/>
                      <a:pt x="9474" y="3962"/>
                      <a:pt x="9841" y="3929"/>
                    </a:cubicBezTo>
                    <a:cubicBezTo>
                      <a:pt x="10441" y="3862"/>
                      <a:pt x="10875" y="3328"/>
                      <a:pt x="10808" y="2728"/>
                    </a:cubicBezTo>
                    <a:cubicBezTo>
                      <a:pt x="10708" y="2194"/>
                      <a:pt x="10575" y="1694"/>
                      <a:pt x="10374" y="1227"/>
                    </a:cubicBezTo>
                    <a:cubicBezTo>
                      <a:pt x="10274" y="926"/>
                      <a:pt x="10141" y="626"/>
                      <a:pt x="10074" y="359"/>
                    </a:cubicBezTo>
                    <a:cubicBezTo>
                      <a:pt x="10041" y="259"/>
                      <a:pt x="9941" y="192"/>
                      <a:pt x="9807" y="192"/>
                    </a:cubicBezTo>
                    <a:lnTo>
                      <a:pt x="6839" y="826"/>
                    </a:lnTo>
                    <a:lnTo>
                      <a:pt x="5604" y="26"/>
                    </a:lnTo>
                    <a:cubicBezTo>
                      <a:pt x="5571" y="9"/>
                      <a:pt x="5538" y="1"/>
                      <a:pt x="550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1"/>
              <p:cNvSpPr/>
              <p:nvPr/>
            </p:nvSpPr>
            <p:spPr>
              <a:xfrm>
                <a:off x="6608524" y="3293825"/>
                <a:ext cx="435567" cy="1604739"/>
              </a:xfrm>
              <a:custGeom>
                <a:rect b="b" l="l" r="r" t="t"/>
                <a:pathLst>
                  <a:path extrusionOk="0" h="48669" w="13210">
                    <a:moveTo>
                      <a:pt x="8339" y="367"/>
                    </a:moveTo>
                    <a:cubicBezTo>
                      <a:pt x="8139" y="1735"/>
                      <a:pt x="7172" y="8273"/>
                      <a:pt x="7872" y="12976"/>
                    </a:cubicBezTo>
                    <a:cubicBezTo>
                      <a:pt x="8206" y="15078"/>
                      <a:pt x="9073" y="17012"/>
                      <a:pt x="10007" y="19080"/>
                    </a:cubicBezTo>
                    <a:cubicBezTo>
                      <a:pt x="11342" y="22116"/>
                      <a:pt x="12743" y="25285"/>
                      <a:pt x="12276" y="29021"/>
                    </a:cubicBezTo>
                    <a:cubicBezTo>
                      <a:pt x="11909" y="31823"/>
                      <a:pt x="11475" y="34692"/>
                      <a:pt x="11075" y="37193"/>
                    </a:cubicBezTo>
                    <a:cubicBezTo>
                      <a:pt x="10608" y="40229"/>
                      <a:pt x="10241" y="42664"/>
                      <a:pt x="10241" y="43565"/>
                    </a:cubicBezTo>
                    <a:cubicBezTo>
                      <a:pt x="10307" y="44265"/>
                      <a:pt x="10474" y="44932"/>
                      <a:pt x="10741" y="45566"/>
                    </a:cubicBezTo>
                    <a:cubicBezTo>
                      <a:pt x="10908" y="46000"/>
                      <a:pt x="11075" y="46467"/>
                      <a:pt x="11141" y="46967"/>
                    </a:cubicBezTo>
                    <a:cubicBezTo>
                      <a:pt x="11208" y="47334"/>
                      <a:pt x="10941" y="47668"/>
                      <a:pt x="10541" y="47701"/>
                    </a:cubicBezTo>
                    <a:cubicBezTo>
                      <a:pt x="10207" y="47734"/>
                      <a:pt x="9807" y="47768"/>
                      <a:pt x="9440" y="47834"/>
                    </a:cubicBezTo>
                    <a:cubicBezTo>
                      <a:pt x="7272" y="48101"/>
                      <a:pt x="5137" y="48235"/>
                      <a:pt x="3002" y="48268"/>
                    </a:cubicBezTo>
                    <a:cubicBezTo>
                      <a:pt x="1968" y="48268"/>
                      <a:pt x="1268" y="47934"/>
                      <a:pt x="1234" y="47701"/>
                    </a:cubicBezTo>
                    <a:cubicBezTo>
                      <a:pt x="1201" y="47634"/>
                      <a:pt x="1334" y="47434"/>
                      <a:pt x="1868" y="47234"/>
                    </a:cubicBezTo>
                    <a:cubicBezTo>
                      <a:pt x="3469" y="46633"/>
                      <a:pt x="7872" y="43598"/>
                      <a:pt x="8039" y="43464"/>
                    </a:cubicBezTo>
                    <a:cubicBezTo>
                      <a:pt x="8106" y="43398"/>
                      <a:pt x="8139" y="43331"/>
                      <a:pt x="8139" y="43264"/>
                    </a:cubicBezTo>
                    <a:cubicBezTo>
                      <a:pt x="7972" y="38728"/>
                      <a:pt x="7472" y="34191"/>
                      <a:pt x="6638" y="29755"/>
                    </a:cubicBezTo>
                    <a:cubicBezTo>
                      <a:pt x="5771" y="25185"/>
                      <a:pt x="3269" y="18213"/>
                      <a:pt x="1768" y="14611"/>
                    </a:cubicBezTo>
                    <a:cubicBezTo>
                      <a:pt x="500" y="11542"/>
                      <a:pt x="567" y="1968"/>
                      <a:pt x="601" y="434"/>
                    </a:cubicBezTo>
                    <a:lnTo>
                      <a:pt x="8339" y="367"/>
                    </a:lnTo>
                    <a:close/>
                    <a:moveTo>
                      <a:pt x="8606" y="0"/>
                    </a:moveTo>
                    <a:lnTo>
                      <a:pt x="367" y="33"/>
                    </a:lnTo>
                    <a:cubicBezTo>
                      <a:pt x="267" y="33"/>
                      <a:pt x="167" y="133"/>
                      <a:pt x="167" y="234"/>
                    </a:cubicBezTo>
                    <a:cubicBezTo>
                      <a:pt x="134" y="701"/>
                      <a:pt x="0" y="11375"/>
                      <a:pt x="1401" y="14811"/>
                    </a:cubicBezTo>
                    <a:cubicBezTo>
                      <a:pt x="2802" y="18213"/>
                      <a:pt x="5371" y="25318"/>
                      <a:pt x="6205" y="29855"/>
                    </a:cubicBezTo>
                    <a:cubicBezTo>
                      <a:pt x="7038" y="34258"/>
                      <a:pt x="7539" y="38694"/>
                      <a:pt x="7706" y="43198"/>
                    </a:cubicBezTo>
                    <a:cubicBezTo>
                      <a:pt x="7072" y="43631"/>
                      <a:pt x="3169" y="46333"/>
                      <a:pt x="1701" y="46867"/>
                    </a:cubicBezTo>
                    <a:cubicBezTo>
                      <a:pt x="901" y="47167"/>
                      <a:pt x="767" y="47534"/>
                      <a:pt x="801" y="47801"/>
                    </a:cubicBezTo>
                    <a:cubicBezTo>
                      <a:pt x="901" y="48368"/>
                      <a:pt x="2002" y="48668"/>
                      <a:pt x="3002" y="48668"/>
                    </a:cubicBezTo>
                    <a:cubicBezTo>
                      <a:pt x="5170" y="48668"/>
                      <a:pt x="7339" y="48535"/>
                      <a:pt x="9507" y="48301"/>
                    </a:cubicBezTo>
                    <a:cubicBezTo>
                      <a:pt x="9907" y="48235"/>
                      <a:pt x="10274" y="48168"/>
                      <a:pt x="10608" y="48135"/>
                    </a:cubicBezTo>
                    <a:cubicBezTo>
                      <a:pt x="11241" y="48101"/>
                      <a:pt x="11675" y="47534"/>
                      <a:pt x="11608" y="46934"/>
                    </a:cubicBezTo>
                    <a:cubicBezTo>
                      <a:pt x="11508" y="46433"/>
                      <a:pt x="11342" y="45933"/>
                      <a:pt x="11141" y="45433"/>
                    </a:cubicBezTo>
                    <a:cubicBezTo>
                      <a:pt x="10908" y="44865"/>
                      <a:pt x="10741" y="44232"/>
                      <a:pt x="10674" y="43598"/>
                    </a:cubicBezTo>
                    <a:cubicBezTo>
                      <a:pt x="10674" y="42731"/>
                      <a:pt x="11041" y="40329"/>
                      <a:pt x="11508" y="37293"/>
                    </a:cubicBezTo>
                    <a:cubicBezTo>
                      <a:pt x="11909" y="34758"/>
                      <a:pt x="12342" y="31923"/>
                      <a:pt x="12709" y="29121"/>
                    </a:cubicBezTo>
                    <a:cubicBezTo>
                      <a:pt x="13210" y="25251"/>
                      <a:pt x="11775" y="22049"/>
                      <a:pt x="10408" y="18947"/>
                    </a:cubicBezTo>
                    <a:cubicBezTo>
                      <a:pt x="9474" y="16912"/>
                      <a:pt x="8640" y="15011"/>
                      <a:pt x="8306" y="12943"/>
                    </a:cubicBezTo>
                    <a:cubicBezTo>
                      <a:pt x="7505" y="7806"/>
                      <a:pt x="8806" y="300"/>
                      <a:pt x="8806" y="234"/>
                    </a:cubicBezTo>
                    <a:cubicBezTo>
                      <a:pt x="8806" y="167"/>
                      <a:pt x="8806" y="100"/>
                      <a:pt x="8773" y="67"/>
                    </a:cubicBezTo>
                    <a:cubicBezTo>
                      <a:pt x="8706" y="0"/>
                      <a:pt x="8673" y="0"/>
                      <a:pt x="86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1"/>
              <p:cNvSpPr/>
              <p:nvPr/>
            </p:nvSpPr>
            <p:spPr>
              <a:xfrm>
                <a:off x="6241148" y="2583406"/>
                <a:ext cx="1039425" cy="1078168"/>
              </a:xfrm>
              <a:custGeom>
                <a:rect b="b" l="l" r="r" t="t"/>
                <a:pathLst>
                  <a:path extrusionOk="0" h="32699" w="31524">
                    <a:moveTo>
                      <a:pt x="17781" y="1"/>
                    </a:moveTo>
                    <a:cubicBezTo>
                      <a:pt x="15489" y="1"/>
                      <a:pt x="12104" y="187"/>
                      <a:pt x="10608" y="1198"/>
                    </a:cubicBezTo>
                    <a:cubicBezTo>
                      <a:pt x="10608" y="1198"/>
                      <a:pt x="7239" y="4467"/>
                      <a:pt x="3937" y="11906"/>
                    </a:cubicBezTo>
                    <a:cubicBezTo>
                      <a:pt x="601" y="19344"/>
                      <a:pt x="1" y="29752"/>
                      <a:pt x="1" y="29752"/>
                    </a:cubicBezTo>
                    <a:cubicBezTo>
                      <a:pt x="1" y="29752"/>
                      <a:pt x="5690" y="32698"/>
                      <a:pt x="14584" y="32698"/>
                    </a:cubicBezTo>
                    <a:cubicBezTo>
                      <a:pt x="15201" y="32698"/>
                      <a:pt x="15833" y="32684"/>
                      <a:pt x="16479" y="32654"/>
                    </a:cubicBezTo>
                    <a:cubicBezTo>
                      <a:pt x="26420" y="32187"/>
                      <a:pt x="31523" y="27250"/>
                      <a:pt x="31523" y="27250"/>
                    </a:cubicBezTo>
                    <a:cubicBezTo>
                      <a:pt x="31523" y="27250"/>
                      <a:pt x="28521" y="12773"/>
                      <a:pt x="23818" y="5568"/>
                    </a:cubicBezTo>
                    <a:cubicBezTo>
                      <a:pt x="21083" y="1398"/>
                      <a:pt x="20082" y="64"/>
                      <a:pt x="20082" y="64"/>
                    </a:cubicBezTo>
                    <a:cubicBezTo>
                      <a:pt x="20082" y="64"/>
                      <a:pt x="19117" y="1"/>
                      <a:pt x="1778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1"/>
              <p:cNvSpPr/>
              <p:nvPr/>
            </p:nvSpPr>
            <p:spPr>
              <a:xfrm>
                <a:off x="6234553" y="2577141"/>
                <a:ext cx="1053702" cy="1092874"/>
              </a:xfrm>
              <a:custGeom>
                <a:rect b="b" l="l" r="r" t="t"/>
                <a:pathLst>
                  <a:path extrusionOk="0" h="33145" w="31957">
                    <a:moveTo>
                      <a:pt x="17859" y="397"/>
                    </a:moveTo>
                    <a:cubicBezTo>
                      <a:pt x="19015" y="397"/>
                      <a:pt x="19922" y="443"/>
                      <a:pt x="20215" y="454"/>
                    </a:cubicBezTo>
                    <a:cubicBezTo>
                      <a:pt x="20449" y="821"/>
                      <a:pt x="21516" y="2322"/>
                      <a:pt x="23851" y="5891"/>
                    </a:cubicBezTo>
                    <a:cubicBezTo>
                      <a:pt x="28254" y="12630"/>
                      <a:pt x="31223" y="25972"/>
                      <a:pt x="31523" y="27373"/>
                    </a:cubicBezTo>
                    <a:cubicBezTo>
                      <a:pt x="30823" y="27974"/>
                      <a:pt x="25719" y="32210"/>
                      <a:pt x="16679" y="32644"/>
                    </a:cubicBezTo>
                    <a:cubicBezTo>
                      <a:pt x="16038" y="32674"/>
                      <a:pt x="15411" y="32689"/>
                      <a:pt x="14799" y="32689"/>
                    </a:cubicBezTo>
                    <a:cubicBezTo>
                      <a:pt x="6751" y="32689"/>
                      <a:pt x="1302" y="30211"/>
                      <a:pt x="434" y="29808"/>
                    </a:cubicBezTo>
                    <a:cubicBezTo>
                      <a:pt x="534" y="28541"/>
                      <a:pt x="1302" y="19034"/>
                      <a:pt x="4337" y="12163"/>
                    </a:cubicBezTo>
                    <a:cubicBezTo>
                      <a:pt x="7473" y="5091"/>
                      <a:pt x="10708" y="1755"/>
                      <a:pt x="10942" y="1522"/>
                    </a:cubicBezTo>
                    <a:cubicBezTo>
                      <a:pt x="12377" y="572"/>
                      <a:pt x="15596" y="397"/>
                      <a:pt x="17859" y="397"/>
                    </a:cubicBezTo>
                    <a:close/>
                    <a:moveTo>
                      <a:pt x="17767" y="0"/>
                    </a:moveTo>
                    <a:cubicBezTo>
                      <a:pt x="15457" y="0"/>
                      <a:pt x="12192" y="203"/>
                      <a:pt x="10675" y="1221"/>
                    </a:cubicBezTo>
                    <a:cubicBezTo>
                      <a:pt x="10675" y="1221"/>
                      <a:pt x="10642" y="1221"/>
                      <a:pt x="10642" y="1255"/>
                    </a:cubicBezTo>
                    <a:cubicBezTo>
                      <a:pt x="10608" y="1288"/>
                      <a:pt x="7206" y="4624"/>
                      <a:pt x="3937" y="12029"/>
                    </a:cubicBezTo>
                    <a:cubicBezTo>
                      <a:pt x="668" y="19434"/>
                      <a:pt x="34" y="29842"/>
                      <a:pt x="34" y="29942"/>
                    </a:cubicBezTo>
                    <a:cubicBezTo>
                      <a:pt x="1" y="30009"/>
                      <a:pt x="67" y="30075"/>
                      <a:pt x="134" y="30142"/>
                    </a:cubicBezTo>
                    <a:cubicBezTo>
                      <a:pt x="201" y="30175"/>
                      <a:pt x="5972" y="33144"/>
                      <a:pt x="14845" y="33144"/>
                    </a:cubicBezTo>
                    <a:cubicBezTo>
                      <a:pt x="15445" y="33144"/>
                      <a:pt x="16045" y="33111"/>
                      <a:pt x="16679" y="33078"/>
                    </a:cubicBezTo>
                    <a:cubicBezTo>
                      <a:pt x="26620" y="32611"/>
                      <a:pt x="31823" y="27640"/>
                      <a:pt x="31890" y="27607"/>
                    </a:cubicBezTo>
                    <a:cubicBezTo>
                      <a:pt x="31957" y="27574"/>
                      <a:pt x="31957" y="27473"/>
                      <a:pt x="31957" y="27407"/>
                    </a:cubicBezTo>
                    <a:cubicBezTo>
                      <a:pt x="31923" y="27273"/>
                      <a:pt x="28855" y="12830"/>
                      <a:pt x="24185" y="5691"/>
                    </a:cubicBezTo>
                    <a:cubicBezTo>
                      <a:pt x="21483" y="1555"/>
                      <a:pt x="20482" y="154"/>
                      <a:pt x="20482" y="154"/>
                    </a:cubicBezTo>
                    <a:cubicBezTo>
                      <a:pt x="20449" y="121"/>
                      <a:pt x="20382" y="87"/>
                      <a:pt x="20315" y="87"/>
                    </a:cubicBezTo>
                    <a:cubicBezTo>
                      <a:pt x="20215" y="75"/>
                      <a:pt x="19166" y="0"/>
                      <a:pt x="177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1"/>
              <p:cNvSpPr/>
              <p:nvPr/>
            </p:nvSpPr>
            <p:spPr>
              <a:xfrm>
                <a:off x="6555702" y="2638601"/>
                <a:ext cx="83322" cy="226290"/>
              </a:xfrm>
              <a:custGeom>
                <a:rect b="b" l="l" r="r" t="t"/>
                <a:pathLst>
                  <a:path extrusionOk="0" h="6863" w="2527">
                    <a:moveTo>
                      <a:pt x="2291" y="1"/>
                    </a:moveTo>
                    <a:cubicBezTo>
                      <a:pt x="2239" y="1"/>
                      <a:pt x="2190" y="27"/>
                      <a:pt x="2169" y="91"/>
                    </a:cubicBezTo>
                    <a:cubicBezTo>
                      <a:pt x="1168" y="2193"/>
                      <a:pt x="435" y="4394"/>
                      <a:pt x="34" y="6663"/>
                    </a:cubicBezTo>
                    <a:cubicBezTo>
                      <a:pt x="1" y="6763"/>
                      <a:pt x="68" y="6829"/>
                      <a:pt x="134" y="6863"/>
                    </a:cubicBezTo>
                    <a:lnTo>
                      <a:pt x="168" y="6863"/>
                    </a:lnTo>
                    <a:cubicBezTo>
                      <a:pt x="234" y="6829"/>
                      <a:pt x="301" y="6796"/>
                      <a:pt x="335" y="6729"/>
                    </a:cubicBezTo>
                    <a:cubicBezTo>
                      <a:pt x="735" y="4461"/>
                      <a:pt x="1435" y="2293"/>
                      <a:pt x="2436" y="258"/>
                    </a:cubicBezTo>
                    <a:cubicBezTo>
                      <a:pt x="2527" y="122"/>
                      <a:pt x="2401" y="1"/>
                      <a:pt x="22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1"/>
              <p:cNvSpPr/>
              <p:nvPr/>
            </p:nvSpPr>
            <p:spPr>
              <a:xfrm>
                <a:off x="6721553" y="2605003"/>
                <a:ext cx="68484" cy="408364"/>
              </a:xfrm>
              <a:custGeom>
                <a:rect b="b" l="l" r="r" t="t"/>
                <a:pathLst>
                  <a:path extrusionOk="0" h="12385" w="2077">
                    <a:moveTo>
                      <a:pt x="196" y="0"/>
                    </a:moveTo>
                    <a:cubicBezTo>
                      <a:pt x="99" y="0"/>
                      <a:pt x="0" y="86"/>
                      <a:pt x="41" y="210"/>
                    </a:cubicBezTo>
                    <a:cubicBezTo>
                      <a:pt x="1209" y="4112"/>
                      <a:pt x="1776" y="8149"/>
                      <a:pt x="1709" y="12252"/>
                    </a:cubicBezTo>
                    <a:cubicBezTo>
                      <a:pt x="1709" y="12318"/>
                      <a:pt x="1776" y="12385"/>
                      <a:pt x="1876" y="12385"/>
                    </a:cubicBezTo>
                    <a:cubicBezTo>
                      <a:pt x="1943" y="12385"/>
                      <a:pt x="2009" y="12318"/>
                      <a:pt x="2009" y="12252"/>
                    </a:cubicBezTo>
                    <a:cubicBezTo>
                      <a:pt x="2076" y="8115"/>
                      <a:pt x="1509" y="4046"/>
                      <a:pt x="341" y="110"/>
                    </a:cubicBezTo>
                    <a:cubicBezTo>
                      <a:pt x="316" y="33"/>
                      <a:pt x="256" y="0"/>
                      <a:pt x="1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2" name="Google Shape;1182;p41"/>
            <p:cNvSpPr/>
            <p:nvPr/>
          </p:nvSpPr>
          <p:spPr>
            <a:xfrm>
              <a:off x="6572683" y="1857952"/>
              <a:ext cx="570391" cy="808717"/>
            </a:xfrm>
            <a:custGeom>
              <a:rect b="b" l="l" r="r" t="t"/>
              <a:pathLst>
                <a:path extrusionOk="0" h="24527" w="17299">
                  <a:moveTo>
                    <a:pt x="13307" y="1"/>
                  </a:moveTo>
                  <a:cubicBezTo>
                    <a:pt x="13006" y="1"/>
                    <a:pt x="12672" y="97"/>
                    <a:pt x="12295" y="317"/>
                  </a:cubicBezTo>
                  <a:cubicBezTo>
                    <a:pt x="12295" y="317"/>
                    <a:pt x="9393" y="2419"/>
                    <a:pt x="6191" y="4587"/>
                  </a:cubicBezTo>
                  <a:cubicBezTo>
                    <a:pt x="2988" y="6722"/>
                    <a:pt x="2054" y="7789"/>
                    <a:pt x="1921" y="9757"/>
                  </a:cubicBezTo>
                  <a:cubicBezTo>
                    <a:pt x="1821" y="11725"/>
                    <a:pt x="2455" y="14827"/>
                    <a:pt x="2054" y="15761"/>
                  </a:cubicBezTo>
                  <a:cubicBezTo>
                    <a:pt x="1621" y="16695"/>
                    <a:pt x="553" y="21065"/>
                    <a:pt x="153" y="23367"/>
                  </a:cubicBezTo>
                  <a:cubicBezTo>
                    <a:pt x="0" y="24217"/>
                    <a:pt x="2827" y="24526"/>
                    <a:pt x="5558" y="24526"/>
                  </a:cubicBezTo>
                  <a:cubicBezTo>
                    <a:pt x="7005" y="24526"/>
                    <a:pt x="8424" y="24440"/>
                    <a:pt x="9360" y="24301"/>
                  </a:cubicBezTo>
                  <a:cubicBezTo>
                    <a:pt x="10094" y="24168"/>
                    <a:pt x="10661" y="23600"/>
                    <a:pt x="10794" y="22900"/>
                  </a:cubicBezTo>
                  <a:cubicBezTo>
                    <a:pt x="11261" y="20632"/>
                    <a:pt x="12562" y="14894"/>
                    <a:pt x="14597" y="11925"/>
                  </a:cubicBezTo>
                  <a:cubicBezTo>
                    <a:pt x="17299" y="7989"/>
                    <a:pt x="16565" y="4086"/>
                    <a:pt x="15731" y="2519"/>
                  </a:cubicBezTo>
                  <a:cubicBezTo>
                    <a:pt x="15075" y="1311"/>
                    <a:pt x="14419" y="1"/>
                    <a:pt x="133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1"/>
            <p:cNvSpPr/>
            <p:nvPr/>
          </p:nvSpPr>
          <p:spPr>
            <a:xfrm>
              <a:off x="6791091" y="2553038"/>
              <a:ext cx="159521" cy="229357"/>
            </a:xfrm>
            <a:custGeom>
              <a:rect b="b" l="l" r="r" t="t"/>
              <a:pathLst>
                <a:path extrusionOk="0" h="6956" w="4838">
                  <a:moveTo>
                    <a:pt x="184" y="1"/>
                  </a:moveTo>
                  <a:cubicBezTo>
                    <a:pt x="142" y="1"/>
                    <a:pt x="100" y="18"/>
                    <a:pt x="67" y="51"/>
                  </a:cubicBezTo>
                  <a:cubicBezTo>
                    <a:pt x="0" y="118"/>
                    <a:pt x="0" y="218"/>
                    <a:pt x="67" y="285"/>
                  </a:cubicBezTo>
                  <a:cubicBezTo>
                    <a:pt x="1968" y="2153"/>
                    <a:pt x="3470" y="4387"/>
                    <a:pt x="4537" y="6856"/>
                  </a:cubicBezTo>
                  <a:cubicBezTo>
                    <a:pt x="4537" y="6923"/>
                    <a:pt x="4604" y="6956"/>
                    <a:pt x="4670" y="6956"/>
                  </a:cubicBezTo>
                  <a:lnTo>
                    <a:pt x="4704" y="6956"/>
                  </a:lnTo>
                  <a:cubicBezTo>
                    <a:pt x="4804" y="6923"/>
                    <a:pt x="4837" y="6823"/>
                    <a:pt x="4804" y="6756"/>
                  </a:cubicBezTo>
                  <a:cubicBezTo>
                    <a:pt x="3736" y="4254"/>
                    <a:pt x="2202" y="1986"/>
                    <a:pt x="301" y="51"/>
                  </a:cubicBezTo>
                  <a:cubicBezTo>
                    <a:pt x="267" y="18"/>
                    <a:pt x="226" y="1"/>
                    <a:pt x="1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1"/>
            <p:cNvSpPr/>
            <p:nvPr/>
          </p:nvSpPr>
          <p:spPr>
            <a:xfrm>
              <a:off x="6588708" y="1856501"/>
              <a:ext cx="554367" cy="810134"/>
            </a:xfrm>
            <a:custGeom>
              <a:rect b="b" l="l" r="r" t="t"/>
              <a:pathLst>
                <a:path extrusionOk="0" h="24570" w="16813">
                  <a:moveTo>
                    <a:pt x="13038" y="1"/>
                  </a:moveTo>
                  <a:cubicBezTo>
                    <a:pt x="12650" y="1"/>
                    <a:pt x="12238" y="110"/>
                    <a:pt x="11809" y="361"/>
                  </a:cubicBezTo>
                  <a:lnTo>
                    <a:pt x="11142" y="861"/>
                  </a:lnTo>
                  <a:cubicBezTo>
                    <a:pt x="10875" y="1162"/>
                    <a:pt x="10675" y="1529"/>
                    <a:pt x="10542" y="1896"/>
                  </a:cubicBezTo>
                  <a:lnTo>
                    <a:pt x="9841" y="6065"/>
                  </a:lnTo>
                  <a:cubicBezTo>
                    <a:pt x="9841" y="6065"/>
                    <a:pt x="6072" y="9534"/>
                    <a:pt x="5238" y="11903"/>
                  </a:cubicBezTo>
                  <a:cubicBezTo>
                    <a:pt x="4404" y="14271"/>
                    <a:pt x="5371" y="18574"/>
                    <a:pt x="4971" y="20242"/>
                  </a:cubicBezTo>
                  <a:cubicBezTo>
                    <a:pt x="4704" y="21243"/>
                    <a:pt x="2069" y="22677"/>
                    <a:pt x="1" y="23945"/>
                  </a:cubicBezTo>
                  <a:cubicBezTo>
                    <a:pt x="823" y="24395"/>
                    <a:pt x="2943" y="24569"/>
                    <a:pt x="5019" y="24569"/>
                  </a:cubicBezTo>
                  <a:cubicBezTo>
                    <a:pt x="6482" y="24569"/>
                    <a:pt x="7923" y="24483"/>
                    <a:pt x="8874" y="24345"/>
                  </a:cubicBezTo>
                  <a:cubicBezTo>
                    <a:pt x="9608" y="24212"/>
                    <a:pt x="10175" y="23678"/>
                    <a:pt x="10308" y="22944"/>
                  </a:cubicBezTo>
                  <a:cubicBezTo>
                    <a:pt x="10775" y="20676"/>
                    <a:pt x="12076" y="14972"/>
                    <a:pt x="14111" y="12003"/>
                  </a:cubicBezTo>
                  <a:cubicBezTo>
                    <a:pt x="16813" y="8033"/>
                    <a:pt x="16713" y="3797"/>
                    <a:pt x="15879" y="2229"/>
                  </a:cubicBezTo>
                  <a:cubicBezTo>
                    <a:pt x="15247" y="1067"/>
                    <a:pt x="14252" y="1"/>
                    <a:pt x="13038"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1"/>
            <p:cNvSpPr/>
            <p:nvPr/>
          </p:nvSpPr>
          <p:spPr>
            <a:xfrm>
              <a:off x="6579904" y="1202827"/>
              <a:ext cx="654471" cy="537320"/>
            </a:xfrm>
            <a:custGeom>
              <a:rect b="b" l="l" r="r" t="t"/>
              <a:pathLst>
                <a:path extrusionOk="0" h="16296" w="19849">
                  <a:moveTo>
                    <a:pt x="6382" y="1"/>
                  </a:moveTo>
                  <a:cubicBezTo>
                    <a:pt x="6203" y="1"/>
                    <a:pt x="6105" y="5"/>
                    <a:pt x="6105" y="5"/>
                  </a:cubicBezTo>
                  <a:cubicBezTo>
                    <a:pt x="6105" y="5"/>
                    <a:pt x="2302" y="505"/>
                    <a:pt x="2136" y="2173"/>
                  </a:cubicBezTo>
                  <a:cubicBezTo>
                    <a:pt x="1969" y="3808"/>
                    <a:pt x="4137" y="4141"/>
                    <a:pt x="3804" y="4808"/>
                  </a:cubicBezTo>
                  <a:cubicBezTo>
                    <a:pt x="3503" y="5476"/>
                    <a:pt x="334" y="4975"/>
                    <a:pt x="168" y="7110"/>
                  </a:cubicBezTo>
                  <a:cubicBezTo>
                    <a:pt x="1" y="9278"/>
                    <a:pt x="6439" y="15349"/>
                    <a:pt x="8073" y="15516"/>
                  </a:cubicBezTo>
                  <a:cubicBezTo>
                    <a:pt x="9182" y="15629"/>
                    <a:pt x="10629" y="16295"/>
                    <a:pt x="12267" y="16295"/>
                  </a:cubicBezTo>
                  <a:cubicBezTo>
                    <a:pt x="13044" y="16295"/>
                    <a:pt x="13864" y="16145"/>
                    <a:pt x="14711" y="15716"/>
                  </a:cubicBezTo>
                  <a:cubicBezTo>
                    <a:pt x="17380" y="14382"/>
                    <a:pt x="19848" y="9945"/>
                    <a:pt x="16713" y="4808"/>
                  </a:cubicBezTo>
                  <a:cubicBezTo>
                    <a:pt x="13908" y="262"/>
                    <a:pt x="7759" y="1"/>
                    <a:pt x="63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1"/>
            <p:cNvSpPr/>
            <p:nvPr/>
          </p:nvSpPr>
          <p:spPr>
            <a:xfrm>
              <a:off x="6572222" y="1196266"/>
              <a:ext cx="623642" cy="550080"/>
            </a:xfrm>
            <a:custGeom>
              <a:rect b="b" l="l" r="r" t="t"/>
              <a:pathLst>
                <a:path extrusionOk="0" h="16683" w="18914">
                  <a:moveTo>
                    <a:pt x="6692" y="429"/>
                  </a:moveTo>
                  <a:cubicBezTo>
                    <a:pt x="8148" y="429"/>
                    <a:pt x="14073" y="775"/>
                    <a:pt x="16746" y="5141"/>
                  </a:cubicBezTo>
                  <a:cubicBezTo>
                    <a:pt x="18480" y="7943"/>
                    <a:pt x="18313" y="10311"/>
                    <a:pt x="17913" y="11812"/>
                  </a:cubicBezTo>
                  <a:cubicBezTo>
                    <a:pt x="17446" y="13480"/>
                    <a:pt x="16345" y="14881"/>
                    <a:pt x="14844" y="15715"/>
                  </a:cubicBezTo>
                  <a:cubicBezTo>
                    <a:pt x="14035" y="16127"/>
                    <a:pt x="13252" y="16273"/>
                    <a:pt x="12503" y="16273"/>
                  </a:cubicBezTo>
                  <a:cubicBezTo>
                    <a:pt x="11554" y="16273"/>
                    <a:pt x="10661" y="16039"/>
                    <a:pt x="9841" y="15815"/>
                  </a:cubicBezTo>
                  <a:cubicBezTo>
                    <a:pt x="9340" y="15682"/>
                    <a:pt x="8840" y="15548"/>
                    <a:pt x="8340" y="15482"/>
                  </a:cubicBezTo>
                  <a:cubicBezTo>
                    <a:pt x="6805" y="15348"/>
                    <a:pt x="467" y="9377"/>
                    <a:pt x="601" y="7342"/>
                  </a:cubicBezTo>
                  <a:cubicBezTo>
                    <a:pt x="701" y="6075"/>
                    <a:pt x="1968" y="5841"/>
                    <a:pt x="2969" y="5641"/>
                  </a:cubicBezTo>
                  <a:cubicBezTo>
                    <a:pt x="3570" y="5508"/>
                    <a:pt x="4070" y="5408"/>
                    <a:pt x="4203" y="5107"/>
                  </a:cubicBezTo>
                  <a:cubicBezTo>
                    <a:pt x="4437" y="4674"/>
                    <a:pt x="4037" y="4374"/>
                    <a:pt x="3636" y="4073"/>
                  </a:cubicBezTo>
                  <a:cubicBezTo>
                    <a:pt x="3103" y="3673"/>
                    <a:pt x="2502" y="3239"/>
                    <a:pt x="2602" y="2406"/>
                  </a:cubicBezTo>
                  <a:cubicBezTo>
                    <a:pt x="2702" y="1171"/>
                    <a:pt x="5337" y="571"/>
                    <a:pt x="6372" y="437"/>
                  </a:cubicBezTo>
                  <a:cubicBezTo>
                    <a:pt x="6401" y="434"/>
                    <a:pt x="6512" y="429"/>
                    <a:pt x="6692" y="429"/>
                  </a:cubicBezTo>
                  <a:close/>
                  <a:moveTo>
                    <a:pt x="6563" y="1"/>
                  </a:moveTo>
                  <a:cubicBezTo>
                    <a:pt x="6406" y="1"/>
                    <a:pt x="6315" y="4"/>
                    <a:pt x="6305" y="4"/>
                  </a:cubicBezTo>
                  <a:cubicBezTo>
                    <a:pt x="6171" y="4"/>
                    <a:pt x="2335" y="538"/>
                    <a:pt x="2169" y="2339"/>
                  </a:cubicBezTo>
                  <a:cubicBezTo>
                    <a:pt x="2068" y="3406"/>
                    <a:pt x="2836" y="3973"/>
                    <a:pt x="3369" y="4407"/>
                  </a:cubicBezTo>
                  <a:cubicBezTo>
                    <a:pt x="3703" y="4640"/>
                    <a:pt x="3903" y="4774"/>
                    <a:pt x="3836" y="4907"/>
                  </a:cubicBezTo>
                  <a:cubicBezTo>
                    <a:pt x="3770" y="5041"/>
                    <a:pt x="3303" y="5141"/>
                    <a:pt x="2869" y="5208"/>
                  </a:cubicBezTo>
                  <a:cubicBezTo>
                    <a:pt x="1868" y="5441"/>
                    <a:pt x="301" y="5741"/>
                    <a:pt x="200" y="7309"/>
                  </a:cubicBezTo>
                  <a:cubicBezTo>
                    <a:pt x="0" y="9644"/>
                    <a:pt x="6572" y="15748"/>
                    <a:pt x="8273" y="15915"/>
                  </a:cubicBezTo>
                  <a:cubicBezTo>
                    <a:pt x="8773" y="15982"/>
                    <a:pt x="9240" y="16082"/>
                    <a:pt x="9707" y="16215"/>
                  </a:cubicBezTo>
                  <a:cubicBezTo>
                    <a:pt x="10608" y="16516"/>
                    <a:pt x="11575" y="16649"/>
                    <a:pt x="12509" y="16682"/>
                  </a:cubicBezTo>
                  <a:cubicBezTo>
                    <a:pt x="13377" y="16682"/>
                    <a:pt x="14244" y="16482"/>
                    <a:pt x="15011" y="16082"/>
                  </a:cubicBezTo>
                  <a:cubicBezTo>
                    <a:pt x="16612" y="15181"/>
                    <a:pt x="17813" y="13680"/>
                    <a:pt x="18280" y="11912"/>
                  </a:cubicBezTo>
                  <a:cubicBezTo>
                    <a:pt x="18747" y="10345"/>
                    <a:pt x="18914" y="7843"/>
                    <a:pt x="17079" y="4874"/>
                  </a:cubicBezTo>
                  <a:cubicBezTo>
                    <a:pt x="14240" y="242"/>
                    <a:pt x="7920" y="1"/>
                    <a:pt x="65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1"/>
            <p:cNvSpPr/>
            <p:nvPr/>
          </p:nvSpPr>
          <p:spPr>
            <a:xfrm>
              <a:off x="6775693" y="1267288"/>
              <a:ext cx="375095" cy="408661"/>
            </a:xfrm>
            <a:custGeom>
              <a:rect b="b" l="l" r="r" t="t"/>
              <a:pathLst>
                <a:path extrusionOk="0" h="12394" w="11376">
                  <a:moveTo>
                    <a:pt x="1258" y="1"/>
                  </a:moveTo>
                  <a:cubicBezTo>
                    <a:pt x="1240" y="1"/>
                    <a:pt x="1221" y="6"/>
                    <a:pt x="1201" y="18"/>
                  </a:cubicBezTo>
                  <a:cubicBezTo>
                    <a:pt x="668" y="151"/>
                    <a:pt x="301" y="618"/>
                    <a:pt x="267" y="1186"/>
                  </a:cubicBezTo>
                  <a:cubicBezTo>
                    <a:pt x="0" y="3354"/>
                    <a:pt x="5271" y="6890"/>
                    <a:pt x="9007" y="8224"/>
                  </a:cubicBezTo>
                  <a:cubicBezTo>
                    <a:pt x="10241" y="8658"/>
                    <a:pt x="10908" y="9258"/>
                    <a:pt x="10975" y="9959"/>
                  </a:cubicBezTo>
                  <a:cubicBezTo>
                    <a:pt x="11075" y="10893"/>
                    <a:pt x="10041" y="11793"/>
                    <a:pt x="9507" y="12093"/>
                  </a:cubicBezTo>
                  <a:cubicBezTo>
                    <a:pt x="9440" y="12160"/>
                    <a:pt x="9407" y="12227"/>
                    <a:pt x="9440" y="12327"/>
                  </a:cubicBezTo>
                  <a:cubicBezTo>
                    <a:pt x="9474" y="12360"/>
                    <a:pt x="9541" y="12394"/>
                    <a:pt x="9574" y="12394"/>
                  </a:cubicBezTo>
                  <a:cubicBezTo>
                    <a:pt x="9607" y="12394"/>
                    <a:pt x="9641" y="12394"/>
                    <a:pt x="9674" y="12360"/>
                  </a:cubicBezTo>
                  <a:cubicBezTo>
                    <a:pt x="10341" y="11993"/>
                    <a:pt x="11375" y="10993"/>
                    <a:pt x="11275" y="9925"/>
                  </a:cubicBezTo>
                  <a:cubicBezTo>
                    <a:pt x="11208" y="9091"/>
                    <a:pt x="10475" y="8424"/>
                    <a:pt x="9107" y="7924"/>
                  </a:cubicBezTo>
                  <a:cubicBezTo>
                    <a:pt x="5137" y="6489"/>
                    <a:pt x="334" y="3054"/>
                    <a:pt x="567" y="1219"/>
                  </a:cubicBezTo>
                  <a:cubicBezTo>
                    <a:pt x="601" y="785"/>
                    <a:pt x="868" y="418"/>
                    <a:pt x="1301" y="318"/>
                  </a:cubicBezTo>
                  <a:cubicBezTo>
                    <a:pt x="1448" y="289"/>
                    <a:pt x="1388" y="1"/>
                    <a:pt x="12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1"/>
            <p:cNvSpPr/>
            <p:nvPr/>
          </p:nvSpPr>
          <p:spPr>
            <a:xfrm>
              <a:off x="6855980" y="1268673"/>
              <a:ext cx="47316" cy="21234"/>
            </a:xfrm>
            <a:custGeom>
              <a:rect b="b" l="l" r="r" t="t"/>
              <a:pathLst>
                <a:path extrusionOk="0" h="644" w="1435">
                  <a:moveTo>
                    <a:pt x="149" y="1"/>
                  </a:moveTo>
                  <a:cubicBezTo>
                    <a:pt x="77" y="1"/>
                    <a:pt x="28" y="55"/>
                    <a:pt x="0" y="109"/>
                  </a:cubicBezTo>
                  <a:cubicBezTo>
                    <a:pt x="0" y="210"/>
                    <a:pt x="34" y="276"/>
                    <a:pt x="134" y="310"/>
                  </a:cubicBezTo>
                  <a:cubicBezTo>
                    <a:pt x="467" y="376"/>
                    <a:pt x="834" y="510"/>
                    <a:pt x="1168" y="643"/>
                  </a:cubicBezTo>
                  <a:lnTo>
                    <a:pt x="1235" y="643"/>
                  </a:lnTo>
                  <a:cubicBezTo>
                    <a:pt x="1401" y="643"/>
                    <a:pt x="1435" y="410"/>
                    <a:pt x="1301" y="343"/>
                  </a:cubicBezTo>
                  <a:cubicBezTo>
                    <a:pt x="934" y="210"/>
                    <a:pt x="568" y="76"/>
                    <a:pt x="201" y="9"/>
                  </a:cubicBezTo>
                  <a:cubicBezTo>
                    <a:pt x="182" y="3"/>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1"/>
            <p:cNvSpPr/>
            <p:nvPr/>
          </p:nvSpPr>
          <p:spPr>
            <a:xfrm>
              <a:off x="6838373" y="1625333"/>
              <a:ext cx="139737" cy="356367"/>
            </a:xfrm>
            <a:custGeom>
              <a:rect b="b" l="l" r="r" t="t"/>
              <a:pathLst>
                <a:path extrusionOk="0" h="10808" w="4238">
                  <a:moveTo>
                    <a:pt x="3236" y="0"/>
                  </a:moveTo>
                  <a:lnTo>
                    <a:pt x="201" y="4804"/>
                  </a:lnTo>
                  <a:cubicBezTo>
                    <a:pt x="568" y="5871"/>
                    <a:pt x="735" y="7005"/>
                    <a:pt x="735" y="8139"/>
                  </a:cubicBezTo>
                  <a:cubicBezTo>
                    <a:pt x="668" y="9073"/>
                    <a:pt x="401" y="9974"/>
                    <a:pt x="1" y="10808"/>
                  </a:cubicBezTo>
                  <a:lnTo>
                    <a:pt x="4237" y="7405"/>
                  </a:lnTo>
                  <a:cubicBezTo>
                    <a:pt x="4237" y="7405"/>
                    <a:pt x="4137" y="6271"/>
                    <a:pt x="3937" y="4403"/>
                  </a:cubicBezTo>
                  <a:cubicBezTo>
                    <a:pt x="3737" y="2535"/>
                    <a:pt x="3236" y="0"/>
                    <a:pt x="32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1"/>
            <p:cNvSpPr/>
            <p:nvPr/>
          </p:nvSpPr>
          <p:spPr>
            <a:xfrm>
              <a:off x="6830691" y="1617617"/>
              <a:ext cx="155103" cy="370710"/>
            </a:xfrm>
            <a:custGeom>
              <a:rect b="b" l="l" r="r" t="t"/>
              <a:pathLst>
                <a:path extrusionOk="0" h="11243" w="4704">
                  <a:moveTo>
                    <a:pt x="3336" y="768"/>
                  </a:moveTo>
                  <a:cubicBezTo>
                    <a:pt x="3503" y="1602"/>
                    <a:pt x="3803" y="3303"/>
                    <a:pt x="3936" y="4637"/>
                  </a:cubicBezTo>
                  <a:cubicBezTo>
                    <a:pt x="4103" y="6138"/>
                    <a:pt x="4203" y="7206"/>
                    <a:pt x="4237" y="7539"/>
                  </a:cubicBezTo>
                  <a:lnTo>
                    <a:pt x="734" y="10341"/>
                  </a:lnTo>
                  <a:cubicBezTo>
                    <a:pt x="968" y="9708"/>
                    <a:pt x="1101" y="9040"/>
                    <a:pt x="1134" y="8340"/>
                  </a:cubicBezTo>
                  <a:cubicBezTo>
                    <a:pt x="1168" y="7239"/>
                    <a:pt x="1001" y="6105"/>
                    <a:pt x="634" y="5038"/>
                  </a:cubicBezTo>
                  <a:lnTo>
                    <a:pt x="3336" y="768"/>
                  </a:lnTo>
                  <a:close/>
                  <a:moveTo>
                    <a:pt x="3503" y="1"/>
                  </a:moveTo>
                  <a:cubicBezTo>
                    <a:pt x="3403" y="1"/>
                    <a:pt x="3336" y="34"/>
                    <a:pt x="3269" y="101"/>
                  </a:cubicBezTo>
                  <a:lnTo>
                    <a:pt x="267" y="4904"/>
                  </a:lnTo>
                  <a:cubicBezTo>
                    <a:pt x="234" y="4971"/>
                    <a:pt x="234" y="5038"/>
                    <a:pt x="234" y="5104"/>
                  </a:cubicBezTo>
                  <a:cubicBezTo>
                    <a:pt x="601" y="6138"/>
                    <a:pt x="767" y="7239"/>
                    <a:pt x="734" y="8340"/>
                  </a:cubicBezTo>
                  <a:cubicBezTo>
                    <a:pt x="667" y="9241"/>
                    <a:pt x="434" y="10108"/>
                    <a:pt x="34" y="10942"/>
                  </a:cubicBezTo>
                  <a:cubicBezTo>
                    <a:pt x="0" y="11009"/>
                    <a:pt x="34" y="11142"/>
                    <a:pt x="100" y="11209"/>
                  </a:cubicBezTo>
                  <a:cubicBezTo>
                    <a:pt x="134" y="11242"/>
                    <a:pt x="167" y="11242"/>
                    <a:pt x="234" y="11242"/>
                  </a:cubicBezTo>
                  <a:cubicBezTo>
                    <a:pt x="267" y="11242"/>
                    <a:pt x="334" y="11242"/>
                    <a:pt x="367" y="11209"/>
                  </a:cubicBezTo>
                  <a:lnTo>
                    <a:pt x="4604" y="7773"/>
                  </a:lnTo>
                  <a:cubicBezTo>
                    <a:pt x="4670" y="7740"/>
                    <a:pt x="4704" y="7673"/>
                    <a:pt x="4704" y="7606"/>
                  </a:cubicBezTo>
                  <a:cubicBezTo>
                    <a:pt x="4704" y="7606"/>
                    <a:pt x="4604" y="6439"/>
                    <a:pt x="4370" y="4604"/>
                  </a:cubicBezTo>
                  <a:cubicBezTo>
                    <a:pt x="4170" y="2736"/>
                    <a:pt x="3670" y="201"/>
                    <a:pt x="3670" y="167"/>
                  </a:cubicBezTo>
                  <a:cubicBezTo>
                    <a:pt x="3636" y="101"/>
                    <a:pt x="3569" y="34"/>
                    <a:pt x="350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1"/>
            <p:cNvSpPr/>
            <p:nvPr/>
          </p:nvSpPr>
          <p:spPr>
            <a:xfrm>
              <a:off x="6632693" y="1383350"/>
              <a:ext cx="313503" cy="437083"/>
            </a:xfrm>
            <a:custGeom>
              <a:rect b="b" l="l" r="r" t="t"/>
              <a:pathLst>
                <a:path extrusionOk="0" h="13256" w="9508">
                  <a:moveTo>
                    <a:pt x="5105" y="1"/>
                  </a:moveTo>
                  <a:cubicBezTo>
                    <a:pt x="5104" y="1"/>
                    <a:pt x="2903" y="1135"/>
                    <a:pt x="2303" y="2803"/>
                  </a:cubicBezTo>
                  <a:cubicBezTo>
                    <a:pt x="1669" y="4437"/>
                    <a:pt x="1969" y="5605"/>
                    <a:pt x="1469" y="6539"/>
                  </a:cubicBezTo>
                  <a:cubicBezTo>
                    <a:pt x="935" y="7506"/>
                    <a:pt x="1" y="7573"/>
                    <a:pt x="635" y="8006"/>
                  </a:cubicBezTo>
                  <a:cubicBezTo>
                    <a:pt x="1235" y="8407"/>
                    <a:pt x="2069" y="8940"/>
                    <a:pt x="2069" y="8940"/>
                  </a:cubicBezTo>
                  <a:cubicBezTo>
                    <a:pt x="2069" y="8940"/>
                    <a:pt x="2503" y="12276"/>
                    <a:pt x="2803" y="12876"/>
                  </a:cubicBezTo>
                  <a:cubicBezTo>
                    <a:pt x="2939" y="13147"/>
                    <a:pt x="3224" y="13255"/>
                    <a:pt x="3621" y="13255"/>
                  </a:cubicBezTo>
                  <a:cubicBezTo>
                    <a:pt x="4105" y="13255"/>
                    <a:pt x="4755" y="13096"/>
                    <a:pt x="5505" y="12876"/>
                  </a:cubicBezTo>
                  <a:cubicBezTo>
                    <a:pt x="6839" y="12443"/>
                    <a:pt x="8841" y="10975"/>
                    <a:pt x="9141" y="10475"/>
                  </a:cubicBezTo>
                  <a:cubicBezTo>
                    <a:pt x="9441" y="9941"/>
                    <a:pt x="9508" y="7906"/>
                    <a:pt x="9508" y="7906"/>
                  </a:cubicBezTo>
                  <a:cubicBezTo>
                    <a:pt x="9508" y="7906"/>
                    <a:pt x="4371" y="4571"/>
                    <a:pt x="51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1"/>
            <p:cNvSpPr/>
            <p:nvPr/>
          </p:nvSpPr>
          <p:spPr>
            <a:xfrm>
              <a:off x="6639320" y="1375931"/>
              <a:ext cx="313470" cy="451921"/>
            </a:xfrm>
            <a:custGeom>
              <a:rect b="b" l="l" r="r" t="t"/>
              <a:pathLst>
                <a:path extrusionOk="0" h="13706" w="9507">
                  <a:moveTo>
                    <a:pt x="4637" y="626"/>
                  </a:moveTo>
                  <a:cubicBezTo>
                    <a:pt x="4270" y="4762"/>
                    <a:pt x="8373" y="7731"/>
                    <a:pt x="9107" y="8231"/>
                  </a:cubicBezTo>
                  <a:cubicBezTo>
                    <a:pt x="9073" y="8999"/>
                    <a:pt x="8973" y="10233"/>
                    <a:pt x="8773" y="10566"/>
                  </a:cubicBezTo>
                  <a:cubicBezTo>
                    <a:pt x="8473" y="11033"/>
                    <a:pt x="6538" y="12468"/>
                    <a:pt x="5237" y="12901"/>
                  </a:cubicBezTo>
                  <a:cubicBezTo>
                    <a:pt x="4580" y="13100"/>
                    <a:pt x="3923" y="13264"/>
                    <a:pt x="3450" y="13264"/>
                  </a:cubicBezTo>
                  <a:cubicBezTo>
                    <a:pt x="3131" y="13264"/>
                    <a:pt x="2896" y="13190"/>
                    <a:pt x="2802" y="13001"/>
                  </a:cubicBezTo>
                  <a:cubicBezTo>
                    <a:pt x="2569" y="12501"/>
                    <a:pt x="2202" y="10033"/>
                    <a:pt x="2102" y="9132"/>
                  </a:cubicBezTo>
                  <a:cubicBezTo>
                    <a:pt x="2068" y="9065"/>
                    <a:pt x="2035" y="8999"/>
                    <a:pt x="2002" y="8965"/>
                  </a:cubicBezTo>
                  <a:cubicBezTo>
                    <a:pt x="2002" y="8965"/>
                    <a:pt x="1168" y="8465"/>
                    <a:pt x="534" y="8031"/>
                  </a:cubicBezTo>
                  <a:cubicBezTo>
                    <a:pt x="467" y="7998"/>
                    <a:pt x="434" y="7964"/>
                    <a:pt x="434" y="7964"/>
                  </a:cubicBezTo>
                  <a:cubicBezTo>
                    <a:pt x="500" y="7898"/>
                    <a:pt x="567" y="7831"/>
                    <a:pt x="667" y="7798"/>
                  </a:cubicBezTo>
                  <a:cubicBezTo>
                    <a:pt x="967" y="7531"/>
                    <a:pt x="1234" y="7231"/>
                    <a:pt x="1434" y="6897"/>
                  </a:cubicBezTo>
                  <a:cubicBezTo>
                    <a:pt x="1668" y="6397"/>
                    <a:pt x="1835" y="5796"/>
                    <a:pt x="1835" y="5229"/>
                  </a:cubicBezTo>
                  <a:cubicBezTo>
                    <a:pt x="1901" y="4495"/>
                    <a:pt x="2035" y="3795"/>
                    <a:pt x="2302" y="3128"/>
                  </a:cubicBezTo>
                  <a:cubicBezTo>
                    <a:pt x="2735" y="1927"/>
                    <a:pt x="4003" y="1026"/>
                    <a:pt x="4637" y="626"/>
                  </a:cubicBezTo>
                  <a:close/>
                  <a:moveTo>
                    <a:pt x="4904" y="0"/>
                  </a:moveTo>
                  <a:cubicBezTo>
                    <a:pt x="4870" y="0"/>
                    <a:pt x="4837" y="9"/>
                    <a:pt x="4804" y="25"/>
                  </a:cubicBezTo>
                  <a:cubicBezTo>
                    <a:pt x="4703" y="92"/>
                    <a:pt x="2535" y="1226"/>
                    <a:pt x="1901" y="2928"/>
                  </a:cubicBezTo>
                  <a:cubicBezTo>
                    <a:pt x="1635" y="3661"/>
                    <a:pt x="1468" y="4395"/>
                    <a:pt x="1434" y="5162"/>
                  </a:cubicBezTo>
                  <a:cubicBezTo>
                    <a:pt x="1401" y="5663"/>
                    <a:pt x="1301" y="6197"/>
                    <a:pt x="1068" y="6664"/>
                  </a:cubicBezTo>
                  <a:cubicBezTo>
                    <a:pt x="901" y="6930"/>
                    <a:pt x="667" y="7197"/>
                    <a:pt x="400" y="7397"/>
                  </a:cubicBezTo>
                  <a:cubicBezTo>
                    <a:pt x="167" y="7598"/>
                    <a:pt x="0" y="7731"/>
                    <a:pt x="0" y="7964"/>
                  </a:cubicBezTo>
                  <a:cubicBezTo>
                    <a:pt x="33" y="8131"/>
                    <a:pt x="167" y="8298"/>
                    <a:pt x="334" y="8398"/>
                  </a:cubicBezTo>
                  <a:cubicBezTo>
                    <a:pt x="834" y="8732"/>
                    <a:pt x="1468" y="9132"/>
                    <a:pt x="1701" y="9265"/>
                  </a:cubicBezTo>
                  <a:cubicBezTo>
                    <a:pt x="1768" y="9899"/>
                    <a:pt x="2135" y="12601"/>
                    <a:pt x="2435" y="13168"/>
                  </a:cubicBezTo>
                  <a:cubicBezTo>
                    <a:pt x="2621" y="13509"/>
                    <a:pt x="2979" y="13705"/>
                    <a:pt x="3349" y="13705"/>
                  </a:cubicBezTo>
                  <a:cubicBezTo>
                    <a:pt x="3378" y="13705"/>
                    <a:pt x="3407" y="13704"/>
                    <a:pt x="3436" y="13702"/>
                  </a:cubicBezTo>
                  <a:cubicBezTo>
                    <a:pt x="4103" y="13635"/>
                    <a:pt x="4770" y="13502"/>
                    <a:pt x="5371" y="13268"/>
                  </a:cubicBezTo>
                  <a:cubicBezTo>
                    <a:pt x="6738" y="12835"/>
                    <a:pt x="8806" y="11300"/>
                    <a:pt x="9140" y="10766"/>
                  </a:cubicBezTo>
                  <a:cubicBezTo>
                    <a:pt x="9440" y="10199"/>
                    <a:pt x="9507" y="8298"/>
                    <a:pt x="9507" y="8098"/>
                  </a:cubicBezTo>
                  <a:cubicBezTo>
                    <a:pt x="9507" y="8031"/>
                    <a:pt x="9474" y="7964"/>
                    <a:pt x="9440" y="7931"/>
                  </a:cubicBezTo>
                  <a:cubicBezTo>
                    <a:pt x="9373" y="7898"/>
                    <a:pt x="4403" y="4595"/>
                    <a:pt x="5104" y="226"/>
                  </a:cubicBezTo>
                  <a:cubicBezTo>
                    <a:pt x="5104" y="159"/>
                    <a:pt x="5070" y="59"/>
                    <a:pt x="5004" y="25"/>
                  </a:cubicBezTo>
                  <a:cubicBezTo>
                    <a:pt x="4970" y="9"/>
                    <a:pt x="4937" y="0"/>
                    <a:pt x="49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1"/>
            <p:cNvSpPr/>
            <p:nvPr/>
          </p:nvSpPr>
          <p:spPr>
            <a:xfrm>
              <a:off x="6785585" y="1383350"/>
              <a:ext cx="15431" cy="31917"/>
            </a:xfrm>
            <a:custGeom>
              <a:rect b="b" l="l" r="r" t="t"/>
              <a:pathLst>
                <a:path extrusionOk="0" h="968" w="468">
                  <a:moveTo>
                    <a:pt x="468" y="1"/>
                  </a:moveTo>
                  <a:cubicBezTo>
                    <a:pt x="468" y="1"/>
                    <a:pt x="267" y="101"/>
                    <a:pt x="1" y="267"/>
                  </a:cubicBezTo>
                  <a:lnTo>
                    <a:pt x="401" y="968"/>
                  </a:lnTo>
                  <a:cubicBezTo>
                    <a:pt x="368" y="634"/>
                    <a:pt x="401" y="301"/>
                    <a:pt x="468"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1"/>
            <p:cNvSpPr/>
            <p:nvPr/>
          </p:nvSpPr>
          <p:spPr>
            <a:xfrm>
              <a:off x="6785585" y="1383350"/>
              <a:ext cx="15431" cy="31917"/>
            </a:xfrm>
            <a:custGeom>
              <a:rect b="b" l="l" r="r" t="t"/>
              <a:pathLst>
                <a:path extrusionOk="0" h="968" w="468">
                  <a:moveTo>
                    <a:pt x="468" y="1"/>
                  </a:moveTo>
                  <a:cubicBezTo>
                    <a:pt x="468" y="1"/>
                    <a:pt x="267" y="101"/>
                    <a:pt x="1" y="267"/>
                  </a:cubicBezTo>
                  <a:lnTo>
                    <a:pt x="401" y="968"/>
                  </a:lnTo>
                  <a:cubicBezTo>
                    <a:pt x="368" y="634"/>
                    <a:pt x="401" y="30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1"/>
            <p:cNvSpPr/>
            <p:nvPr/>
          </p:nvSpPr>
          <p:spPr>
            <a:xfrm>
              <a:off x="6735005" y="1569214"/>
              <a:ext cx="15431" cy="37457"/>
            </a:xfrm>
            <a:custGeom>
              <a:rect b="b" l="l" r="r" t="t"/>
              <a:pathLst>
                <a:path extrusionOk="0" h="1136" w="468">
                  <a:moveTo>
                    <a:pt x="234" y="1"/>
                  </a:moveTo>
                  <a:cubicBezTo>
                    <a:pt x="100" y="1"/>
                    <a:pt x="0" y="268"/>
                    <a:pt x="0" y="568"/>
                  </a:cubicBezTo>
                  <a:cubicBezTo>
                    <a:pt x="0" y="868"/>
                    <a:pt x="100" y="1135"/>
                    <a:pt x="234" y="1135"/>
                  </a:cubicBezTo>
                  <a:cubicBezTo>
                    <a:pt x="367" y="1135"/>
                    <a:pt x="467" y="868"/>
                    <a:pt x="467" y="568"/>
                  </a:cubicBezTo>
                  <a:cubicBezTo>
                    <a:pt x="467" y="268"/>
                    <a:pt x="367" y="1"/>
                    <a:pt x="2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1"/>
            <p:cNvSpPr/>
            <p:nvPr/>
          </p:nvSpPr>
          <p:spPr>
            <a:xfrm>
              <a:off x="6721783" y="1656524"/>
              <a:ext cx="70924" cy="41413"/>
            </a:xfrm>
            <a:custGeom>
              <a:rect b="b" l="l" r="r" t="t"/>
              <a:pathLst>
                <a:path extrusionOk="0" h="1256" w="2151">
                  <a:moveTo>
                    <a:pt x="1944" y="0"/>
                  </a:moveTo>
                  <a:cubicBezTo>
                    <a:pt x="1904" y="0"/>
                    <a:pt x="1864" y="17"/>
                    <a:pt x="1836" y="55"/>
                  </a:cubicBezTo>
                  <a:cubicBezTo>
                    <a:pt x="1402" y="755"/>
                    <a:pt x="168" y="922"/>
                    <a:pt x="168" y="922"/>
                  </a:cubicBezTo>
                  <a:cubicBezTo>
                    <a:pt x="68" y="956"/>
                    <a:pt x="1" y="1022"/>
                    <a:pt x="34" y="1122"/>
                  </a:cubicBezTo>
                  <a:cubicBezTo>
                    <a:pt x="34" y="1189"/>
                    <a:pt x="101" y="1256"/>
                    <a:pt x="201" y="1256"/>
                  </a:cubicBezTo>
                  <a:cubicBezTo>
                    <a:pt x="234" y="1256"/>
                    <a:pt x="1602" y="1056"/>
                    <a:pt x="2102" y="222"/>
                  </a:cubicBezTo>
                  <a:cubicBezTo>
                    <a:pt x="2150" y="103"/>
                    <a:pt x="2045" y="0"/>
                    <a:pt x="194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1"/>
            <p:cNvSpPr/>
            <p:nvPr/>
          </p:nvSpPr>
          <p:spPr>
            <a:xfrm>
              <a:off x="6709683" y="1506534"/>
              <a:ext cx="58328" cy="27532"/>
            </a:xfrm>
            <a:custGeom>
              <a:rect b="b" l="l" r="r" t="t"/>
              <a:pathLst>
                <a:path extrusionOk="0" h="835" w="1769">
                  <a:moveTo>
                    <a:pt x="1035" y="1"/>
                  </a:moveTo>
                  <a:cubicBezTo>
                    <a:pt x="635" y="67"/>
                    <a:pt x="301" y="267"/>
                    <a:pt x="68" y="568"/>
                  </a:cubicBezTo>
                  <a:cubicBezTo>
                    <a:pt x="1" y="634"/>
                    <a:pt x="34" y="734"/>
                    <a:pt x="101" y="801"/>
                  </a:cubicBezTo>
                  <a:cubicBezTo>
                    <a:pt x="101" y="835"/>
                    <a:pt x="134" y="835"/>
                    <a:pt x="201" y="835"/>
                  </a:cubicBezTo>
                  <a:cubicBezTo>
                    <a:pt x="234" y="835"/>
                    <a:pt x="301" y="835"/>
                    <a:pt x="335" y="768"/>
                  </a:cubicBezTo>
                  <a:cubicBezTo>
                    <a:pt x="501" y="534"/>
                    <a:pt x="768" y="368"/>
                    <a:pt x="1068" y="334"/>
                  </a:cubicBezTo>
                  <a:cubicBezTo>
                    <a:pt x="1097" y="328"/>
                    <a:pt x="1126" y="326"/>
                    <a:pt x="1154" y="326"/>
                  </a:cubicBezTo>
                  <a:cubicBezTo>
                    <a:pt x="1290" y="326"/>
                    <a:pt x="1419" y="390"/>
                    <a:pt x="1502" y="501"/>
                  </a:cubicBezTo>
                  <a:cubicBezTo>
                    <a:pt x="1519" y="534"/>
                    <a:pt x="1552" y="551"/>
                    <a:pt x="1590" y="551"/>
                  </a:cubicBezTo>
                  <a:cubicBezTo>
                    <a:pt x="1627" y="551"/>
                    <a:pt x="1669" y="534"/>
                    <a:pt x="1702" y="501"/>
                  </a:cubicBezTo>
                  <a:cubicBezTo>
                    <a:pt x="1769" y="434"/>
                    <a:pt x="1769" y="334"/>
                    <a:pt x="1702" y="301"/>
                  </a:cubicBezTo>
                  <a:cubicBezTo>
                    <a:pt x="1535" y="101"/>
                    <a:pt x="1302" y="1"/>
                    <a:pt x="103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1"/>
            <p:cNvSpPr/>
            <p:nvPr/>
          </p:nvSpPr>
          <p:spPr>
            <a:xfrm>
              <a:off x="6888985" y="1534527"/>
              <a:ext cx="114415" cy="126120"/>
            </a:xfrm>
            <a:custGeom>
              <a:rect b="b" l="l" r="r" t="t"/>
              <a:pathLst>
                <a:path extrusionOk="0" h="3825" w="3470">
                  <a:moveTo>
                    <a:pt x="1646" y="1"/>
                  </a:moveTo>
                  <a:cubicBezTo>
                    <a:pt x="629" y="1"/>
                    <a:pt x="0" y="1987"/>
                    <a:pt x="0" y="1987"/>
                  </a:cubicBezTo>
                  <a:lnTo>
                    <a:pt x="334" y="3488"/>
                  </a:lnTo>
                  <a:cubicBezTo>
                    <a:pt x="334" y="3488"/>
                    <a:pt x="934" y="3824"/>
                    <a:pt x="1422" y="3824"/>
                  </a:cubicBezTo>
                  <a:cubicBezTo>
                    <a:pt x="1509" y="3824"/>
                    <a:pt x="1592" y="3814"/>
                    <a:pt x="1668" y="3788"/>
                  </a:cubicBezTo>
                  <a:cubicBezTo>
                    <a:pt x="2135" y="3621"/>
                    <a:pt x="3469" y="986"/>
                    <a:pt x="2135" y="152"/>
                  </a:cubicBezTo>
                  <a:cubicBezTo>
                    <a:pt x="1964" y="47"/>
                    <a:pt x="1800" y="1"/>
                    <a:pt x="16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1"/>
            <p:cNvSpPr/>
            <p:nvPr/>
          </p:nvSpPr>
          <p:spPr>
            <a:xfrm>
              <a:off x="6881270" y="1528460"/>
              <a:ext cx="106732" cy="139803"/>
            </a:xfrm>
            <a:custGeom>
              <a:rect b="b" l="l" r="r" t="t"/>
              <a:pathLst>
                <a:path extrusionOk="0" h="4240" w="3237">
                  <a:moveTo>
                    <a:pt x="1864" y="0"/>
                  </a:moveTo>
                  <a:cubicBezTo>
                    <a:pt x="1742" y="0"/>
                    <a:pt x="1620" y="22"/>
                    <a:pt x="1502" y="69"/>
                  </a:cubicBezTo>
                  <a:cubicBezTo>
                    <a:pt x="568" y="403"/>
                    <a:pt x="67" y="2038"/>
                    <a:pt x="34" y="2138"/>
                  </a:cubicBezTo>
                  <a:cubicBezTo>
                    <a:pt x="1" y="2238"/>
                    <a:pt x="67" y="2338"/>
                    <a:pt x="167" y="2371"/>
                  </a:cubicBezTo>
                  <a:cubicBezTo>
                    <a:pt x="191" y="2379"/>
                    <a:pt x="217" y="2383"/>
                    <a:pt x="242" y="2383"/>
                  </a:cubicBezTo>
                  <a:cubicBezTo>
                    <a:pt x="325" y="2383"/>
                    <a:pt x="409" y="2340"/>
                    <a:pt x="434" y="2238"/>
                  </a:cubicBezTo>
                  <a:cubicBezTo>
                    <a:pt x="568" y="1837"/>
                    <a:pt x="1035" y="670"/>
                    <a:pt x="1635" y="436"/>
                  </a:cubicBezTo>
                  <a:cubicBezTo>
                    <a:pt x="1713" y="414"/>
                    <a:pt x="1791" y="403"/>
                    <a:pt x="1866" y="403"/>
                  </a:cubicBezTo>
                  <a:cubicBezTo>
                    <a:pt x="2017" y="403"/>
                    <a:pt x="2158" y="447"/>
                    <a:pt x="2269" y="536"/>
                  </a:cubicBezTo>
                  <a:cubicBezTo>
                    <a:pt x="2636" y="837"/>
                    <a:pt x="2836" y="1337"/>
                    <a:pt x="2736" y="1804"/>
                  </a:cubicBezTo>
                  <a:cubicBezTo>
                    <a:pt x="2636" y="2738"/>
                    <a:pt x="2002" y="3705"/>
                    <a:pt x="1802" y="3805"/>
                  </a:cubicBezTo>
                  <a:cubicBezTo>
                    <a:pt x="1402" y="3805"/>
                    <a:pt x="1001" y="3705"/>
                    <a:pt x="668" y="3472"/>
                  </a:cubicBezTo>
                  <a:cubicBezTo>
                    <a:pt x="633" y="3452"/>
                    <a:pt x="598" y="3443"/>
                    <a:pt x="565" y="3443"/>
                  </a:cubicBezTo>
                  <a:cubicBezTo>
                    <a:pt x="376" y="3443"/>
                    <a:pt x="241" y="3725"/>
                    <a:pt x="468" y="3839"/>
                  </a:cubicBezTo>
                  <a:cubicBezTo>
                    <a:pt x="801" y="4072"/>
                    <a:pt x="1235" y="4206"/>
                    <a:pt x="1669" y="4239"/>
                  </a:cubicBezTo>
                  <a:cubicBezTo>
                    <a:pt x="1735" y="4239"/>
                    <a:pt x="1835" y="4239"/>
                    <a:pt x="1935" y="4206"/>
                  </a:cubicBezTo>
                  <a:cubicBezTo>
                    <a:pt x="2402" y="4039"/>
                    <a:pt x="3036" y="2838"/>
                    <a:pt x="3136" y="1904"/>
                  </a:cubicBezTo>
                  <a:cubicBezTo>
                    <a:pt x="3236" y="1104"/>
                    <a:pt x="3003" y="503"/>
                    <a:pt x="2502" y="203"/>
                  </a:cubicBezTo>
                  <a:cubicBezTo>
                    <a:pt x="2309" y="74"/>
                    <a:pt x="2087" y="0"/>
                    <a:pt x="186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1"/>
            <p:cNvSpPr/>
            <p:nvPr/>
          </p:nvSpPr>
          <p:spPr>
            <a:xfrm>
              <a:off x="6218067" y="2404037"/>
              <a:ext cx="703930" cy="184811"/>
            </a:xfrm>
            <a:custGeom>
              <a:rect b="b" l="l" r="r" t="t"/>
              <a:pathLst>
                <a:path extrusionOk="0" h="5605" w="21349">
                  <a:moveTo>
                    <a:pt x="17746" y="0"/>
                  </a:moveTo>
                  <a:lnTo>
                    <a:pt x="17213" y="500"/>
                  </a:lnTo>
                  <a:lnTo>
                    <a:pt x="18580" y="2935"/>
                  </a:lnTo>
                  <a:cubicBezTo>
                    <a:pt x="18580" y="2935"/>
                    <a:pt x="16912" y="3369"/>
                    <a:pt x="11208" y="4036"/>
                  </a:cubicBezTo>
                  <a:cubicBezTo>
                    <a:pt x="7439" y="4503"/>
                    <a:pt x="2769" y="4670"/>
                    <a:pt x="0" y="4703"/>
                  </a:cubicBezTo>
                  <a:cubicBezTo>
                    <a:pt x="3336" y="5037"/>
                    <a:pt x="10041" y="5604"/>
                    <a:pt x="12576" y="5604"/>
                  </a:cubicBezTo>
                  <a:cubicBezTo>
                    <a:pt x="16012" y="5604"/>
                    <a:pt x="20081" y="4537"/>
                    <a:pt x="20081" y="4537"/>
                  </a:cubicBezTo>
                  <a:lnTo>
                    <a:pt x="21349" y="1401"/>
                  </a:lnTo>
                  <a:lnTo>
                    <a:pt x="17746"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1"/>
            <p:cNvSpPr/>
            <p:nvPr/>
          </p:nvSpPr>
          <p:spPr>
            <a:xfrm>
              <a:off x="6218067" y="2404037"/>
              <a:ext cx="703930" cy="184811"/>
            </a:xfrm>
            <a:custGeom>
              <a:rect b="b" l="l" r="r" t="t"/>
              <a:pathLst>
                <a:path extrusionOk="0" h="5605" w="21349">
                  <a:moveTo>
                    <a:pt x="17746" y="0"/>
                  </a:moveTo>
                  <a:lnTo>
                    <a:pt x="17213" y="500"/>
                  </a:lnTo>
                  <a:lnTo>
                    <a:pt x="18580" y="2935"/>
                  </a:lnTo>
                  <a:cubicBezTo>
                    <a:pt x="18580" y="2935"/>
                    <a:pt x="16912" y="3369"/>
                    <a:pt x="11208" y="4036"/>
                  </a:cubicBezTo>
                  <a:cubicBezTo>
                    <a:pt x="7439" y="4503"/>
                    <a:pt x="2769" y="4670"/>
                    <a:pt x="0" y="4703"/>
                  </a:cubicBezTo>
                  <a:cubicBezTo>
                    <a:pt x="3336" y="5037"/>
                    <a:pt x="10041" y="5604"/>
                    <a:pt x="12576" y="5604"/>
                  </a:cubicBezTo>
                  <a:cubicBezTo>
                    <a:pt x="16012" y="5604"/>
                    <a:pt x="20081" y="4537"/>
                    <a:pt x="20081" y="4537"/>
                  </a:cubicBezTo>
                  <a:lnTo>
                    <a:pt x="21349" y="1401"/>
                  </a:lnTo>
                  <a:lnTo>
                    <a:pt x="177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1"/>
            <p:cNvSpPr/>
            <p:nvPr/>
          </p:nvSpPr>
          <p:spPr>
            <a:xfrm>
              <a:off x="6710804" y="1261254"/>
              <a:ext cx="219993" cy="11046"/>
            </a:xfrm>
            <a:custGeom>
              <a:rect b="b" l="l" r="r" t="t"/>
              <a:pathLst>
                <a:path extrusionOk="0" h="335" w="6672">
                  <a:moveTo>
                    <a:pt x="0" y="1"/>
                  </a:moveTo>
                  <a:lnTo>
                    <a:pt x="6672" y="334"/>
                  </a:lnTo>
                  <a:cubicBezTo>
                    <a:pt x="6171" y="168"/>
                    <a:pt x="1" y="1"/>
                    <a:pt x="0"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1"/>
            <p:cNvSpPr/>
            <p:nvPr/>
          </p:nvSpPr>
          <p:spPr>
            <a:xfrm>
              <a:off x="6568924" y="1851093"/>
              <a:ext cx="581866" cy="822433"/>
            </a:xfrm>
            <a:custGeom>
              <a:rect b="b" l="l" r="r" t="t"/>
              <a:pathLst>
                <a:path extrusionOk="0" h="24943" w="17647">
                  <a:moveTo>
                    <a:pt x="13367" y="448"/>
                  </a:moveTo>
                  <a:cubicBezTo>
                    <a:pt x="13491" y="448"/>
                    <a:pt x="13617" y="463"/>
                    <a:pt x="13743" y="492"/>
                  </a:cubicBezTo>
                  <a:cubicBezTo>
                    <a:pt x="14511" y="692"/>
                    <a:pt x="15044" y="1726"/>
                    <a:pt x="15578" y="2727"/>
                  </a:cubicBezTo>
                  <a:lnTo>
                    <a:pt x="15645" y="2860"/>
                  </a:lnTo>
                  <a:cubicBezTo>
                    <a:pt x="16445" y="4328"/>
                    <a:pt x="17213" y="8097"/>
                    <a:pt x="14511" y="12033"/>
                  </a:cubicBezTo>
                  <a:cubicBezTo>
                    <a:pt x="12476" y="15035"/>
                    <a:pt x="11175" y="20740"/>
                    <a:pt x="10708" y="23075"/>
                  </a:cubicBezTo>
                  <a:cubicBezTo>
                    <a:pt x="10574" y="23708"/>
                    <a:pt x="10074" y="24175"/>
                    <a:pt x="9440" y="24309"/>
                  </a:cubicBezTo>
                  <a:cubicBezTo>
                    <a:pt x="8409" y="24462"/>
                    <a:pt x="6984" y="24546"/>
                    <a:pt x="5571" y="24546"/>
                  </a:cubicBezTo>
                  <a:cubicBezTo>
                    <a:pt x="3284" y="24546"/>
                    <a:pt x="1029" y="24324"/>
                    <a:pt x="534" y="23808"/>
                  </a:cubicBezTo>
                  <a:cubicBezTo>
                    <a:pt x="467" y="23742"/>
                    <a:pt x="434" y="23708"/>
                    <a:pt x="467" y="23642"/>
                  </a:cubicBezTo>
                  <a:cubicBezTo>
                    <a:pt x="868" y="21273"/>
                    <a:pt x="1935" y="16970"/>
                    <a:pt x="2335" y="16070"/>
                  </a:cubicBezTo>
                  <a:cubicBezTo>
                    <a:pt x="2602" y="15502"/>
                    <a:pt x="2502" y="14268"/>
                    <a:pt x="2369" y="12834"/>
                  </a:cubicBezTo>
                  <a:cubicBezTo>
                    <a:pt x="2269" y="11867"/>
                    <a:pt x="2235" y="10933"/>
                    <a:pt x="2235" y="9999"/>
                  </a:cubicBezTo>
                  <a:cubicBezTo>
                    <a:pt x="2369" y="8131"/>
                    <a:pt x="3169" y="7163"/>
                    <a:pt x="6405" y="4962"/>
                  </a:cubicBezTo>
                  <a:cubicBezTo>
                    <a:pt x="9507" y="2860"/>
                    <a:pt x="12376" y="825"/>
                    <a:pt x="12543" y="725"/>
                  </a:cubicBezTo>
                  <a:cubicBezTo>
                    <a:pt x="12779" y="536"/>
                    <a:pt x="13065" y="448"/>
                    <a:pt x="13367" y="448"/>
                  </a:cubicBezTo>
                  <a:close/>
                  <a:moveTo>
                    <a:pt x="13372" y="0"/>
                  </a:moveTo>
                  <a:cubicBezTo>
                    <a:pt x="12990" y="0"/>
                    <a:pt x="12616" y="112"/>
                    <a:pt x="12309" y="325"/>
                  </a:cubicBezTo>
                  <a:cubicBezTo>
                    <a:pt x="12276" y="358"/>
                    <a:pt x="9340" y="2460"/>
                    <a:pt x="6171" y="4595"/>
                  </a:cubicBezTo>
                  <a:cubicBezTo>
                    <a:pt x="3002" y="6730"/>
                    <a:pt x="1935" y="7797"/>
                    <a:pt x="1835" y="9932"/>
                  </a:cubicBezTo>
                  <a:cubicBezTo>
                    <a:pt x="1802" y="10899"/>
                    <a:pt x="1868" y="11900"/>
                    <a:pt x="1968" y="12867"/>
                  </a:cubicBezTo>
                  <a:cubicBezTo>
                    <a:pt x="2068" y="14101"/>
                    <a:pt x="2168" y="15402"/>
                    <a:pt x="1968" y="15903"/>
                  </a:cubicBezTo>
                  <a:cubicBezTo>
                    <a:pt x="1568" y="16837"/>
                    <a:pt x="467" y="21207"/>
                    <a:pt x="67" y="23575"/>
                  </a:cubicBezTo>
                  <a:cubicBezTo>
                    <a:pt x="0" y="23742"/>
                    <a:pt x="100" y="23942"/>
                    <a:pt x="234" y="24075"/>
                  </a:cubicBezTo>
                  <a:cubicBezTo>
                    <a:pt x="868" y="24742"/>
                    <a:pt x="3236" y="24943"/>
                    <a:pt x="5538" y="24943"/>
                  </a:cubicBezTo>
                  <a:cubicBezTo>
                    <a:pt x="6872" y="24943"/>
                    <a:pt x="8173" y="24876"/>
                    <a:pt x="9474" y="24676"/>
                  </a:cubicBezTo>
                  <a:cubicBezTo>
                    <a:pt x="10308" y="24576"/>
                    <a:pt x="10941" y="23942"/>
                    <a:pt x="11108" y="23141"/>
                  </a:cubicBezTo>
                  <a:cubicBezTo>
                    <a:pt x="11575" y="20840"/>
                    <a:pt x="12843" y="15202"/>
                    <a:pt x="14844" y="12267"/>
                  </a:cubicBezTo>
                  <a:cubicBezTo>
                    <a:pt x="17646" y="8164"/>
                    <a:pt x="16846" y="4161"/>
                    <a:pt x="16012" y="2627"/>
                  </a:cubicBezTo>
                  <a:lnTo>
                    <a:pt x="15945" y="2493"/>
                  </a:lnTo>
                  <a:cubicBezTo>
                    <a:pt x="15378" y="1426"/>
                    <a:pt x="14777" y="325"/>
                    <a:pt x="13843" y="58"/>
                  </a:cubicBezTo>
                  <a:cubicBezTo>
                    <a:pt x="13688" y="19"/>
                    <a:pt x="13529" y="0"/>
                    <a:pt x="133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1"/>
            <p:cNvSpPr/>
            <p:nvPr/>
          </p:nvSpPr>
          <p:spPr>
            <a:xfrm>
              <a:off x="6800983" y="1821089"/>
              <a:ext cx="246403" cy="228829"/>
            </a:xfrm>
            <a:custGeom>
              <a:rect b="b" l="l" r="r" t="t"/>
              <a:pathLst>
                <a:path extrusionOk="0" h="6940" w="7473">
                  <a:moveTo>
                    <a:pt x="5805" y="1"/>
                  </a:moveTo>
                  <a:lnTo>
                    <a:pt x="1035" y="4237"/>
                  </a:lnTo>
                  <a:lnTo>
                    <a:pt x="1" y="6939"/>
                  </a:lnTo>
                  <a:lnTo>
                    <a:pt x="7473" y="1435"/>
                  </a:lnTo>
                  <a:lnTo>
                    <a:pt x="580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1"/>
            <p:cNvSpPr/>
            <p:nvPr/>
          </p:nvSpPr>
          <p:spPr>
            <a:xfrm>
              <a:off x="6793300" y="1813934"/>
              <a:ext cx="260681" cy="242579"/>
            </a:xfrm>
            <a:custGeom>
              <a:rect b="b" l="l" r="r" t="t"/>
              <a:pathLst>
                <a:path extrusionOk="0" h="7357" w="7906">
                  <a:moveTo>
                    <a:pt x="6004" y="485"/>
                  </a:moveTo>
                  <a:lnTo>
                    <a:pt x="7339" y="1652"/>
                  </a:lnTo>
                  <a:lnTo>
                    <a:pt x="667" y="6556"/>
                  </a:lnTo>
                  <a:lnTo>
                    <a:pt x="667" y="6556"/>
                  </a:lnTo>
                  <a:lnTo>
                    <a:pt x="1434" y="4588"/>
                  </a:lnTo>
                  <a:lnTo>
                    <a:pt x="6004" y="485"/>
                  </a:lnTo>
                  <a:close/>
                  <a:moveTo>
                    <a:pt x="6038" y="1"/>
                  </a:moveTo>
                  <a:cubicBezTo>
                    <a:pt x="5988" y="1"/>
                    <a:pt x="5938" y="18"/>
                    <a:pt x="5904" y="51"/>
                  </a:cubicBezTo>
                  <a:lnTo>
                    <a:pt x="1134" y="4321"/>
                  </a:lnTo>
                  <a:cubicBezTo>
                    <a:pt x="1101" y="4321"/>
                    <a:pt x="1068" y="4354"/>
                    <a:pt x="1068" y="4387"/>
                  </a:cubicBezTo>
                  <a:lnTo>
                    <a:pt x="33" y="7089"/>
                  </a:lnTo>
                  <a:cubicBezTo>
                    <a:pt x="0" y="7156"/>
                    <a:pt x="33" y="7256"/>
                    <a:pt x="100" y="7323"/>
                  </a:cubicBezTo>
                  <a:cubicBezTo>
                    <a:pt x="134" y="7356"/>
                    <a:pt x="167" y="7356"/>
                    <a:pt x="234" y="7356"/>
                  </a:cubicBezTo>
                  <a:cubicBezTo>
                    <a:pt x="267" y="7356"/>
                    <a:pt x="300" y="7356"/>
                    <a:pt x="334" y="7323"/>
                  </a:cubicBezTo>
                  <a:lnTo>
                    <a:pt x="7839" y="1819"/>
                  </a:lnTo>
                  <a:cubicBezTo>
                    <a:pt x="7872" y="1786"/>
                    <a:pt x="7906" y="1719"/>
                    <a:pt x="7906" y="1685"/>
                  </a:cubicBezTo>
                  <a:cubicBezTo>
                    <a:pt x="7906" y="1619"/>
                    <a:pt x="7872" y="1552"/>
                    <a:pt x="7839" y="1519"/>
                  </a:cubicBezTo>
                  <a:lnTo>
                    <a:pt x="6171" y="51"/>
                  </a:lnTo>
                  <a:cubicBezTo>
                    <a:pt x="6138" y="18"/>
                    <a:pt x="6088" y="1"/>
                    <a:pt x="603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1"/>
            <p:cNvSpPr/>
            <p:nvPr/>
          </p:nvSpPr>
          <p:spPr>
            <a:xfrm>
              <a:off x="5845218" y="2337565"/>
              <a:ext cx="1076783" cy="251283"/>
            </a:xfrm>
            <a:custGeom>
              <a:rect b="b" l="l" r="r" t="t"/>
              <a:pathLst>
                <a:path extrusionOk="0" h="7621" w="32657">
                  <a:moveTo>
                    <a:pt x="5014" y="0"/>
                  </a:moveTo>
                  <a:cubicBezTo>
                    <a:pt x="4741" y="0"/>
                    <a:pt x="4501" y="337"/>
                    <a:pt x="4704" y="615"/>
                  </a:cubicBezTo>
                  <a:lnTo>
                    <a:pt x="6038" y="2616"/>
                  </a:lnTo>
                  <a:lnTo>
                    <a:pt x="4003" y="2817"/>
                  </a:lnTo>
                  <a:cubicBezTo>
                    <a:pt x="3861" y="2825"/>
                    <a:pt x="3611" y="2825"/>
                    <a:pt x="3310" y="2825"/>
                  </a:cubicBezTo>
                  <a:cubicBezTo>
                    <a:pt x="2406" y="2825"/>
                    <a:pt x="1043" y="2825"/>
                    <a:pt x="767" y="3050"/>
                  </a:cubicBezTo>
                  <a:cubicBezTo>
                    <a:pt x="34" y="3617"/>
                    <a:pt x="1401" y="3684"/>
                    <a:pt x="1735" y="3751"/>
                  </a:cubicBezTo>
                  <a:cubicBezTo>
                    <a:pt x="2369" y="3917"/>
                    <a:pt x="2869" y="3884"/>
                    <a:pt x="4003" y="4151"/>
                  </a:cubicBezTo>
                  <a:cubicBezTo>
                    <a:pt x="4019" y="4309"/>
                    <a:pt x="3398" y="4347"/>
                    <a:pt x="2704" y="4347"/>
                  </a:cubicBezTo>
                  <a:cubicBezTo>
                    <a:pt x="2056" y="4347"/>
                    <a:pt x="1344" y="4314"/>
                    <a:pt x="1031" y="4314"/>
                  </a:cubicBezTo>
                  <a:cubicBezTo>
                    <a:pt x="973" y="4314"/>
                    <a:pt x="928" y="4315"/>
                    <a:pt x="901" y="4318"/>
                  </a:cubicBezTo>
                  <a:cubicBezTo>
                    <a:pt x="734" y="4318"/>
                    <a:pt x="501" y="4318"/>
                    <a:pt x="401" y="4451"/>
                  </a:cubicBezTo>
                  <a:cubicBezTo>
                    <a:pt x="0" y="5018"/>
                    <a:pt x="1335" y="5052"/>
                    <a:pt x="1635" y="5085"/>
                  </a:cubicBezTo>
                  <a:cubicBezTo>
                    <a:pt x="2435" y="5252"/>
                    <a:pt x="3236" y="5385"/>
                    <a:pt x="4070" y="5519"/>
                  </a:cubicBezTo>
                  <a:cubicBezTo>
                    <a:pt x="3972" y="5523"/>
                    <a:pt x="3867" y="5525"/>
                    <a:pt x="3757" y="5525"/>
                  </a:cubicBezTo>
                  <a:cubicBezTo>
                    <a:pt x="3227" y="5525"/>
                    <a:pt x="2578" y="5478"/>
                    <a:pt x="2047" y="5478"/>
                  </a:cubicBezTo>
                  <a:cubicBezTo>
                    <a:pt x="1937" y="5478"/>
                    <a:pt x="1833" y="5480"/>
                    <a:pt x="1735" y="5485"/>
                  </a:cubicBezTo>
                  <a:cubicBezTo>
                    <a:pt x="1601" y="5469"/>
                    <a:pt x="1460" y="5460"/>
                    <a:pt x="1318" y="5460"/>
                  </a:cubicBezTo>
                  <a:cubicBezTo>
                    <a:pt x="1176" y="5460"/>
                    <a:pt x="1034" y="5469"/>
                    <a:pt x="901" y="5485"/>
                  </a:cubicBezTo>
                  <a:cubicBezTo>
                    <a:pt x="501" y="5552"/>
                    <a:pt x="534" y="5952"/>
                    <a:pt x="934" y="6052"/>
                  </a:cubicBezTo>
                  <a:cubicBezTo>
                    <a:pt x="1401" y="6152"/>
                    <a:pt x="1868" y="6219"/>
                    <a:pt x="2335" y="6219"/>
                  </a:cubicBezTo>
                  <a:cubicBezTo>
                    <a:pt x="2686" y="6252"/>
                    <a:pt x="2969" y="6252"/>
                    <a:pt x="3253" y="6252"/>
                  </a:cubicBezTo>
                  <a:cubicBezTo>
                    <a:pt x="3536" y="6252"/>
                    <a:pt x="3820" y="6252"/>
                    <a:pt x="4170" y="6286"/>
                  </a:cubicBezTo>
                  <a:cubicBezTo>
                    <a:pt x="3603" y="6319"/>
                    <a:pt x="3303" y="6419"/>
                    <a:pt x="2736" y="6453"/>
                  </a:cubicBezTo>
                  <a:cubicBezTo>
                    <a:pt x="2682" y="6447"/>
                    <a:pt x="2629" y="6444"/>
                    <a:pt x="2576" y="6444"/>
                  </a:cubicBezTo>
                  <a:cubicBezTo>
                    <a:pt x="2330" y="6444"/>
                    <a:pt x="2088" y="6504"/>
                    <a:pt x="1868" y="6586"/>
                  </a:cubicBezTo>
                  <a:cubicBezTo>
                    <a:pt x="1323" y="6959"/>
                    <a:pt x="2652" y="7060"/>
                    <a:pt x="3184" y="7060"/>
                  </a:cubicBezTo>
                  <a:cubicBezTo>
                    <a:pt x="3271" y="7060"/>
                    <a:pt x="3337" y="7058"/>
                    <a:pt x="3369" y="7053"/>
                  </a:cubicBezTo>
                  <a:cubicBezTo>
                    <a:pt x="3485" y="7048"/>
                    <a:pt x="3602" y="7046"/>
                    <a:pt x="3720" y="7046"/>
                  </a:cubicBezTo>
                  <a:cubicBezTo>
                    <a:pt x="4181" y="7046"/>
                    <a:pt x="4658" y="7076"/>
                    <a:pt x="5124" y="7076"/>
                  </a:cubicBezTo>
                  <a:cubicBezTo>
                    <a:pt x="5332" y="7076"/>
                    <a:pt x="5537" y="7070"/>
                    <a:pt x="5738" y="7053"/>
                  </a:cubicBezTo>
                  <a:cubicBezTo>
                    <a:pt x="5832" y="7053"/>
                    <a:pt x="6931" y="6817"/>
                    <a:pt x="7060" y="6817"/>
                  </a:cubicBezTo>
                  <a:cubicBezTo>
                    <a:pt x="7068" y="6817"/>
                    <a:pt x="7072" y="6818"/>
                    <a:pt x="7072" y="6820"/>
                  </a:cubicBezTo>
                  <a:lnTo>
                    <a:pt x="9674" y="6619"/>
                  </a:lnTo>
                  <a:lnTo>
                    <a:pt x="9674" y="6586"/>
                  </a:lnTo>
                  <a:cubicBezTo>
                    <a:pt x="11575" y="6753"/>
                    <a:pt x="20815" y="7620"/>
                    <a:pt x="23884" y="7620"/>
                  </a:cubicBezTo>
                  <a:cubicBezTo>
                    <a:pt x="27353" y="7620"/>
                    <a:pt x="31389" y="6553"/>
                    <a:pt x="31389" y="6553"/>
                  </a:cubicBezTo>
                  <a:lnTo>
                    <a:pt x="32657" y="3417"/>
                  </a:lnTo>
                  <a:lnTo>
                    <a:pt x="29054" y="2016"/>
                  </a:lnTo>
                  <a:lnTo>
                    <a:pt x="28287" y="2783"/>
                  </a:lnTo>
                  <a:cubicBezTo>
                    <a:pt x="28287" y="2783"/>
                    <a:pt x="27785" y="2757"/>
                    <a:pt x="27053" y="2757"/>
                  </a:cubicBezTo>
                  <a:cubicBezTo>
                    <a:pt x="25955" y="2757"/>
                    <a:pt x="24338" y="2817"/>
                    <a:pt x="23117" y="3117"/>
                  </a:cubicBezTo>
                  <a:cubicBezTo>
                    <a:pt x="21082" y="3584"/>
                    <a:pt x="12242" y="4151"/>
                    <a:pt x="12242" y="4151"/>
                  </a:cubicBezTo>
                  <a:lnTo>
                    <a:pt x="9674" y="4418"/>
                  </a:lnTo>
                  <a:lnTo>
                    <a:pt x="5271" y="115"/>
                  </a:lnTo>
                  <a:cubicBezTo>
                    <a:pt x="5190" y="34"/>
                    <a:pt x="5100" y="0"/>
                    <a:pt x="5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1"/>
            <p:cNvSpPr/>
            <p:nvPr/>
          </p:nvSpPr>
          <p:spPr>
            <a:xfrm>
              <a:off x="5848515" y="2331300"/>
              <a:ext cx="1081201" cy="265231"/>
            </a:xfrm>
            <a:custGeom>
              <a:rect b="b" l="l" r="r" t="t"/>
              <a:pathLst>
                <a:path extrusionOk="0" h="8044" w="32791">
                  <a:moveTo>
                    <a:pt x="4961" y="423"/>
                  </a:moveTo>
                  <a:cubicBezTo>
                    <a:pt x="4993" y="423"/>
                    <a:pt x="5015" y="438"/>
                    <a:pt x="5037" y="438"/>
                  </a:cubicBezTo>
                  <a:lnTo>
                    <a:pt x="9407" y="4775"/>
                  </a:lnTo>
                  <a:cubicBezTo>
                    <a:pt x="9431" y="4798"/>
                    <a:pt x="9471" y="4822"/>
                    <a:pt x="9516" y="4822"/>
                  </a:cubicBezTo>
                  <a:cubicBezTo>
                    <a:pt x="9535" y="4822"/>
                    <a:pt x="9554" y="4818"/>
                    <a:pt x="9574" y="4808"/>
                  </a:cubicBezTo>
                  <a:lnTo>
                    <a:pt x="12109" y="4574"/>
                  </a:lnTo>
                  <a:cubicBezTo>
                    <a:pt x="12476" y="4541"/>
                    <a:pt x="21049" y="3941"/>
                    <a:pt x="23050" y="3507"/>
                  </a:cubicBezTo>
                  <a:cubicBezTo>
                    <a:pt x="24303" y="3210"/>
                    <a:pt x="26014" y="3156"/>
                    <a:pt x="27102" y="3156"/>
                  </a:cubicBezTo>
                  <a:cubicBezTo>
                    <a:pt x="27724" y="3156"/>
                    <a:pt x="28142" y="3173"/>
                    <a:pt x="28154" y="3173"/>
                  </a:cubicBezTo>
                  <a:cubicBezTo>
                    <a:pt x="28173" y="3183"/>
                    <a:pt x="28193" y="3187"/>
                    <a:pt x="28212" y="3187"/>
                  </a:cubicBezTo>
                  <a:cubicBezTo>
                    <a:pt x="28257" y="3187"/>
                    <a:pt x="28297" y="3164"/>
                    <a:pt x="28321" y="3140"/>
                  </a:cubicBezTo>
                  <a:lnTo>
                    <a:pt x="28988" y="2440"/>
                  </a:lnTo>
                  <a:lnTo>
                    <a:pt x="32290" y="3707"/>
                  </a:lnTo>
                  <a:lnTo>
                    <a:pt x="31156" y="6576"/>
                  </a:lnTo>
                  <a:cubicBezTo>
                    <a:pt x="30489" y="6709"/>
                    <a:pt x="26853" y="7610"/>
                    <a:pt x="23784" y="7610"/>
                  </a:cubicBezTo>
                  <a:cubicBezTo>
                    <a:pt x="20715" y="7610"/>
                    <a:pt x="11442" y="6743"/>
                    <a:pt x="9607" y="6576"/>
                  </a:cubicBezTo>
                  <a:cubicBezTo>
                    <a:pt x="9540" y="6576"/>
                    <a:pt x="9507" y="6609"/>
                    <a:pt x="9474" y="6643"/>
                  </a:cubicBezTo>
                  <a:lnTo>
                    <a:pt x="6939" y="6843"/>
                  </a:lnTo>
                  <a:cubicBezTo>
                    <a:pt x="6705" y="6876"/>
                    <a:pt x="6472" y="6909"/>
                    <a:pt x="6238" y="6943"/>
                  </a:cubicBezTo>
                  <a:lnTo>
                    <a:pt x="5604" y="7076"/>
                  </a:lnTo>
                  <a:cubicBezTo>
                    <a:pt x="5388" y="7093"/>
                    <a:pt x="5162" y="7101"/>
                    <a:pt x="4937" y="7101"/>
                  </a:cubicBezTo>
                  <a:cubicBezTo>
                    <a:pt x="4712" y="7101"/>
                    <a:pt x="4487" y="7093"/>
                    <a:pt x="4270" y="7076"/>
                  </a:cubicBezTo>
                  <a:lnTo>
                    <a:pt x="3236" y="7076"/>
                  </a:lnTo>
                  <a:cubicBezTo>
                    <a:pt x="2802" y="7076"/>
                    <a:pt x="2369" y="7043"/>
                    <a:pt x="1935" y="6943"/>
                  </a:cubicBezTo>
                  <a:cubicBezTo>
                    <a:pt x="2102" y="6909"/>
                    <a:pt x="2269" y="6876"/>
                    <a:pt x="2469" y="6876"/>
                  </a:cubicBezTo>
                  <a:lnTo>
                    <a:pt x="2636" y="6876"/>
                  </a:lnTo>
                  <a:cubicBezTo>
                    <a:pt x="2902" y="6876"/>
                    <a:pt x="3136" y="6843"/>
                    <a:pt x="3369" y="6809"/>
                  </a:cubicBezTo>
                  <a:cubicBezTo>
                    <a:pt x="3603" y="6776"/>
                    <a:pt x="3803" y="6743"/>
                    <a:pt x="4070" y="6709"/>
                  </a:cubicBezTo>
                  <a:cubicBezTo>
                    <a:pt x="4370" y="6709"/>
                    <a:pt x="4370" y="6309"/>
                    <a:pt x="4070" y="6309"/>
                  </a:cubicBezTo>
                  <a:cubicBezTo>
                    <a:pt x="3736" y="6276"/>
                    <a:pt x="3436" y="6276"/>
                    <a:pt x="3136" y="6276"/>
                  </a:cubicBezTo>
                  <a:cubicBezTo>
                    <a:pt x="2869" y="6276"/>
                    <a:pt x="2569" y="6276"/>
                    <a:pt x="2235" y="6242"/>
                  </a:cubicBezTo>
                  <a:lnTo>
                    <a:pt x="1902" y="6209"/>
                  </a:lnTo>
                  <a:cubicBezTo>
                    <a:pt x="1535" y="6209"/>
                    <a:pt x="1201" y="6176"/>
                    <a:pt x="868" y="6109"/>
                  </a:cubicBezTo>
                  <a:cubicBezTo>
                    <a:pt x="768" y="6075"/>
                    <a:pt x="734" y="6009"/>
                    <a:pt x="734" y="5975"/>
                  </a:cubicBezTo>
                  <a:cubicBezTo>
                    <a:pt x="734" y="5975"/>
                    <a:pt x="768" y="5909"/>
                    <a:pt x="834" y="5909"/>
                  </a:cubicBezTo>
                  <a:lnTo>
                    <a:pt x="1635" y="5909"/>
                  </a:lnTo>
                  <a:cubicBezTo>
                    <a:pt x="1746" y="5898"/>
                    <a:pt x="1865" y="5894"/>
                    <a:pt x="1988" y="5894"/>
                  </a:cubicBezTo>
                  <a:cubicBezTo>
                    <a:pt x="2235" y="5894"/>
                    <a:pt x="2502" y="5909"/>
                    <a:pt x="2769" y="5909"/>
                  </a:cubicBezTo>
                  <a:cubicBezTo>
                    <a:pt x="3169" y="5942"/>
                    <a:pt x="3570" y="5942"/>
                    <a:pt x="3970" y="5942"/>
                  </a:cubicBezTo>
                  <a:cubicBezTo>
                    <a:pt x="4070" y="5942"/>
                    <a:pt x="4170" y="5842"/>
                    <a:pt x="4170" y="5742"/>
                  </a:cubicBezTo>
                  <a:cubicBezTo>
                    <a:pt x="4170" y="5642"/>
                    <a:pt x="4103" y="5542"/>
                    <a:pt x="4003" y="5508"/>
                  </a:cubicBezTo>
                  <a:cubicBezTo>
                    <a:pt x="3603" y="5442"/>
                    <a:pt x="3236" y="5375"/>
                    <a:pt x="2802" y="5308"/>
                  </a:cubicBezTo>
                  <a:cubicBezTo>
                    <a:pt x="2402" y="5242"/>
                    <a:pt x="1968" y="5175"/>
                    <a:pt x="1568" y="5108"/>
                  </a:cubicBezTo>
                  <a:lnTo>
                    <a:pt x="1335" y="5075"/>
                  </a:lnTo>
                  <a:cubicBezTo>
                    <a:pt x="667" y="4975"/>
                    <a:pt x="467" y="4908"/>
                    <a:pt x="434" y="4841"/>
                  </a:cubicBezTo>
                  <a:cubicBezTo>
                    <a:pt x="434" y="4808"/>
                    <a:pt x="467" y="4808"/>
                    <a:pt x="467" y="4775"/>
                  </a:cubicBezTo>
                  <a:cubicBezTo>
                    <a:pt x="501" y="4741"/>
                    <a:pt x="634" y="4741"/>
                    <a:pt x="734" y="4741"/>
                  </a:cubicBezTo>
                  <a:lnTo>
                    <a:pt x="1435" y="4741"/>
                  </a:lnTo>
                  <a:cubicBezTo>
                    <a:pt x="1874" y="4750"/>
                    <a:pt x="2253" y="4757"/>
                    <a:pt x="2576" y="4757"/>
                  </a:cubicBezTo>
                  <a:cubicBezTo>
                    <a:pt x="3430" y="4757"/>
                    <a:pt x="3891" y="4711"/>
                    <a:pt x="4037" y="4541"/>
                  </a:cubicBezTo>
                  <a:cubicBezTo>
                    <a:pt x="4103" y="4474"/>
                    <a:pt x="4137" y="4408"/>
                    <a:pt x="4137" y="4341"/>
                  </a:cubicBezTo>
                  <a:cubicBezTo>
                    <a:pt x="4137" y="4241"/>
                    <a:pt x="4070" y="4141"/>
                    <a:pt x="3970" y="4141"/>
                  </a:cubicBezTo>
                  <a:cubicBezTo>
                    <a:pt x="3336" y="4007"/>
                    <a:pt x="2902" y="3941"/>
                    <a:pt x="2535" y="3907"/>
                  </a:cubicBezTo>
                  <a:cubicBezTo>
                    <a:pt x="2235" y="3841"/>
                    <a:pt x="1935" y="3807"/>
                    <a:pt x="1668" y="3707"/>
                  </a:cubicBezTo>
                  <a:cubicBezTo>
                    <a:pt x="1601" y="3707"/>
                    <a:pt x="1501" y="3674"/>
                    <a:pt x="1401" y="3674"/>
                  </a:cubicBezTo>
                  <a:cubicBezTo>
                    <a:pt x="1134" y="3640"/>
                    <a:pt x="901" y="3607"/>
                    <a:pt x="667" y="3507"/>
                  </a:cubicBezTo>
                  <a:cubicBezTo>
                    <a:pt x="701" y="3474"/>
                    <a:pt x="734" y="3407"/>
                    <a:pt x="768" y="3374"/>
                  </a:cubicBezTo>
                  <a:cubicBezTo>
                    <a:pt x="1001" y="3207"/>
                    <a:pt x="2402" y="3207"/>
                    <a:pt x="3103" y="3207"/>
                  </a:cubicBezTo>
                  <a:lnTo>
                    <a:pt x="3903" y="3207"/>
                  </a:lnTo>
                  <a:lnTo>
                    <a:pt x="5938" y="3007"/>
                  </a:lnTo>
                  <a:cubicBezTo>
                    <a:pt x="6038" y="2973"/>
                    <a:pt x="6105" y="2940"/>
                    <a:pt x="6138" y="2873"/>
                  </a:cubicBezTo>
                  <a:cubicBezTo>
                    <a:pt x="6171" y="2806"/>
                    <a:pt x="6171" y="2740"/>
                    <a:pt x="6138" y="2673"/>
                  </a:cubicBezTo>
                  <a:lnTo>
                    <a:pt x="4804" y="705"/>
                  </a:lnTo>
                  <a:cubicBezTo>
                    <a:pt x="4704" y="572"/>
                    <a:pt x="4770" y="438"/>
                    <a:pt x="4904" y="438"/>
                  </a:cubicBezTo>
                  <a:cubicBezTo>
                    <a:pt x="4926" y="427"/>
                    <a:pt x="4945" y="423"/>
                    <a:pt x="4961" y="423"/>
                  </a:cubicBezTo>
                  <a:close/>
                  <a:moveTo>
                    <a:pt x="4917" y="0"/>
                  </a:moveTo>
                  <a:cubicBezTo>
                    <a:pt x="4502" y="0"/>
                    <a:pt x="4133" y="508"/>
                    <a:pt x="4437" y="938"/>
                  </a:cubicBezTo>
                  <a:lnTo>
                    <a:pt x="5571" y="2640"/>
                  </a:lnTo>
                  <a:lnTo>
                    <a:pt x="3870" y="2806"/>
                  </a:lnTo>
                  <a:lnTo>
                    <a:pt x="3103" y="2806"/>
                  </a:lnTo>
                  <a:cubicBezTo>
                    <a:pt x="1835" y="2806"/>
                    <a:pt x="834" y="2840"/>
                    <a:pt x="534" y="3073"/>
                  </a:cubicBezTo>
                  <a:cubicBezTo>
                    <a:pt x="301" y="3273"/>
                    <a:pt x="200" y="3440"/>
                    <a:pt x="267" y="3607"/>
                  </a:cubicBezTo>
                  <a:cubicBezTo>
                    <a:pt x="334" y="3941"/>
                    <a:pt x="801" y="4041"/>
                    <a:pt x="1368" y="4107"/>
                  </a:cubicBezTo>
                  <a:cubicBezTo>
                    <a:pt x="1435" y="4141"/>
                    <a:pt x="1535" y="4141"/>
                    <a:pt x="1568" y="4141"/>
                  </a:cubicBezTo>
                  <a:cubicBezTo>
                    <a:pt x="1868" y="4207"/>
                    <a:pt x="2169" y="4241"/>
                    <a:pt x="2502" y="4308"/>
                  </a:cubicBezTo>
                  <a:lnTo>
                    <a:pt x="2736" y="4308"/>
                  </a:lnTo>
                  <a:cubicBezTo>
                    <a:pt x="2569" y="4319"/>
                    <a:pt x="2402" y="4322"/>
                    <a:pt x="2243" y="4322"/>
                  </a:cubicBezTo>
                  <a:cubicBezTo>
                    <a:pt x="1924" y="4322"/>
                    <a:pt x="1635" y="4308"/>
                    <a:pt x="1435" y="4308"/>
                  </a:cubicBezTo>
                  <a:lnTo>
                    <a:pt x="701" y="4308"/>
                  </a:lnTo>
                  <a:cubicBezTo>
                    <a:pt x="501" y="4308"/>
                    <a:pt x="301" y="4374"/>
                    <a:pt x="134" y="4541"/>
                  </a:cubicBezTo>
                  <a:cubicBezTo>
                    <a:pt x="34" y="4674"/>
                    <a:pt x="0" y="4841"/>
                    <a:pt x="67" y="5008"/>
                  </a:cubicBezTo>
                  <a:cubicBezTo>
                    <a:pt x="200" y="5308"/>
                    <a:pt x="601" y="5408"/>
                    <a:pt x="1101" y="5475"/>
                  </a:cubicBezTo>
                  <a:cubicBezTo>
                    <a:pt x="1001" y="5475"/>
                    <a:pt x="868" y="5475"/>
                    <a:pt x="768" y="5508"/>
                  </a:cubicBezTo>
                  <a:cubicBezTo>
                    <a:pt x="534" y="5542"/>
                    <a:pt x="367" y="5709"/>
                    <a:pt x="334" y="5942"/>
                  </a:cubicBezTo>
                  <a:cubicBezTo>
                    <a:pt x="367" y="6209"/>
                    <a:pt x="534" y="6442"/>
                    <a:pt x="801" y="6476"/>
                  </a:cubicBezTo>
                  <a:cubicBezTo>
                    <a:pt x="1101" y="6543"/>
                    <a:pt x="1401" y="6609"/>
                    <a:pt x="1702" y="6609"/>
                  </a:cubicBezTo>
                  <a:lnTo>
                    <a:pt x="1668" y="6609"/>
                  </a:lnTo>
                  <a:cubicBezTo>
                    <a:pt x="1435" y="6776"/>
                    <a:pt x="1435" y="6943"/>
                    <a:pt x="1468" y="7043"/>
                  </a:cubicBezTo>
                  <a:cubicBezTo>
                    <a:pt x="1614" y="7451"/>
                    <a:pt x="2909" y="7477"/>
                    <a:pt x="3231" y="7477"/>
                  </a:cubicBezTo>
                  <a:cubicBezTo>
                    <a:pt x="3277" y="7477"/>
                    <a:pt x="3303" y="7477"/>
                    <a:pt x="3303" y="7477"/>
                  </a:cubicBezTo>
                  <a:cubicBezTo>
                    <a:pt x="3414" y="7465"/>
                    <a:pt x="3525" y="7462"/>
                    <a:pt x="3636" y="7462"/>
                  </a:cubicBezTo>
                  <a:cubicBezTo>
                    <a:pt x="3859" y="7462"/>
                    <a:pt x="4081" y="7477"/>
                    <a:pt x="4303" y="7477"/>
                  </a:cubicBezTo>
                  <a:cubicBezTo>
                    <a:pt x="4537" y="7493"/>
                    <a:pt x="4762" y="7502"/>
                    <a:pt x="4987" y="7502"/>
                  </a:cubicBezTo>
                  <a:cubicBezTo>
                    <a:pt x="5212" y="7502"/>
                    <a:pt x="5438" y="7493"/>
                    <a:pt x="5671" y="7477"/>
                  </a:cubicBezTo>
                  <a:cubicBezTo>
                    <a:pt x="5738" y="7477"/>
                    <a:pt x="5938" y="7410"/>
                    <a:pt x="6338" y="7343"/>
                  </a:cubicBezTo>
                  <a:lnTo>
                    <a:pt x="7005" y="7210"/>
                  </a:lnTo>
                  <a:lnTo>
                    <a:pt x="9607" y="7010"/>
                  </a:lnTo>
                  <a:cubicBezTo>
                    <a:pt x="9641" y="7010"/>
                    <a:pt x="9674" y="7010"/>
                    <a:pt x="9707" y="6976"/>
                  </a:cubicBezTo>
                  <a:cubicBezTo>
                    <a:pt x="11775" y="7210"/>
                    <a:pt x="20782" y="8044"/>
                    <a:pt x="23817" y="8044"/>
                  </a:cubicBezTo>
                  <a:cubicBezTo>
                    <a:pt x="27220" y="8044"/>
                    <a:pt x="31323" y="6943"/>
                    <a:pt x="31356" y="6943"/>
                  </a:cubicBezTo>
                  <a:cubicBezTo>
                    <a:pt x="31423" y="6909"/>
                    <a:pt x="31489" y="6876"/>
                    <a:pt x="31489" y="6809"/>
                  </a:cubicBezTo>
                  <a:lnTo>
                    <a:pt x="32757" y="3674"/>
                  </a:lnTo>
                  <a:cubicBezTo>
                    <a:pt x="32790" y="3640"/>
                    <a:pt x="32790" y="3574"/>
                    <a:pt x="32757" y="3507"/>
                  </a:cubicBezTo>
                  <a:cubicBezTo>
                    <a:pt x="32724" y="3474"/>
                    <a:pt x="32690" y="3440"/>
                    <a:pt x="32624" y="3407"/>
                  </a:cubicBezTo>
                  <a:lnTo>
                    <a:pt x="29054" y="2006"/>
                  </a:lnTo>
                  <a:cubicBezTo>
                    <a:pt x="29013" y="1992"/>
                    <a:pt x="28977" y="1984"/>
                    <a:pt x="28945" y="1984"/>
                  </a:cubicBezTo>
                  <a:cubicBezTo>
                    <a:pt x="28899" y="1984"/>
                    <a:pt x="28860" y="2000"/>
                    <a:pt x="28821" y="2039"/>
                  </a:cubicBezTo>
                  <a:lnTo>
                    <a:pt x="28087" y="2773"/>
                  </a:lnTo>
                  <a:cubicBezTo>
                    <a:pt x="27909" y="2762"/>
                    <a:pt x="27487" y="2747"/>
                    <a:pt x="26934" y="2747"/>
                  </a:cubicBezTo>
                  <a:cubicBezTo>
                    <a:pt x="25830" y="2747"/>
                    <a:pt x="24207" y="2806"/>
                    <a:pt x="22983" y="3073"/>
                  </a:cubicBezTo>
                  <a:cubicBezTo>
                    <a:pt x="20982" y="3540"/>
                    <a:pt x="12176" y="4141"/>
                    <a:pt x="12076" y="4141"/>
                  </a:cubicBezTo>
                  <a:lnTo>
                    <a:pt x="9641" y="4408"/>
                  </a:lnTo>
                  <a:lnTo>
                    <a:pt x="5304" y="171"/>
                  </a:lnTo>
                  <a:cubicBezTo>
                    <a:pt x="5184" y="51"/>
                    <a:pt x="5048" y="0"/>
                    <a:pt x="491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1"/>
            <p:cNvSpPr/>
            <p:nvPr/>
          </p:nvSpPr>
          <p:spPr>
            <a:xfrm>
              <a:off x="6771275" y="1937579"/>
              <a:ext cx="345420" cy="570952"/>
            </a:xfrm>
            <a:custGeom>
              <a:rect b="b" l="l" r="r" t="t"/>
              <a:pathLst>
                <a:path extrusionOk="0" h="17316" w="10476">
                  <a:moveTo>
                    <a:pt x="6751" y="1"/>
                  </a:moveTo>
                  <a:cubicBezTo>
                    <a:pt x="6057" y="1"/>
                    <a:pt x="5113" y="207"/>
                    <a:pt x="4604" y="1204"/>
                  </a:cubicBezTo>
                  <a:cubicBezTo>
                    <a:pt x="3704" y="2872"/>
                    <a:pt x="1" y="13880"/>
                    <a:pt x="1" y="13880"/>
                  </a:cubicBezTo>
                  <a:lnTo>
                    <a:pt x="4237" y="17316"/>
                  </a:lnTo>
                  <a:cubicBezTo>
                    <a:pt x="4237" y="17316"/>
                    <a:pt x="9174" y="9477"/>
                    <a:pt x="9941" y="7242"/>
                  </a:cubicBezTo>
                  <a:cubicBezTo>
                    <a:pt x="10375" y="5975"/>
                    <a:pt x="10475" y="4640"/>
                    <a:pt x="10208" y="3339"/>
                  </a:cubicBezTo>
                  <a:lnTo>
                    <a:pt x="7606" y="104"/>
                  </a:lnTo>
                  <a:cubicBezTo>
                    <a:pt x="7606" y="104"/>
                    <a:pt x="7241" y="1"/>
                    <a:pt x="67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1"/>
            <p:cNvSpPr/>
            <p:nvPr/>
          </p:nvSpPr>
          <p:spPr>
            <a:xfrm>
              <a:off x="6764680" y="1930128"/>
              <a:ext cx="359697" cy="585031"/>
            </a:xfrm>
            <a:custGeom>
              <a:rect b="b" l="l" r="r" t="t"/>
              <a:pathLst>
                <a:path extrusionOk="0" h="17743" w="10909">
                  <a:moveTo>
                    <a:pt x="6970" y="0"/>
                  </a:moveTo>
                  <a:cubicBezTo>
                    <a:pt x="6217" y="0"/>
                    <a:pt x="5165" y="216"/>
                    <a:pt x="4604" y="1297"/>
                  </a:cubicBezTo>
                  <a:cubicBezTo>
                    <a:pt x="3737" y="2998"/>
                    <a:pt x="168" y="13572"/>
                    <a:pt x="34" y="14039"/>
                  </a:cubicBezTo>
                  <a:cubicBezTo>
                    <a:pt x="1" y="14106"/>
                    <a:pt x="1" y="14206"/>
                    <a:pt x="101" y="14240"/>
                  </a:cubicBezTo>
                  <a:lnTo>
                    <a:pt x="4304" y="17675"/>
                  </a:lnTo>
                  <a:cubicBezTo>
                    <a:pt x="4337" y="17709"/>
                    <a:pt x="4404" y="17709"/>
                    <a:pt x="4437" y="17742"/>
                  </a:cubicBezTo>
                  <a:lnTo>
                    <a:pt x="4504" y="17709"/>
                  </a:lnTo>
                  <a:cubicBezTo>
                    <a:pt x="4571" y="17709"/>
                    <a:pt x="4604" y="17675"/>
                    <a:pt x="4637" y="17609"/>
                  </a:cubicBezTo>
                  <a:cubicBezTo>
                    <a:pt x="4838" y="17308"/>
                    <a:pt x="9574" y="9736"/>
                    <a:pt x="10342" y="7501"/>
                  </a:cubicBezTo>
                  <a:cubicBezTo>
                    <a:pt x="10809" y="6234"/>
                    <a:pt x="10909" y="4833"/>
                    <a:pt x="10642" y="3465"/>
                  </a:cubicBezTo>
                  <a:cubicBezTo>
                    <a:pt x="10604" y="3363"/>
                    <a:pt x="10522" y="3320"/>
                    <a:pt x="10438" y="3320"/>
                  </a:cubicBezTo>
                  <a:cubicBezTo>
                    <a:pt x="10304" y="3320"/>
                    <a:pt x="10167" y="3434"/>
                    <a:pt x="10208" y="3599"/>
                  </a:cubicBezTo>
                  <a:cubicBezTo>
                    <a:pt x="10475" y="4866"/>
                    <a:pt x="10375" y="6167"/>
                    <a:pt x="9941" y="7368"/>
                  </a:cubicBezTo>
                  <a:cubicBezTo>
                    <a:pt x="9241" y="9369"/>
                    <a:pt x="5171" y="15941"/>
                    <a:pt x="4404" y="17208"/>
                  </a:cubicBezTo>
                  <a:lnTo>
                    <a:pt x="468" y="14006"/>
                  </a:lnTo>
                  <a:cubicBezTo>
                    <a:pt x="901" y="12772"/>
                    <a:pt x="4204" y="3032"/>
                    <a:pt x="4971" y="1497"/>
                  </a:cubicBezTo>
                  <a:cubicBezTo>
                    <a:pt x="5451" y="597"/>
                    <a:pt x="6316" y="416"/>
                    <a:pt x="6952" y="416"/>
                  </a:cubicBezTo>
                  <a:cubicBezTo>
                    <a:pt x="7377" y="416"/>
                    <a:pt x="7700" y="496"/>
                    <a:pt x="7740" y="496"/>
                  </a:cubicBezTo>
                  <a:cubicBezTo>
                    <a:pt x="7757" y="502"/>
                    <a:pt x="7776" y="505"/>
                    <a:pt x="7795" y="505"/>
                  </a:cubicBezTo>
                  <a:cubicBezTo>
                    <a:pt x="7884" y="505"/>
                    <a:pt x="7979" y="445"/>
                    <a:pt x="8007" y="363"/>
                  </a:cubicBezTo>
                  <a:cubicBezTo>
                    <a:pt x="8007" y="263"/>
                    <a:pt x="7940" y="130"/>
                    <a:pt x="7840" y="96"/>
                  </a:cubicBezTo>
                  <a:cubicBezTo>
                    <a:pt x="7840" y="96"/>
                    <a:pt x="7472" y="0"/>
                    <a:pt x="697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42"/>
          <p:cNvSpPr txBox="1"/>
          <p:nvPr>
            <p:ph idx="1" type="body"/>
          </p:nvPr>
        </p:nvSpPr>
        <p:spPr>
          <a:xfrm>
            <a:off x="717750" y="1982088"/>
            <a:ext cx="3293700" cy="20301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E</a:t>
            </a:r>
            <a:r>
              <a:rPr lang="en" sz="1700"/>
              <a:t>s la proporción de ganancias o beneficios que una compañía reparte entre sus accionistas.</a:t>
            </a:r>
            <a:r>
              <a:rPr lang="en" sz="1700"/>
              <a:t> </a:t>
            </a:r>
            <a:endParaRPr sz="1700"/>
          </a:p>
          <a:p>
            <a:pPr indent="-330200" lvl="0" marL="457200" rtl="0" algn="l">
              <a:spcBef>
                <a:spcPts val="0"/>
              </a:spcBef>
              <a:spcAft>
                <a:spcPts val="0"/>
              </a:spcAft>
              <a:buSzPts val="1600"/>
              <a:buChar char="●"/>
            </a:pPr>
            <a:r>
              <a:rPr lang="en" sz="1700"/>
              <a:t>En la mayoría de los casos es el único flujo periodico que reciben los accionistas.</a:t>
            </a:r>
            <a:r>
              <a:rPr lang="en"/>
              <a:t> </a:t>
            </a:r>
            <a:endParaRPr/>
          </a:p>
        </p:txBody>
      </p:sp>
      <p:sp>
        <p:nvSpPr>
          <p:cNvPr id="1215" name="Google Shape;1215;p42"/>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 dividendos</a:t>
            </a:r>
            <a:endParaRPr/>
          </a:p>
        </p:txBody>
      </p:sp>
      <p:pic>
        <p:nvPicPr>
          <p:cNvPr id="1216" name="Google Shape;1216;p42"/>
          <p:cNvPicPr preferRelativeResize="0"/>
          <p:nvPr/>
        </p:nvPicPr>
        <p:blipFill>
          <a:blip r:embed="rId3">
            <a:alphaModFix/>
          </a:blip>
          <a:stretch>
            <a:fillRect/>
          </a:stretch>
        </p:blipFill>
        <p:spPr>
          <a:xfrm>
            <a:off x="4215325" y="1418450"/>
            <a:ext cx="4510544" cy="315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43"/>
          <p:cNvSpPr txBox="1"/>
          <p:nvPr>
            <p:ph idx="4294967295"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Definicion </a:t>
            </a:r>
            <a:endParaRPr/>
          </a:p>
        </p:txBody>
      </p:sp>
      <p:sp>
        <p:nvSpPr>
          <p:cNvPr id="1222" name="Google Shape;1222;p43"/>
          <p:cNvSpPr txBox="1"/>
          <p:nvPr>
            <p:ph idx="4294967295" type="body"/>
          </p:nvPr>
        </p:nvSpPr>
        <p:spPr>
          <a:xfrm>
            <a:off x="1647300" y="1556700"/>
            <a:ext cx="6005100" cy="203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Según</a:t>
            </a:r>
            <a:r>
              <a:rPr lang="en" sz="1700"/>
              <a:t> este </a:t>
            </a:r>
            <a:r>
              <a:rPr lang="en" sz="1700"/>
              <a:t>método</a:t>
            </a:r>
            <a:r>
              <a:rPr lang="en" sz="1700"/>
              <a:t>, el valor de una </a:t>
            </a:r>
            <a:r>
              <a:rPr lang="en" sz="1700"/>
              <a:t>acción</a:t>
            </a:r>
            <a:r>
              <a:rPr lang="en" sz="1700"/>
              <a:t> es el </a:t>
            </a:r>
            <a:r>
              <a:rPr lang="en" sz="1700"/>
              <a:t>valor</a:t>
            </a:r>
            <a:r>
              <a:rPr lang="en" sz="1700"/>
              <a:t> actual de los dividendos que </a:t>
            </a:r>
            <a:r>
              <a:rPr lang="en" sz="1700"/>
              <a:t>esperamos</a:t>
            </a:r>
            <a:r>
              <a:rPr lang="en" sz="1700"/>
              <a:t> obtener de </a:t>
            </a:r>
            <a:r>
              <a:rPr lang="en" sz="1700"/>
              <a:t>ella</a:t>
            </a:r>
            <a:r>
              <a:rPr lang="en" sz="1700"/>
              <a:t>. Este valor puede expresarse de la siguiente forma:</a:t>
            </a:r>
            <a:endParaRPr sz="1700"/>
          </a:p>
          <a:p>
            <a:pPr indent="0" lvl="0" marL="0" rtl="0" algn="ctr">
              <a:spcBef>
                <a:spcPts val="0"/>
              </a:spcBef>
              <a:spcAft>
                <a:spcPts val="0"/>
              </a:spcAft>
              <a:buNone/>
            </a:pPr>
            <a:r>
              <a:rPr lang="en" sz="1700"/>
              <a:t>Valor de la </a:t>
            </a:r>
            <a:r>
              <a:rPr lang="en" sz="1700"/>
              <a:t>acción</a:t>
            </a:r>
            <a:r>
              <a:rPr lang="en" sz="1700"/>
              <a:t> = DPA/ke</a:t>
            </a:r>
            <a:endParaRPr sz="1700"/>
          </a:p>
          <a:p>
            <a:pPr indent="0" lvl="0" marL="0" rtl="0" algn="l">
              <a:spcBef>
                <a:spcPts val="0"/>
              </a:spcBef>
              <a:spcAft>
                <a:spcPts val="0"/>
              </a:spcAft>
              <a:buNone/>
            </a:pPr>
            <a:r>
              <a:rPr lang="en" sz="1700"/>
              <a:t>Donde,</a:t>
            </a:r>
            <a:endParaRPr sz="1700"/>
          </a:p>
          <a:p>
            <a:pPr indent="0" lvl="0" marL="0" rtl="0" algn="ctr">
              <a:spcBef>
                <a:spcPts val="0"/>
              </a:spcBef>
              <a:spcAft>
                <a:spcPts val="0"/>
              </a:spcAft>
              <a:buNone/>
            </a:pPr>
            <a:r>
              <a:rPr lang="en" sz="1700"/>
              <a:t>DPA= </a:t>
            </a:r>
            <a:r>
              <a:rPr lang="en" sz="1700"/>
              <a:t>dividendo</a:t>
            </a:r>
            <a:r>
              <a:rPr lang="en" sz="1700"/>
              <a:t> por </a:t>
            </a:r>
            <a:r>
              <a:rPr lang="en" sz="1700"/>
              <a:t>acción</a:t>
            </a:r>
            <a:r>
              <a:rPr lang="en" sz="1700"/>
              <a:t> repartido por la empresa</a:t>
            </a:r>
            <a:endParaRPr sz="1700"/>
          </a:p>
          <a:p>
            <a:pPr indent="0" lvl="0" marL="0" rtl="0" algn="ctr">
              <a:spcBef>
                <a:spcPts val="0"/>
              </a:spcBef>
              <a:spcAft>
                <a:spcPts val="0"/>
              </a:spcAft>
              <a:buNone/>
            </a:pPr>
            <a:r>
              <a:rPr lang="en" sz="1700"/>
              <a:t>Ke= rentabilidad exigida por las acciones, </a:t>
            </a:r>
            <a:r>
              <a:rPr lang="en" sz="1700"/>
              <a:t>también</a:t>
            </a:r>
            <a:r>
              <a:rPr lang="en" sz="1700"/>
              <a:t> llamada osto de recursos propios</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44"/>
          <p:cNvSpPr txBox="1"/>
          <p:nvPr>
            <p:ph idx="4294967295"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Definicion </a:t>
            </a:r>
            <a:endParaRPr/>
          </a:p>
        </p:txBody>
      </p:sp>
      <p:sp>
        <p:nvSpPr>
          <p:cNvPr id="1228" name="Google Shape;1228;p44"/>
          <p:cNvSpPr txBox="1"/>
          <p:nvPr>
            <p:ph idx="4294967295" type="body"/>
          </p:nvPr>
        </p:nvSpPr>
        <p:spPr>
          <a:xfrm>
            <a:off x="1753625" y="1726825"/>
            <a:ext cx="6005100" cy="203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Ke es la rentabilidad que esperan obtener los accionistas para sentirse suficientemente remunerados. Se </a:t>
            </a:r>
            <a:r>
              <a:rPr lang="en" sz="1700"/>
              <a:t>obtiene</a:t>
            </a:r>
            <a:r>
              <a:rPr lang="en" sz="1700"/>
              <a:t> sumando a la rentabilidad los bonos del estado a largo plazo la prima de </a:t>
            </a:r>
            <a:r>
              <a:rPr lang="en" sz="1700"/>
              <a:t>riesgo</a:t>
            </a:r>
            <a:r>
              <a:rPr lang="en" sz="1700"/>
              <a:t> de la empresa</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32" name="Shape 1232"/>
        <p:cNvGrpSpPr/>
        <p:nvPr/>
      </p:nvGrpSpPr>
      <p:grpSpPr>
        <a:xfrm>
          <a:off x="0" y="0"/>
          <a:ext cx="0" cy="0"/>
          <a:chOff x="0" y="0"/>
          <a:chExt cx="0" cy="0"/>
        </a:xfrm>
      </p:grpSpPr>
      <p:sp>
        <p:nvSpPr>
          <p:cNvPr id="1233" name="Google Shape;1233;p45"/>
          <p:cNvSpPr txBox="1"/>
          <p:nvPr>
            <p:ph idx="5" type="subTitle"/>
          </p:nvPr>
        </p:nvSpPr>
        <p:spPr>
          <a:xfrm>
            <a:off x="1780450" y="2441600"/>
            <a:ext cx="55869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 se espera que el dividendo crezca indefinidamente a un ritmo anual constante</a:t>
            </a:r>
            <a:endParaRPr/>
          </a:p>
        </p:txBody>
      </p:sp>
      <p:sp>
        <p:nvSpPr>
          <p:cNvPr id="1234" name="Google Shape;1234;p45"/>
          <p:cNvSpPr txBox="1"/>
          <p:nvPr>
            <p:ph idx="1" type="subTitle"/>
          </p:nvPr>
        </p:nvSpPr>
        <p:spPr>
          <a:xfrm>
            <a:off x="1469643" y="4075024"/>
            <a:ext cx="2578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Los dividendos en el proximo año</a:t>
            </a:r>
            <a:r>
              <a:rPr lang="en"/>
              <a:t>t</a:t>
            </a:r>
            <a:endParaRPr/>
          </a:p>
        </p:txBody>
      </p:sp>
      <p:sp>
        <p:nvSpPr>
          <p:cNvPr id="1235" name="Google Shape;1235;p45"/>
          <p:cNvSpPr txBox="1"/>
          <p:nvPr>
            <p:ph idx="2" type="subTitle"/>
          </p:nvPr>
        </p:nvSpPr>
        <p:spPr>
          <a:xfrm>
            <a:off x="5099757" y="4075024"/>
            <a:ext cx="2578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Ritmo de crecimiento anual del dividendo</a:t>
            </a:r>
            <a:endParaRPr/>
          </a:p>
        </p:txBody>
      </p:sp>
      <p:sp>
        <p:nvSpPr>
          <p:cNvPr id="1236" name="Google Shape;1236;p45"/>
          <p:cNvSpPr txBox="1"/>
          <p:nvPr>
            <p:ph idx="6" type="title"/>
          </p:nvPr>
        </p:nvSpPr>
        <p:spPr>
          <a:xfrm>
            <a:off x="3032550" y="1523375"/>
            <a:ext cx="3078900" cy="8208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t>Valor de la </a:t>
            </a:r>
            <a:r>
              <a:rPr lang="en" sz="2500"/>
              <a:t>acción</a:t>
            </a:r>
            <a:r>
              <a:rPr lang="en" sz="2500"/>
              <a:t> = DPA1/(ke-g)</a:t>
            </a:r>
            <a:endParaRPr sz="2500">
              <a:solidFill>
                <a:schemeClr val="dk1"/>
              </a:solidFill>
            </a:endParaRPr>
          </a:p>
        </p:txBody>
      </p:sp>
      <p:sp>
        <p:nvSpPr>
          <p:cNvPr id="1237" name="Google Shape;1237;p45"/>
          <p:cNvSpPr txBox="1"/>
          <p:nvPr>
            <p:ph type="title"/>
          </p:nvPr>
        </p:nvSpPr>
        <p:spPr>
          <a:xfrm>
            <a:off x="1778493" y="3399636"/>
            <a:ext cx="1956900" cy="5778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DPA1</a:t>
            </a:r>
            <a:endParaRPr b="1" sz="2400">
              <a:solidFill>
                <a:schemeClr val="lt2"/>
              </a:solidFill>
              <a:latin typeface="Montserrat"/>
              <a:ea typeface="Montserrat"/>
              <a:cs typeface="Montserrat"/>
              <a:sym typeface="Montserrat"/>
            </a:endParaRPr>
          </a:p>
        </p:txBody>
      </p:sp>
      <p:sp>
        <p:nvSpPr>
          <p:cNvPr id="1238" name="Google Shape;1238;p45"/>
          <p:cNvSpPr txBox="1"/>
          <p:nvPr>
            <p:ph idx="3"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Formula</a:t>
            </a:r>
            <a:endParaRPr/>
          </a:p>
        </p:txBody>
      </p:sp>
      <p:sp>
        <p:nvSpPr>
          <p:cNvPr id="1239" name="Google Shape;1239;p45"/>
          <p:cNvSpPr txBox="1"/>
          <p:nvPr>
            <p:ph idx="4" type="title"/>
          </p:nvPr>
        </p:nvSpPr>
        <p:spPr>
          <a:xfrm>
            <a:off x="5408607" y="3399636"/>
            <a:ext cx="1956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t>
            </a:r>
            <a:endParaRPr b="1" sz="2400">
              <a:latin typeface="Montserrat"/>
              <a:ea typeface="Montserrat"/>
              <a:cs typeface="Montserrat"/>
              <a:sym typeface="Montserrat"/>
            </a:endParaRPr>
          </a:p>
        </p:txBody>
      </p:sp>
      <p:cxnSp>
        <p:nvCxnSpPr>
          <p:cNvPr id="1240" name="Google Shape;1240;p45"/>
          <p:cNvCxnSpPr>
            <a:stCxn id="1236" idx="1"/>
            <a:endCxn id="1237" idx="1"/>
          </p:cNvCxnSpPr>
          <p:nvPr/>
        </p:nvCxnSpPr>
        <p:spPr>
          <a:xfrm flipH="1">
            <a:off x="1778550" y="1933775"/>
            <a:ext cx="1254000" cy="1754700"/>
          </a:xfrm>
          <a:prstGeom prst="bentConnector3">
            <a:avLst>
              <a:gd fmla="val 119009" name="adj1"/>
            </a:avLst>
          </a:prstGeom>
          <a:noFill/>
          <a:ln cap="flat" cmpd="sng" w="9525">
            <a:solidFill>
              <a:schemeClr val="dk1"/>
            </a:solidFill>
            <a:prstDash val="solid"/>
            <a:round/>
            <a:headEnd len="med" w="med" type="none"/>
            <a:tailEnd len="med" w="med" type="none"/>
          </a:ln>
        </p:spPr>
      </p:cxnSp>
      <p:cxnSp>
        <p:nvCxnSpPr>
          <p:cNvPr id="1241" name="Google Shape;1241;p45"/>
          <p:cNvCxnSpPr>
            <a:stCxn id="1236" idx="3"/>
            <a:endCxn id="1239" idx="3"/>
          </p:cNvCxnSpPr>
          <p:nvPr/>
        </p:nvCxnSpPr>
        <p:spPr>
          <a:xfrm>
            <a:off x="6111450" y="1933775"/>
            <a:ext cx="1254000" cy="1754700"/>
          </a:xfrm>
          <a:prstGeom prst="bentConnector3">
            <a:avLst>
              <a:gd fmla="val 118950" name="adj1"/>
            </a:avLst>
          </a:prstGeom>
          <a:noFill/>
          <a:ln cap="flat" cmpd="sng" w="9525">
            <a:solidFill>
              <a:schemeClr val="dk1"/>
            </a:solidFill>
            <a:prstDash val="solid"/>
            <a:round/>
            <a:headEnd len="med" w="med" type="none"/>
            <a:tailEnd len="med" w="med" type="none"/>
          </a:ln>
        </p:spPr>
      </p:cxnSp>
      <p:cxnSp>
        <p:nvCxnSpPr>
          <p:cNvPr id="1242" name="Google Shape;1242;p45"/>
          <p:cNvCxnSpPr>
            <a:endCxn id="1239" idx="1"/>
          </p:cNvCxnSpPr>
          <p:nvPr/>
        </p:nvCxnSpPr>
        <p:spPr>
          <a:xfrm>
            <a:off x="3735507" y="3688536"/>
            <a:ext cx="16731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46"/>
          <p:cNvSpPr/>
          <p:nvPr/>
        </p:nvSpPr>
        <p:spPr>
          <a:xfrm>
            <a:off x="5479277" y="4455925"/>
            <a:ext cx="2044892" cy="148475"/>
          </a:xfrm>
          <a:custGeom>
            <a:rect b="b" l="l" r="r" t="t"/>
            <a:pathLst>
              <a:path extrusionOk="0" h="5939" w="145105">
                <a:moveTo>
                  <a:pt x="72553" y="1"/>
                </a:moveTo>
                <a:cubicBezTo>
                  <a:pt x="32491" y="1"/>
                  <a:pt x="1" y="1335"/>
                  <a:pt x="1" y="2970"/>
                </a:cubicBezTo>
                <a:cubicBezTo>
                  <a:pt x="1" y="4604"/>
                  <a:pt x="32491" y="5938"/>
                  <a:pt x="72553" y="5938"/>
                </a:cubicBezTo>
                <a:cubicBezTo>
                  <a:pt x="112615" y="5938"/>
                  <a:pt x="145104" y="4604"/>
                  <a:pt x="145104" y="2970"/>
                </a:cubicBezTo>
                <a:cubicBezTo>
                  <a:pt x="145104" y="1335"/>
                  <a:pt x="112615" y="1"/>
                  <a:pt x="725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6"/>
          <p:cNvSpPr/>
          <p:nvPr/>
        </p:nvSpPr>
        <p:spPr>
          <a:xfrm flipH="1">
            <a:off x="553198" y="1075013"/>
            <a:ext cx="4222891" cy="3170905"/>
          </a:xfrm>
          <a:custGeom>
            <a:rect b="b" l="l" r="r" t="t"/>
            <a:pathLst>
              <a:path extrusionOk="0" h="117637" w="156679">
                <a:moveTo>
                  <a:pt x="87089" y="0"/>
                </a:moveTo>
                <a:cubicBezTo>
                  <a:pt x="81090" y="0"/>
                  <a:pt x="74459" y="923"/>
                  <a:pt x="67582" y="3469"/>
                </a:cubicBezTo>
                <a:cubicBezTo>
                  <a:pt x="42631" y="12709"/>
                  <a:pt x="26753" y="36726"/>
                  <a:pt x="13377" y="55873"/>
                </a:cubicBezTo>
                <a:cubicBezTo>
                  <a:pt x="0" y="75020"/>
                  <a:pt x="2035" y="97170"/>
                  <a:pt x="17713" y="109779"/>
                </a:cubicBezTo>
                <a:cubicBezTo>
                  <a:pt x="23345" y="114299"/>
                  <a:pt x="28785" y="115625"/>
                  <a:pt x="34572" y="115625"/>
                </a:cubicBezTo>
                <a:cubicBezTo>
                  <a:pt x="42795" y="115625"/>
                  <a:pt x="51721" y="112947"/>
                  <a:pt x="62901" y="112947"/>
                </a:cubicBezTo>
                <a:cubicBezTo>
                  <a:pt x="65802" y="112947"/>
                  <a:pt x="68854" y="113127"/>
                  <a:pt x="72085" y="113581"/>
                </a:cubicBezTo>
                <a:cubicBezTo>
                  <a:pt x="85284" y="115439"/>
                  <a:pt x="93083" y="117637"/>
                  <a:pt x="101025" y="117637"/>
                </a:cubicBezTo>
                <a:cubicBezTo>
                  <a:pt x="107776" y="117637"/>
                  <a:pt x="114629" y="116049"/>
                  <a:pt x="124990" y="111313"/>
                </a:cubicBezTo>
                <a:cubicBezTo>
                  <a:pt x="147506" y="101006"/>
                  <a:pt x="156679" y="69183"/>
                  <a:pt x="144837" y="42497"/>
                </a:cubicBezTo>
                <a:cubicBezTo>
                  <a:pt x="133029" y="15811"/>
                  <a:pt x="114249" y="6371"/>
                  <a:pt x="114249" y="6371"/>
                </a:cubicBezTo>
                <a:cubicBezTo>
                  <a:pt x="114249" y="6371"/>
                  <a:pt x="102854" y="0"/>
                  <a:pt x="870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6"/>
          <p:cNvSpPr/>
          <p:nvPr/>
        </p:nvSpPr>
        <p:spPr>
          <a:xfrm>
            <a:off x="1217902" y="4455925"/>
            <a:ext cx="2044892" cy="148475"/>
          </a:xfrm>
          <a:custGeom>
            <a:rect b="b" l="l" r="r" t="t"/>
            <a:pathLst>
              <a:path extrusionOk="0" h="5939" w="145105">
                <a:moveTo>
                  <a:pt x="72553" y="1"/>
                </a:moveTo>
                <a:cubicBezTo>
                  <a:pt x="32491" y="1"/>
                  <a:pt x="1" y="1335"/>
                  <a:pt x="1" y="2970"/>
                </a:cubicBezTo>
                <a:cubicBezTo>
                  <a:pt x="1" y="4604"/>
                  <a:pt x="32491" y="5938"/>
                  <a:pt x="72553" y="5938"/>
                </a:cubicBezTo>
                <a:cubicBezTo>
                  <a:pt x="112615" y="5938"/>
                  <a:pt x="145104" y="4604"/>
                  <a:pt x="145104" y="2970"/>
                </a:cubicBezTo>
                <a:cubicBezTo>
                  <a:pt x="145104" y="1335"/>
                  <a:pt x="112615" y="1"/>
                  <a:pt x="725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0" name="Google Shape;1250;p46"/>
          <p:cNvGrpSpPr/>
          <p:nvPr/>
        </p:nvGrpSpPr>
        <p:grpSpPr>
          <a:xfrm>
            <a:off x="6559218" y="1293175"/>
            <a:ext cx="758018" cy="3258143"/>
            <a:chOff x="6555341" y="757675"/>
            <a:chExt cx="876423" cy="3767074"/>
          </a:xfrm>
        </p:grpSpPr>
        <p:sp>
          <p:nvSpPr>
            <p:cNvPr id="1251" name="Google Shape;1251;p46"/>
            <p:cNvSpPr/>
            <p:nvPr/>
          </p:nvSpPr>
          <p:spPr>
            <a:xfrm>
              <a:off x="6631637" y="757675"/>
              <a:ext cx="708122" cy="3767074"/>
            </a:xfrm>
            <a:custGeom>
              <a:rect b="b" l="l" r="r" t="t"/>
              <a:pathLst>
                <a:path extrusionOk="0" h="111982" w="21050">
                  <a:moveTo>
                    <a:pt x="10108" y="11359"/>
                  </a:moveTo>
                  <a:cubicBezTo>
                    <a:pt x="10225" y="11359"/>
                    <a:pt x="10342" y="11442"/>
                    <a:pt x="10342" y="11609"/>
                  </a:cubicBezTo>
                  <a:lnTo>
                    <a:pt x="10342" y="20816"/>
                  </a:lnTo>
                  <a:lnTo>
                    <a:pt x="12210" y="16046"/>
                  </a:lnTo>
                  <a:cubicBezTo>
                    <a:pt x="12259" y="15935"/>
                    <a:pt x="12350" y="15887"/>
                    <a:pt x="12437" y="15887"/>
                  </a:cubicBezTo>
                  <a:cubicBezTo>
                    <a:pt x="12587" y="15887"/>
                    <a:pt x="12727" y="16024"/>
                    <a:pt x="12643" y="16213"/>
                  </a:cubicBezTo>
                  <a:lnTo>
                    <a:pt x="10342" y="22117"/>
                  </a:lnTo>
                  <a:lnTo>
                    <a:pt x="10342" y="49036"/>
                  </a:lnTo>
                  <a:lnTo>
                    <a:pt x="14745" y="43799"/>
                  </a:lnTo>
                  <a:cubicBezTo>
                    <a:pt x="14800" y="43725"/>
                    <a:pt x="14868" y="43695"/>
                    <a:pt x="14933" y="43695"/>
                  </a:cubicBezTo>
                  <a:cubicBezTo>
                    <a:pt x="15104" y="43695"/>
                    <a:pt x="15257" y="43906"/>
                    <a:pt x="15112" y="44099"/>
                  </a:cubicBezTo>
                  <a:lnTo>
                    <a:pt x="10342" y="49770"/>
                  </a:lnTo>
                  <a:lnTo>
                    <a:pt x="10342" y="78624"/>
                  </a:lnTo>
                  <a:lnTo>
                    <a:pt x="15345" y="69284"/>
                  </a:lnTo>
                  <a:cubicBezTo>
                    <a:pt x="15393" y="69212"/>
                    <a:pt x="15476" y="69157"/>
                    <a:pt x="15569" y="69157"/>
                  </a:cubicBezTo>
                  <a:cubicBezTo>
                    <a:pt x="15604" y="69157"/>
                    <a:pt x="15642" y="69165"/>
                    <a:pt x="15679" y="69184"/>
                  </a:cubicBezTo>
                  <a:cubicBezTo>
                    <a:pt x="15779" y="69251"/>
                    <a:pt x="15812" y="69417"/>
                    <a:pt x="15746" y="69517"/>
                  </a:cubicBezTo>
                  <a:lnTo>
                    <a:pt x="10308" y="79625"/>
                  </a:lnTo>
                  <a:lnTo>
                    <a:pt x="10308" y="87197"/>
                  </a:lnTo>
                  <a:lnTo>
                    <a:pt x="9841" y="87197"/>
                  </a:lnTo>
                  <a:lnTo>
                    <a:pt x="9841" y="79625"/>
                  </a:lnTo>
                  <a:lnTo>
                    <a:pt x="3770" y="69684"/>
                  </a:lnTo>
                  <a:cubicBezTo>
                    <a:pt x="3704" y="69551"/>
                    <a:pt x="3737" y="69417"/>
                    <a:pt x="3870" y="69351"/>
                  </a:cubicBezTo>
                  <a:cubicBezTo>
                    <a:pt x="3906" y="69327"/>
                    <a:pt x="3950" y="69316"/>
                    <a:pt x="3994" y="69316"/>
                  </a:cubicBezTo>
                  <a:cubicBezTo>
                    <a:pt x="4076" y="69316"/>
                    <a:pt x="4161" y="69353"/>
                    <a:pt x="4204" y="69417"/>
                  </a:cubicBezTo>
                  <a:lnTo>
                    <a:pt x="9841" y="78691"/>
                  </a:lnTo>
                  <a:lnTo>
                    <a:pt x="9841" y="50070"/>
                  </a:lnTo>
                  <a:cubicBezTo>
                    <a:pt x="9808" y="50070"/>
                    <a:pt x="9775" y="50037"/>
                    <a:pt x="9741" y="50003"/>
                  </a:cubicBezTo>
                  <a:lnTo>
                    <a:pt x="4904" y="43732"/>
                  </a:lnTo>
                  <a:cubicBezTo>
                    <a:pt x="4760" y="43564"/>
                    <a:pt x="4911" y="43361"/>
                    <a:pt x="5081" y="43361"/>
                  </a:cubicBezTo>
                  <a:cubicBezTo>
                    <a:pt x="5147" y="43361"/>
                    <a:pt x="5216" y="43391"/>
                    <a:pt x="5271" y="43465"/>
                  </a:cubicBezTo>
                  <a:lnTo>
                    <a:pt x="9875" y="49370"/>
                  </a:lnTo>
                  <a:lnTo>
                    <a:pt x="9875" y="22150"/>
                  </a:lnTo>
                  <a:lnTo>
                    <a:pt x="6606" y="15612"/>
                  </a:lnTo>
                  <a:cubicBezTo>
                    <a:pt x="6572" y="15512"/>
                    <a:pt x="6606" y="15379"/>
                    <a:pt x="6739" y="15312"/>
                  </a:cubicBezTo>
                  <a:cubicBezTo>
                    <a:pt x="6764" y="15304"/>
                    <a:pt x="6791" y="15299"/>
                    <a:pt x="6819" y="15299"/>
                  </a:cubicBezTo>
                  <a:cubicBezTo>
                    <a:pt x="6902" y="15299"/>
                    <a:pt x="6989" y="15337"/>
                    <a:pt x="7039" y="15412"/>
                  </a:cubicBezTo>
                  <a:lnTo>
                    <a:pt x="9875" y="21083"/>
                  </a:lnTo>
                  <a:lnTo>
                    <a:pt x="9875" y="11609"/>
                  </a:lnTo>
                  <a:cubicBezTo>
                    <a:pt x="9875" y="11442"/>
                    <a:pt x="9991" y="11359"/>
                    <a:pt x="10108" y="11359"/>
                  </a:cubicBezTo>
                  <a:close/>
                  <a:moveTo>
                    <a:pt x="9474" y="1"/>
                  </a:moveTo>
                  <a:lnTo>
                    <a:pt x="9041" y="1469"/>
                  </a:lnTo>
                  <a:cubicBezTo>
                    <a:pt x="8207" y="7306"/>
                    <a:pt x="5838" y="7606"/>
                    <a:pt x="5271" y="14378"/>
                  </a:cubicBezTo>
                  <a:cubicBezTo>
                    <a:pt x="4638" y="21683"/>
                    <a:pt x="7340" y="21917"/>
                    <a:pt x="6739" y="29222"/>
                  </a:cubicBezTo>
                  <a:cubicBezTo>
                    <a:pt x="6105" y="36527"/>
                    <a:pt x="3403" y="36294"/>
                    <a:pt x="2770" y="43599"/>
                  </a:cubicBezTo>
                  <a:cubicBezTo>
                    <a:pt x="2136" y="50904"/>
                    <a:pt x="4838" y="51104"/>
                    <a:pt x="4237" y="58409"/>
                  </a:cubicBezTo>
                  <a:cubicBezTo>
                    <a:pt x="3604" y="65715"/>
                    <a:pt x="902" y="65515"/>
                    <a:pt x="268" y="72786"/>
                  </a:cubicBezTo>
                  <a:cubicBezTo>
                    <a:pt x="1" y="75155"/>
                    <a:pt x="201" y="77556"/>
                    <a:pt x="902" y="79825"/>
                  </a:cubicBezTo>
                  <a:cubicBezTo>
                    <a:pt x="1469" y="81159"/>
                    <a:pt x="3837" y="85963"/>
                    <a:pt x="8607" y="87364"/>
                  </a:cubicBezTo>
                  <a:cubicBezTo>
                    <a:pt x="8907" y="87464"/>
                    <a:pt x="9241" y="87530"/>
                    <a:pt x="9541" y="87597"/>
                  </a:cubicBezTo>
                  <a:lnTo>
                    <a:pt x="9541" y="111981"/>
                  </a:lnTo>
                  <a:lnTo>
                    <a:pt x="10642" y="111981"/>
                  </a:lnTo>
                  <a:lnTo>
                    <a:pt x="10642" y="87664"/>
                  </a:lnTo>
                  <a:cubicBezTo>
                    <a:pt x="10659" y="87664"/>
                    <a:pt x="10676" y="87664"/>
                    <a:pt x="10692" y="87664"/>
                  </a:cubicBezTo>
                  <a:cubicBezTo>
                    <a:pt x="15068" y="87664"/>
                    <a:pt x="17989" y="83347"/>
                    <a:pt x="20182" y="79725"/>
                  </a:cubicBezTo>
                  <a:lnTo>
                    <a:pt x="20215" y="79691"/>
                  </a:lnTo>
                  <a:cubicBezTo>
                    <a:pt x="20883" y="77323"/>
                    <a:pt x="21049" y="74821"/>
                    <a:pt x="20716" y="72386"/>
                  </a:cubicBezTo>
                  <a:cubicBezTo>
                    <a:pt x="19882" y="65114"/>
                    <a:pt x="17147" y="65414"/>
                    <a:pt x="16279" y="58143"/>
                  </a:cubicBezTo>
                  <a:cubicBezTo>
                    <a:pt x="15445" y="50871"/>
                    <a:pt x="18147" y="50571"/>
                    <a:pt x="17280" y="43299"/>
                  </a:cubicBezTo>
                  <a:cubicBezTo>
                    <a:pt x="16446" y="36027"/>
                    <a:pt x="13744" y="36360"/>
                    <a:pt x="12877" y="29088"/>
                  </a:cubicBezTo>
                  <a:cubicBezTo>
                    <a:pt x="12010" y="21817"/>
                    <a:pt x="14745" y="21483"/>
                    <a:pt x="13878" y="14211"/>
                  </a:cubicBezTo>
                  <a:cubicBezTo>
                    <a:pt x="13044" y="6939"/>
                    <a:pt x="10308" y="7273"/>
                    <a:pt x="94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6"/>
            <p:cNvSpPr/>
            <p:nvPr/>
          </p:nvSpPr>
          <p:spPr>
            <a:xfrm>
              <a:off x="6555341" y="4236051"/>
              <a:ext cx="876423" cy="287555"/>
            </a:xfrm>
            <a:custGeom>
              <a:rect b="b" l="l" r="r" t="t"/>
              <a:pathLst>
                <a:path extrusionOk="0" h="8548" w="26053">
                  <a:moveTo>
                    <a:pt x="11389" y="0"/>
                  </a:moveTo>
                  <a:cubicBezTo>
                    <a:pt x="9613" y="0"/>
                    <a:pt x="11505" y="3488"/>
                    <a:pt x="10141" y="3878"/>
                  </a:cubicBezTo>
                  <a:cubicBezTo>
                    <a:pt x="9951" y="3931"/>
                    <a:pt x="9757" y="3952"/>
                    <a:pt x="9563" y="3952"/>
                  </a:cubicBezTo>
                  <a:cubicBezTo>
                    <a:pt x="8752" y="3952"/>
                    <a:pt x="7931" y="3580"/>
                    <a:pt x="7307" y="3580"/>
                  </a:cubicBezTo>
                  <a:cubicBezTo>
                    <a:pt x="6952" y="3580"/>
                    <a:pt x="6661" y="3700"/>
                    <a:pt x="6472" y="4078"/>
                  </a:cubicBezTo>
                  <a:cubicBezTo>
                    <a:pt x="5872" y="5312"/>
                    <a:pt x="7273" y="6713"/>
                    <a:pt x="6072" y="6713"/>
                  </a:cubicBezTo>
                  <a:cubicBezTo>
                    <a:pt x="5146" y="6713"/>
                    <a:pt x="3995" y="5700"/>
                    <a:pt x="3224" y="5700"/>
                  </a:cubicBezTo>
                  <a:cubicBezTo>
                    <a:pt x="2967" y="5700"/>
                    <a:pt x="2753" y="5812"/>
                    <a:pt x="2603" y="6113"/>
                  </a:cubicBezTo>
                  <a:cubicBezTo>
                    <a:pt x="2002" y="7347"/>
                    <a:pt x="1802" y="7947"/>
                    <a:pt x="1168" y="8147"/>
                  </a:cubicBezTo>
                  <a:lnTo>
                    <a:pt x="1" y="8548"/>
                  </a:lnTo>
                  <a:lnTo>
                    <a:pt x="26053" y="8548"/>
                  </a:lnTo>
                  <a:lnTo>
                    <a:pt x="24752" y="8147"/>
                  </a:lnTo>
                  <a:cubicBezTo>
                    <a:pt x="24051" y="7947"/>
                    <a:pt x="23851" y="7347"/>
                    <a:pt x="23184" y="6113"/>
                  </a:cubicBezTo>
                  <a:cubicBezTo>
                    <a:pt x="23017" y="5812"/>
                    <a:pt x="22779" y="5700"/>
                    <a:pt x="22496" y="5700"/>
                  </a:cubicBezTo>
                  <a:cubicBezTo>
                    <a:pt x="21645" y="5700"/>
                    <a:pt x="20382" y="6713"/>
                    <a:pt x="19381" y="6713"/>
                  </a:cubicBezTo>
                  <a:cubicBezTo>
                    <a:pt x="18047" y="6713"/>
                    <a:pt x="19615" y="5312"/>
                    <a:pt x="18948" y="4078"/>
                  </a:cubicBezTo>
                  <a:cubicBezTo>
                    <a:pt x="18738" y="3700"/>
                    <a:pt x="18416" y="3580"/>
                    <a:pt x="18025" y="3580"/>
                  </a:cubicBezTo>
                  <a:cubicBezTo>
                    <a:pt x="17339" y="3580"/>
                    <a:pt x="16440" y="3952"/>
                    <a:pt x="15566" y="3952"/>
                  </a:cubicBezTo>
                  <a:cubicBezTo>
                    <a:pt x="15356" y="3952"/>
                    <a:pt x="15148" y="3931"/>
                    <a:pt x="14945" y="3878"/>
                  </a:cubicBezTo>
                  <a:cubicBezTo>
                    <a:pt x="13418" y="3488"/>
                    <a:pt x="15496" y="0"/>
                    <a:pt x="13545" y="0"/>
                  </a:cubicBezTo>
                  <a:cubicBezTo>
                    <a:pt x="13492" y="0"/>
                    <a:pt x="13436" y="3"/>
                    <a:pt x="13377" y="8"/>
                  </a:cubicBezTo>
                  <a:cubicBezTo>
                    <a:pt x="12943" y="75"/>
                    <a:pt x="12643" y="375"/>
                    <a:pt x="12410" y="909"/>
                  </a:cubicBezTo>
                  <a:cubicBezTo>
                    <a:pt x="12209" y="375"/>
                    <a:pt x="11909" y="75"/>
                    <a:pt x="11542" y="8"/>
                  </a:cubicBezTo>
                  <a:cubicBezTo>
                    <a:pt x="11488" y="3"/>
                    <a:pt x="11437" y="0"/>
                    <a:pt x="113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3" name="Google Shape;1253;p46"/>
          <p:cNvSpPr/>
          <p:nvPr/>
        </p:nvSpPr>
        <p:spPr>
          <a:xfrm>
            <a:off x="2191141" y="2100925"/>
            <a:ext cx="293575" cy="344425"/>
          </a:xfrm>
          <a:custGeom>
            <a:rect b="b" l="l" r="r" t="t"/>
            <a:pathLst>
              <a:path extrusionOk="0" h="13777" w="11743">
                <a:moveTo>
                  <a:pt x="7873" y="0"/>
                </a:moveTo>
                <a:cubicBezTo>
                  <a:pt x="2069" y="234"/>
                  <a:pt x="0" y="4136"/>
                  <a:pt x="0" y="4136"/>
                </a:cubicBezTo>
                <a:lnTo>
                  <a:pt x="2302" y="9574"/>
                </a:lnTo>
                <a:lnTo>
                  <a:pt x="2335" y="13710"/>
                </a:lnTo>
                <a:lnTo>
                  <a:pt x="8140" y="13777"/>
                </a:lnTo>
                <a:lnTo>
                  <a:pt x="8406" y="11542"/>
                </a:lnTo>
                <a:cubicBezTo>
                  <a:pt x="8406" y="11542"/>
                  <a:pt x="11475" y="10508"/>
                  <a:pt x="11509" y="10074"/>
                </a:cubicBezTo>
                <a:cubicBezTo>
                  <a:pt x="11575" y="9674"/>
                  <a:pt x="10675" y="6738"/>
                  <a:pt x="10675" y="6738"/>
                </a:cubicBezTo>
                <a:lnTo>
                  <a:pt x="11642" y="5604"/>
                </a:lnTo>
                <a:cubicBezTo>
                  <a:pt x="11742" y="5437"/>
                  <a:pt x="11709" y="5204"/>
                  <a:pt x="11575" y="5070"/>
                </a:cubicBezTo>
                <a:lnTo>
                  <a:pt x="10308" y="4170"/>
                </a:lnTo>
                <a:cubicBezTo>
                  <a:pt x="10208" y="3736"/>
                  <a:pt x="10108" y="3369"/>
                  <a:pt x="9974" y="2969"/>
                </a:cubicBezTo>
                <a:cubicBezTo>
                  <a:pt x="9774" y="2435"/>
                  <a:pt x="7873" y="0"/>
                  <a:pt x="787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6"/>
          <p:cNvSpPr/>
          <p:nvPr/>
        </p:nvSpPr>
        <p:spPr>
          <a:xfrm>
            <a:off x="2362916" y="2303550"/>
            <a:ext cx="50075" cy="41725"/>
          </a:xfrm>
          <a:custGeom>
            <a:rect b="b" l="l" r="r" t="t"/>
            <a:pathLst>
              <a:path extrusionOk="0" h="1669" w="2003">
                <a:moveTo>
                  <a:pt x="768" y="1"/>
                </a:moveTo>
                <a:lnTo>
                  <a:pt x="1" y="68"/>
                </a:lnTo>
                <a:lnTo>
                  <a:pt x="1392" y="1180"/>
                </a:lnTo>
                <a:lnTo>
                  <a:pt x="1392" y="1180"/>
                </a:lnTo>
                <a:cubicBezTo>
                  <a:pt x="1088" y="850"/>
                  <a:pt x="874" y="446"/>
                  <a:pt x="768" y="1"/>
                </a:cubicBezTo>
                <a:close/>
                <a:moveTo>
                  <a:pt x="1392" y="1180"/>
                </a:moveTo>
                <a:lnTo>
                  <a:pt x="1392" y="1180"/>
                </a:lnTo>
                <a:cubicBezTo>
                  <a:pt x="1566" y="1370"/>
                  <a:pt x="1771" y="1535"/>
                  <a:pt x="2002" y="1669"/>
                </a:cubicBezTo>
                <a:lnTo>
                  <a:pt x="1392" y="11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6"/>
          <p:cNvSpPr/>
          <p:nvPr/>
        </p:nvSpPr>
        <p:spPr>
          <a:xfrm>
            <a:off x="2362916" y="2303550"/>
            <a:ext cx="50075" cy="41725"/>
          </a:xfrm>
          <a:custGeom>
            <a:rect b="b" l="l" r="r" t="t"/>
            <a:pathLst>
              <a:path extrusionOk="0" fill="none" h="1669" w="2003">
                <a:moveTo>
                  <a:pt x="1" y="68"/>
                </a:moveTo>
                <a:lnTo>
                  <a:pt x="768" y="1"/>
                </a:lnTo>
                <a:cubicBezTo>
                  <a:pt x="935" y="701"/>
                  <a:pt x="1369" y="1302"/>
                  <a:pt x="2002" y="166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6"/>
          <p:cNvSpPr/>
          <p:nvPr/>
        </p:nvSpPr>
        <p:spPr>
          <a:xfrm>
            <a:off x="2166966" y="2016125"/>
            <a:ext cx="263525" cy="330200"/>
          </a:xfrm>
          <a:custGeom>
            <a:rect b="b" l="l" r="r" t="t"/>
            <a:pathLst>
              <a:path extrusionOk="0" h="13208" w="10541">
                <a:moveTo>
                  <a:pt x="5132" y="1"/>
                </a:moveTo>
                <a:cubicBezTo>
                  <a:pt x="4833" y="1"/>
                  <a:pt x="4477" y="87"/>
                  <a:pt x="4036" y="323"/>
                </a:cubicBezTo>
                <a:cubicBezTo>
                  <a:pt x="2102" y="1357"/>
                  <a:pt x="1534" y="2858"/>
                  <a:pt x="2202" y="3525"/>
                </a:cubicBezTo>
                <a:cubicBezTo>
                  <a:pt x="2202" y="3525"/>
                  <a:pt x="0" y="3626"/>
                  <a:pt x="33" y="6661"/>
                </a:cubicBezTo>
                <a:cubicBezTo>
                  <a:pt x="33" y="9697"/>
                  <a:pt x="3102" y="12499"/>
                  <a:pt x="3269" y="12966"/>
                </a:cubicBezTo>
                <a:cubicBezTo>
                  <a:pt x="3334" y="13135"/>
                  <a:pt x="3623" y="13207"/>
                  <a:pt x="4020" y="13207"/>
                </a:cubicBezTo>
                <a:cubicBezTo>
                  <a:pt x="4640" y="13207"/>
                  <a:pt x="5526" y="13030"/>
                  <a:pt x="6238" y="12765"/>
                </a:cubicBezTo>
                <a:cubicBezTo>
                  <a:pt x="6872" y="12565"/>
                  <a:pt x="7439" y="12132"/>
                  <a:pt x="7806" y="11565"/>
                </a:cubicBezTo>
                <a:cubicBezTo>
                  <a:pt x="7806" y="11565"/>
                  <a:pt x="6705" y="9963"/>
                  <a:pt x="6938" y="9496"/>
                </a:cubicBezTo>
                <a:cubicBezTo>
                  <a:pt x="7008" y="9322"/>
                  <a:pt x="7200" y="9265"/>
                  <a:pt x="7420" y="9265"/>
                </a:cubicBezTo>
                <a:cubicBezTo>
                  <a:pt x="7830" y="9265"/>
                  <a:pt x="8339" y="9463"/>
                  <a:pt x="8339" y="9463"/>
                </a:cubicBezTo>
                <a:cubicBezTo>
                  <a:pt x="8606" y="9296"/>
                  <a:pt x="8840" y="9129"/>
                  <a:pt x="9040" y="8896"/>
                </a:cubicBezTo>
                <a:cubicBezTo>
                  <a:pt x="9240" y="8629"/>
                  <a:pt x="10307" y="7428"/>
                  <a:pt x="9574" y="6794"/>
                </a:cubicBezTo>
                <a:cubicBezTo>
                  <a:pt x="8840" y="6127"/>
                  <a:pt x="7672" y="5760"/>
                  <a:pt x="8173" y="4960"/>
                </a:cubicBezTo>
                <a:cubicBezTo>
                  <a:pt x="8706" y="4159"/>
                  <a:pt x="10541" y="3392"/>
                  <a:pt x="10007" y="1657"/>
                </a:cubicBezTo>
                <a:cubicBezTo>
                  <a:pt x="9676" y="581"/>
                  <a:pt x="9088" y="198"/>
                  <a:pt x="8450" y="198"/>
                </a:cubicBezTo>
                <a:cubicBezTo>
                  <a:pt x="8060" y="198"/>
                  <a:pt x="7652" y="341"/>
                  <a:pt x="7272" y="557"/>
                </a:cubicBezTo>
                <a:cubicBezTo>
                  <a:pt x="7132" y="636"/>
                  <a:pt x="7007" y="668"/>
                  <a:pt x="6888" y="668"/>
                </a:cubicBezTo>
                <a:cubicBezTo>
                  <a:pt x="6350" y="668"/>
                  <a:pt x="5962" y="1"/>
                  <a:pt x="5132"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6"/>
          <p:cNvSpPr/>
          <p:nvPr/>
        </p:nvSpPr>
        <p:spPr>
          <a:xfrm>
            <a:off x="2284541" y="2252700"/>
            <a:ext cx="1700" cy="24200"/>
          </a:xfrm>
          <a:custGeom>
            <a:rect b="b" l="l" r="r" t="t"/>
            <a:pathLst>
              <a:path extrusionOk="0" fill="none" h="968" w="68">
                <a:moveTo>
                  <a:pt x="67" y="0"/>
                </a:moveTo>
                <a:cubicBezTo>
                  <a:pt x="0" y="334"/>
                  <a:pt x="0" y="667"/>
                  <a:pt x="67" y="967"/>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6"/>
          <p:cNvSpPr/>
          <p:nvPr/>
        </p:nvSpPr>
        <p:spPr>
          <a:xfrm>
            <a:off x="2288716" y="2130925"/>
            <a:ext cx="81750" cy="105950"/>
          </a:xfrm>
          <a:custGeom>
            <a:rect b="b" l="l" r="r" t="t"/>
            <a:pathLst>
              <a:path extrusionOk="0" fill="none" h="4238" w="3270">
                <a:moveTo>
                  <a:pt x="3269" y="1"/>
                </a:moveTo>
                <a:cubicBezTo>
                  <a:pt x="3269" y="1"/>
                  <a:pt x="2836" y="768"/>
                  <a:pt x="1168" y="2269"/>
                </a:cubicBezTo>
                <a:cubicBezTo>
                  <a:pt x="601" y="2803"/>
                  <a:pt x="167" y="3503"/>
                  <a:pt x="0" y="4237"/>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6"/>
          <p:cNvSpPr/>
          <p:nvPr/>
        </p:nvSpPr>
        <p:spPr>
          <a:xfrm>
            <a:off x="2315391" y="2169300"/>
            <a:ext cx="65075" cy="75075"/>
          </a:xfrm>
          <a:custGeom>
            <a:rect b="b" l="l" r="r" t="t"/>
            <a:pathLst>
              <a:path extrusionOk="0" fill="none" h="3003" w="2603">
                <a:moveTo>
                  <a:pt x="2602" y="0"/>
                </a:moveTo>
                <a:cubicBezTo>
                  <a:pt x="2602" y="0"/>
                  <a:pt x="901" y="2302"/>
                  <a:pt x="1" y="3002"/>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6"/>
          <p:cNvSpPr/>
          <p:nvPr/>
        </p:nvSpPr>
        <p:spPr>
          <a:xfrm rot="8100000">
            <a:off x="2878817" y="2096700"/>
            <a:ext cx="140749" cy="55949"/>
          </a:xfrm>
          <a:custGeom>
            <a:rect b="b" l="l" r="r" t="t"/>
            <a:pathLst>
              <a:path extrusionOk="0" h="2238" w="5630">
                <a:moveTo>
                  <a:pt x="329" y="0"/>
                </a:moveTo>
                <a:cubicBezTo>
                  <a:pt x="115" y="0"/>
                  <a:pt x="1" y="340"/>
                  <a:pt x="192" y="436"/>
                </a:cubicBezTo>
                <a:cubicBezTo>
                  <a:pt x="1927" y="1270"/>
                  <a:pt x="3728" y="1870"/>
                  <a:pt x="5630" y="2237"/>
                </a:cubicBezTo>
                <a:cubicBezTo>
                  <a:pt x="5630" y="2237"/>
                  <a:pt x="2961" y="436"/>
                  <a:pt x="359" y="2"/>
                </a:cubicBezTo>
                <a:cubicBezTo>
                  <a:pt x="349" y="1"/>
                  <a:pt x="339" y="0"/>
                  <a:pt x="329"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6"/>
          <p:cNvSpPr/>
          <p:nvPr/>
        </p:nvSpPr>
        <p:spPr>
          <a:xfrm>
            <a:off x="2774891" y="2087925"/>
            <a:ext cx="195150" cy="516475"/>
          </a:xfrm>
          <a:custGeom>
            <a:rect b="b" l="l" r="r" t="t"/>
            <a:pathLst>
              <a:path extrusionOk="0" h="20659" w="7806">
                <a:moveTo>
                  <a:pt x="5347" y="1"/>
                </a:moveTo>
                <a:cubicBezTo>
                  <a:pt x="4846" y="1"/>
                  <a:pt x="4737" y="787"/>
                  <a:pt x="4737" y="787"/>
                </a:cubicBezTo>
                <a:cubicBezTo>
                  <a:pt x="4737" y="787"/>
                  <a:pt x="2736" y="3022"/>
                  <a:pt x="2736" y="3656"/>
                </a:cubicBezTo>
                <a:cubicBezTo>
                  <a:pt x="2736" y="4256"/>
                  <a:pt x="4003" y="6324"/>
                  <a:pt x="4003" y="6324"/>
                </a:cubicBezTo>
                <a:lnTo>
                  <a:pt x="801" y="14497"/>
                </a:lnTo>
                <a:lnTo>
                  <a:pt x="0" y="19867"/>
                </a:lnTo>
                <a:cubicBezTo>
                  <a:pt x="0" y="19867"/>
                  <a:pt x="1583" y="20659"/>
                  <a:pt x="2549" y="20659"/>
                </a:cubicBezTo>
                <a:cubicBezTo>
                  <a:pt x="2821" y="20659"/>
                  <a:pt x="3045" y="20596"/>
                  <a:pt x="3169" y="20434"/>
                </a:cubicBezTo>
                <a:cubicBezTo>
                  <a:pt x="3736" y="19700"/>
                  <a:pt x="3937" y="19167"/>
                  <a:pt x="4770" y="16598"/>
                </a:cubicBezTo>
                <a:cubicBezTo>
                  <a:pt x="5604" y="14063"/>
                  <a:pt x="5938" y="6658"/>
                  <a:pt x="5938" y="6658"/>
                </a:cubicBezTo>
                <a:cubicBezTo>
                  <a:pt x="5938" y="6658"/>
                  <a:pt x="7806" y="3956"/>
                  <a:pt x="7606" y="3489"/>
                </a:cubicBezTo>
                <a:cubicBezTo>
                  <a:pt x="7306" y="2855"/>
                  <a:pt x="6939" y="2288"/>
                  <a:pt x="6538" y="1721"/>
                </a:cubicBezTo>
                <a:cubicBezTo>
                  <a:pt x="6572" y="1087"/>
                  <a:pt x="6272" y="520"/>
                  <a:pt x="5771" y="153"/>
                </a:cubicBezTo>
                <a:cubicBezTo>
                  <a:pt x="5606" y="45"/>
                  <a:pt x="5465" y="1"/>
                  <a:pt x="534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6"/>
          <p:cNvSpPr/>
          <p:nvPr/>
        </p:nvSpPr>
        <p:spPr>
          <a:xfrm>
            <a:off x="2310391" y="4404225"/>
            <a:ext cx="269375" cy="147100"/>
          </a:xfrm>
          <a:custGeom>
            <a:rect b="b" l="l" r="r" t="t"/>
            <a:pathLst>
              <a:path extrusionOk="0" h="5884" w="10775">
                <a:moveTo>
                  <a:pt x="534" y="1"/>
                </a:moveTo>
                <a:cubicBezTo>
                  <a:pt x="234" y="1535"/>
                  <a:pt x="67" y="3070"/>
                  <a:pt x="0" y="4604"/>
                </a:cubicBezTo>
                <a:cubicBezTo>
                  <a:pt x="34" y="5071"/>
                  <a:pt x="301" y="5471"/>
                  <a:pt x="701" y="5705"/>
                </a:cubicBezTo>
                <a:cubicBezTo>
                  <a:pt x="1002" y="5830"/>
                  <a:pt x="1412" y="5884"/>
                  <a:pt x="1895" y="5884"/>
                </a:cubicBezTo>
                <a:cubicBezTo>
                  <a:pt x="4620" y="5884"/>
                  <a:pt x="9641" y="4169"/>
                  <a:pt x="10208" y="3970"/>
                </a:cubicBezTo>
                <a:cubicBezTo>
                  <a:pt x="10341" y="3903"/>
                  <a:pt x="10475" y="3803"/>
                  <a:pt x="10541" y="3670"/>
                </a:cubicBezTo>
                <a:cubicBezTo>
                  <a:pt x="10775" y="3170"/>
                  <a:pt x="10508" y="2569"/>
                  <a:pt x="10008" y="2402"/>
                </a:cubicBezTo>
                <a:lnTo>
                  <a:pt x="4837" y="534"/>
                </a:lnTo>
                <a:cubicBezTo>
                  <a:pt x="4446" y="689"/>
                  <a:pt x="4018" y="750"/>
                  <a:pt x="3588" y="750"/>
                </a:cubicBezTo>
                <a:cubicBezTo>
                  <a:pt x="2072" y="750"/>
                  <a:pt x="534" y="1"/>
                  <a:pt x="534"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6"/>
          <p:cNvSpPr/>
          <p:nvPr/>
        </p:nvSpPr>
        <p:spPr>
          <a:xfrm>
            <a:off x="2311216" y="4478450"/>
            <a:ext cx="266050" cy="72875"/>
          </a:xfrm>
          <a:custGeom>
            <a:rect b="b" l="l" r="r" t="t"/>
            <a:pathLst>
              <a:path extrusionOk="0" h="2915" w="10642">
                <a:moveTo>
                  <a:pt x="10542" y="0"/>
                </a:moveTo>
                <a:cubicBezTo>
                  <a:pt x="9107" y="668"/>
                  <a:pt x="6072" y="2002"/>
                  <a:pt x="3303" y="2035"/>
                </a:cubicBezTo>
                <a:cubicBezTo>
                  <a:pt x="3072" y="2049"/>
                  <a:pt x="2841" y="2056"/>
                  <a:pt x="2613" y="2056"/>
                </a:cubicBezTo>
                <a:cubicBezTo>
                  <a:pt x="1721" y="2056"/>
                  <a:pt x="850" y="1954"/>
                  <a:pt x="1" y="1768"/>
                </a:cubicBezTo>
                <a:lnTo>
                  <a:pt x="1" y="1768"/>
                </a:lnTo>
                <a:cubicBezTo>
                  <a:pt x="68" y="2169"/>
                  <a:pt x="301" y="2536"/>
                  <a:pt x="668" y="2736"/>
                </a:cubicBezTo>
                <a:cubicBezTo>
                  <a:pt x="974" y="2861"/>
                  <a:pt x="1388" y="2915"/>
                  <a:pt x="1873" y="2915"/>
                </a:cubicBezTo>
                <a:cubicBezTo>
                  <a:pt x="4611" y="2915"/>
                  <a:pt x="9608" y="1200"/>
                  <a:pt x="10175" y="1001"/>
                </a:cubicBezTo>
                <a:cubicBezTo>
                  <a:pt x="10342" y="934"/>
                  <a:pt x="10442" y="834"/>
                  <a:pt x="10542" y="701"/>
                </a:cubicBezTo>
                <a:cubicBezTo>
                  <a:pt x="10642" y="467"/>
                  <a:pt x="10642" y="201"/>
                  <a:pt x="1054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6"/>
          <p:cNvSpPr/>
          <p:nvPr/>
        </p:nvSpPr>
        <p:spPr>
          <a:xfrm>
            <a:off x="2060216" y="4377475"/>
            <a:ext cx="110100" cy="134600"/>
          </a:xfrm>
          <a:custGeom>
            <a:rect b="b" l="l" r="r" t="t"/>
            <a:pathLst>
              <a:path extrusionOk="0" h="5384" w="4404">
                <a:moveTo>
                  <a:pt x="879" y="0"/>
                </a:moveTo>
                <a:cubicBezTo>
                  <a:pt x="627" y="0"/>
                  <a:pt x="467" y="3"/>
                  <a:pt x="467" y="3"/>
                </a:cubicBezTo>
                <a:cubicBezTo>
                  <a:pt x="467" y="3"/>
                  <a:pt x="0" y="4306"/>
                  <a:pt x="234" y="4740"/>
                </a:cubicBezTo>
                <a:cubicBezTo>
                  <a:pt x="473" y="5129"/>
                  <a:pt x="1089" y="5384"/>
                  <a:pt x="2153" y="5384"/>
                </a:cubicBezTo>
                <a:cubicBezTo>
                  <a:pt x="2274" y="5384"/>
                  <a:pt x="2402" y="5381"/>
                  <a:pt x="2535" y="5374"/>
                </a:cubicBezTo>
                <a:cubicBezTo>
                  <a:pt x="3336" y="5340"/>
                  <a:pt x="4037" y="4807"/>
                  <a:pt x="4270" y="4039"/>
                </a:cubicBezTo>
                <a:cubicBezTo>
                  <a:pt x="4403" y="3739"/>
                  <a:pt x="4103" y="937"/>
                  <a:pt x="4103" y="437"/>
                </a:cubicBezTo>
                <a:cubicBezTo>
                  <a:pt x="4077" y="42"/>
                  <a:pt x="1826" y="0"/>
                  <a:pt x="879"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6"/>
          <p:cNvSpPr/>
          <p:nvPr/>
        </p:nvSpPr>
        <p:spPr>
          <a:xfrm>
            <a:off x="2064391" y="4458425"/>
            <a:ext cx="103425" cy="53650"/>
          </a:xfrm>
          <a:custGeom>
            <a:rect b="b" l="l" r="r" t="t"/>
            <a:pathLst>
              <a:path extrusionOk="0" h="2146" w="4137">
                <a:moveTo>
                  <a:pt x="4136" y="1"/>
                </a:moveTo>
                <a:cubicBezTo>
                  <a:pt x="3736" y="768"/>
                  <a:pt x="3236" y="1268"/>
                  <a:pt x="1901" y="1268"/>
                </a:cubicBezTo>
                <a:cubicBezTo>
                  <a:pt x="1846" y="1271"/>
                  <a:pt x="1790" y="1273"/>
                  <a:pt x="1735" y="1273"/>
                </a:cubicBezTo>
                <a:cubicBezTo>
                  <a:pt x="1124" y="1273"/>
                  <a:pt x="520" y="1104"/>
                  <a:pt x="0" y="768"/>
                </a:cubicBezTo>
                <a:lnTo>
                  <a:pt x="0" y="768"/>
                </a:lnTo>
                <a:cubicBezTo>
                  <a:pt x="0" y="1002"/>
                  <a:pt x="0" y="1268"/>
                  <a:pt x="67" y="1502"/>
                </a:cubicBezTo>
                <a:cubicBezTo>
                  <a:pt x="309" y="1865"/>
                  <a:pt x="934" y="2145"/>
                  <a:pt x="2016" y="2145"/>
                </a:cubicBezTo>
                <a:cubicBezTo>
                  <a:pt x="2129" y="2145"/>
                  <a:pt x="2246" y="2142"/>
                  <a:pt x="2368" y="2136"/>
                </a:cubicBezTo>
                <a:cubicBezTo>
                  <a:pt x="3169" y="2102"/>
                  <a:pt x="3870" y="1569"/>
                  <a:pt x="4103" y="801"/>
                </a:cubicBezTo>
                <a:cubicBezTo>
                  <a:pt x="4136" y="535"/>
                  <a:pt x="4136" y="268"/>
                  <a:pt x="4136"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46"/>
          <p:cNvGrpSpPr/>
          <p:nvPr/>
        </p:nvGrpSpPr>
        <p:grpSpPr>
          <a:xfrm>
            <a:off x="2782466" y="1467390"/>
            <a:ext cx="3579068" cy="2543537"/>
            <a:chOff x="3212263" y="1150200"/>
            <a:chExt cx="2628575" cy="1868050"/>
          </a:xfrm>
        </p:grpSpPr>
        <p:sp>
          <p:nvSpPr>
            <p:cNvPr id="1267" name="Google Shape;1267;p46"/>
            <p:cNvSpPr/>
            <p:nvPr/>
          </p:nvSpPr>
          <p:spPr>
            <a:xfrm>
              <a:off x="3212263" y="1271975"/>
              <a:ext cx="2628575" cy="1746275"/>
            </a:xfrm>
            <a:custGeom>
              <a:rect b="b" l="l" r="r" t="t"/>
              <a:pathLst>
                <a:path extrusionOk="0" h="69851" w="105143">
                  <a:moveTo>
                    <a:pt x="4871" y="1"/>
                  </a:moveTo>
                  <a:cubicBezTo>
                    <a:pt x="2169" y="1"/>
                    <a:pt x="1" y="2169"/>
                    <a:pt x="1" y="4871"/>
                  </a:cubicBezTo>
                  <a:lnTo>
                    <a:pt x="1" y="65014"/>
                  </a:lnTo>
                  <a:cubicBezTo>
                    <a:pt x="1" y="67683"/>
                    <a:pt x="2169" y="69851"/>
                    <a:pt x="4871" y="69851"/>
                  </a:cubicBezTo>
                  <a:lnTo>
                    <a:pt x="100272" y="69851"/>
                  </a:lnTo>
                  <a:cubicBezTo>
                    <a:pt x="102974" y="69851"/>
                    <a:pt x="105143" y="67683"/>
                    <a:pt x="105143" y="65014"/>
                  </a:cubicBezTo>
                  <a:lnTo>
                    <a:pt x="105143" y="4871"/>
                  </a:lnTo>
                  <a:cubicBezTo>
                    <a:pt x="105143" y="2169"/>
                    <a:pt x="102974" y="1"/>
                    <a:pt x="100272" y="1"/>
                  </a:cubicBezTo>
                  <a:close/>
                </a:path>
              </a:pathLst>
            </a:custGeom>
            <a:solidFill>
              <a:srgbClr val="C6FF00"/>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6"/>
            <p:cNvSpPr/>
            <p:nvPr/>
          </p:nvSpPr>
          <p:spPr>
            <a:xfrm>
              <a:off x="3415738" y="1280325"/>
              <a:ext cx="88425" cy="88425"/>
            </a:xfrm>
            <a:custGeom>
              <a:rect b="b" l="l" r="r" t="t"/>
              <a:pathLst>
                <a:path extrusionOk="0" h="3537" w="3537">
                  <a:moveTo>
                    <a:pt x="1769" y="1"/>
                  </a:moveTo>
                  <a:cubicBezTo>
                    <a:pt x="802" y="1"/>
                    <a:pt x="1" y="801"/>
                    <a:pt x="1" y="1768"/>
                  </a:cubicBezTo>
                  <a:cubicBezTo>
                    <a:pt x="1" y="2769"/>
                    <a:pt x="802" y="3536"/>
                    <a:pt x="1769" y="3536"/>
                  </a:cubicBezTo>
                  <a:cubicBezTo>
                    <a:pt x="2736" y="3536"/>
                    <a:pt x="3537" y="2769"/>
                    <a:pt x="3537" y="1768"/>
                  </a:cubicBezTo>
                  <a:cubicBezTo>
                    <a:pt x="3537" y="801"/>
                    <a:pt x="2736" y="1"/>
                    <a:pt x="1769" y="1"/>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6"/>
            <p:cNvSpPr/>
            <p:nvPr/>
          </p:nvSpPr>
          <p:spPr>
            <a:xfrm>
              <a:off x="3550838" y="1280100"/>
              <a:ext cx="103450" cy="88650"/>
            </a:xfrm>
            <a:custGeom>
              <a:rect b="b" l="l" r="r" t="t"/>
              <a:pathLst>
                <a:path extrusionOk="0" h="3546" w="4138">
                  <a:moveTo>
                    <a:pt x="2339" y="0"/>
                  </a:moveTo>
                  <a:cubicBezTo>
                    <a:pt x="1906" y="0"/>
                    <a:pt x="1465" y="158"/>
                    <a:pt x="1102" y="510"/>
                  </a:cubicBezTo>
                  <a:cubicBezTo>
                    <a:pt x="1" y="1644"/>
                    <a:pt x="768" y="3545"/>
                    <a:pt x="2369" y="3545"/>
                  </a:cubicBezTo>
                  <a:cubicBezTo>
                    <a:pt x="3337" y="3545"/>
                    <a:pt x="4137" y="2778"/>
                    <a:pt x="4137" y="1777"/>
                  </a:cubicBezTo>
                  <a:cubicBezTo>
                    <a:pt x="4137" y="711"/>
                    <a:pt x="3258" y="0"/>
                    <a:pt x="2339"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6"/>
            <p:cNvSpPr/>
            <p:nvPr/>
          </p:nvSpPr>
          <p:spPr>
            <a:xfrm>
              <a:off x="3437438" y="1150200"/>
              <a:ext cx="46725" cy="203525"/>
            </a:xfrm>
            <a:custGeom>
              <a:rect b="b" l="l" r="r" t="t"/>
              <a:pathLst>
                <a:path extrusionOk="0" h="8141" w="1869">
                  <a:moveTo>
                    <a:pt x="880" y="0"/>
                  </a:moveTo>
                  <a:cubicBezTo>
                    <a:pt x="403" y="0"/>
                    <a:pt x="0" y="421"/>
                    <a:pt x="0" y="936"/>
                  </a:cubicBezTo>
                  <a:lnTo>
                    <a:pt x="0" y="7207"/>
                  </a:lnTo>
                  <a:cubicBezTo>
                    <a:pt x="0" y="7707"/>
                    <a:pt x="434" y="8141"/>
                    <a:pt x="934" y="8141"/>
                  </a:cubicBezTo>
                  <a:cubicBezTo>
                    <a:pt x="1435" y="8141"/>
                    <a:pt x="1868" y="7707"/>
                    <a:pt x="1868" y="7207"/>
                  </a:cubicBezTo>
                  <a:lnTo>
                    <a:pt x="1868" y="936"/>
                  </a:lnTo>
                  <a:cubicBezTo>
                    <a:pt x="1868" y="402"/>
                    <a:pt x="1435" y="2"/>
                    <a:pt x="934" y="2"/>
                  </a:cubicBezTo>
                  <a:cubicBezTo>
                    <a:pt x="916" y="1"/>
                    <a:pt x="898" y="0"/>
                    <a:pt x="880"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6"/>
            <p:cNvSpPr/>
            <p:nvPr/>
          </p:nvSpPr>
          <p:spPr>
            <a:xfrm>
              <a:off x="3589213" y="1150200"/>
              <a:ext cx="46725" cy="203525"/>
            </a:xfrm>
            <a:custGeom>
              <a:rect b="b" l="l" r="r" t="t"/>
              <a:pathLst>
                <a:path extrusionOk="0" h="8141" w="1869">
                  <a:moveTo>
                    <a:pt x="877" y="0"/>
                  </a:moveTo>
                  <a:cubicBezTo>
                    <a:pt x="372" y="0"/>
                    <a:pt x="0" y="421"/>
                    <a:pt x="0" y="936"/>
                  </a:cubicBezTo>
                  <a:lnTo>
                    <a:pt x="0" y="7207"/>
                  </a:lnTo>
                  <a:cubicBezTo>
                    <a:pt x="0" y="7707"/>
                    <a:pt x="401" y="8141"/>
                    <a:pt x="934" y="8141"/>
                  </a:cubicBezTo>
                  <a:cubicBezTo>
                    <a:pt x="1435" y="8141"/>
                    <a:pt x="1868" y="7707"/>
                    <a:pt x="1868" y="7207"/>
                  </a:cubicBezTo>
                  <a:lnTo>
                    <a:pt x="1868" y="936"/>
                  </a:lnTo>
                  <a:cubicBezTo>
                    <a:pt x="1868" y="402"/>
                    <a:pt x="1435" y="2"/>
                    <a:pt x="934" y="2"/>
                  </a:cubicBezTo>
                  <a:cubicBezTo>
                    <a:pt x="915" y="1"/>
                    <a:pt x="896" y="0"/>
                    <a:pt x="877"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6"/>
            <p:cNvSpPr/>
            <p:nvPr/>
          </p:nvSpPr>
          <p:spPr>
            <a:xfrm>
              <a:off x="5401338" y="1280100"/>
              <a:ext cx="103425" cy="88650"/>
            </a:xfrm>
            <a:custGeom>
              <a:rect b="b" l="l" r="r" t="t"/>
              <a:pathLst>
                <a:path extrusionOk="0" h="3546" w="4137">
                  <a:moveTo>
                    <a:pt x="2338" y="0"/>
                  </a:moveTo>
                  <a:cubicBezTo>
                    <a:pt x="1906" y="0"/>
                    <a:pt x="1464" y="158"/>
                    <a:pt x="1101" y="510"/>
                  </a:cubicBezTo>
                  <a:cubicBezTo>
                    <a:pt x="0" y="1644"/>
                    <a:pt x="768" y="3545"/>
                    <a:pt x="2369" y="3545"/>
                  </a:cubicBezTo>
                  <a:cubicBezTo>
                    <a:pt x="3336" y="3545"/>
                    <a:pt x="4137" y="2778"/>
                    <a:pt x="4137" y="1777"/>
                  </a:cubicBezTo>
                  <a:cubicBezTo>
                    <a:pt x="4137" y="711"/>
                    <a:pt x="3257" y="0"/>
                    <a:pt x="2338"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6"/>
            <p:cNvSpPr/>
            <p:nvPr/>
          </p:nvSpPr>
          <p:spPr>
            <a:xfrm>
              <a:off x="5565613" y="1280325"/>
              <a:ext cx="89250" cy="88425"/>
            </a:xfrm>
            <a:custGeom>
              <a:rect b="b" l="l" r="r" t="t"/>
              <a:pathLst>
                <a:path extrusionOk="0" h="3537" w="3570">
                  <a:moveTo>
                    <a:pt x="1802" y="1"/>
                  </a:moveTo>
                  <a:cubicBezTo>
                    <a:pt x="801" y="1"/>
                    <a:pt x="1" y="801"/>
                    <a:pt x="1" y="1768"/>
                  </a:cubicBezTo>
                  <a:cubicBezTo>
                    <a:pt x="1" y="2769"/>
                    <a:pt x="801" y="3536"/>
                    <a:pt x="1802" y="3536"/>
                  </a:cubicBezTo>
                  <a:cubicBezTo>
                    <a:pt x="2769" y="3536"/>
                    <a:pt x="3570" y="2769"/>
                    <a:pt x="3570" y="1768"/>
                  </a:cubicBezTo>
                  <a:cubicBezTo>
                    <a:pt x="3570" y="801"/>
                    <a:pt x="2769" y="1"/>
                    <a:pt x="1802" y="1"/>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6"/>
            <p:cNvSpPr/>
            <p:nvPr/>
          </p:nvSpPr>
          <p:spPr>
            <a:xfrm>
              <a:off x="5438038" y="1150200"/>
              <a:ext cx="46725" cy="203525"/>
            </a:xfrm>
            <a:custGeom>
              <a:rect b="b" l="l" r="r" t="t"/>
              <a:pathLst>
                <a:path extrusionOk="0" h="8141" w="1869">
                  <a:moveTo>
                    <a:pt x="877" y="0"/>
                  </a:moveTo>
                  <a:cubicBezTo>
                    <a:pt x="372" y="0"/>
                    <a:pt x="0" y="421"/>
                    <a:pt x="0" y="936"/>
                  </a:cubicBezTo>
                  <a:lnTo>
                    <a:pt x="0" y="7207"/>
                  </a:lnTo>
                  <a:cubicBezTo>
                    <a:pt x="0" y="7707"/>
                    <a:pt x="400" y="8141"/>
                    <a:pt x="934" y="8141"/>
                  </a:cubicBezTo>
                  <a:cubicBezTo>
                    <a:pt x="1434" y="8141"/>
                    <a:pt x="1868" y="7707"/>
                    <a:pt x="1868" y="7207"/>
                  </a:cubicBezTo>
                  <a:lnTo>
                    <a:pt x="1868" y="936"/>
                  </a:lnTo>
                  <a:cubicBezTo>
                    <a:pt x="1868" y="402"/>
                    <a:pt x="1434" y="2"/>
                    <a:pt x="934" y="2"/>
                  </a:cubicBezTo>
                  <a:cubicBezTo>
                    <a:pt x="915" y="1"/>
                    <a:pt x="896" y="0"/>
                    <a:pt x="877"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6"/>
            <p:cNvSpPr/>
            <p:nvPr/>
          </p:nvSpPr>
          <p:spPr>
            <a:xfrm>
              <a:off x="5588963" y="1150200"/>
              <a:ext cx="46725" cy="203525"/>
            </a:xfrm>
            <a:custGeom>
              <a:rect b="b" l="l" r="r" t="t"/>
              <a:pathLst>
                <a:path extrusionOk="0" h="8141" w="1869">
                  <a:moveTo>
                    <a:pt x="989" y="0"/>
                  </a:moveTo>
                  <a:cubicBezTo>
                    <a:pt x="971" y="0"/>
                    <a:pt x="953" y="1"/>
                    <a:pt x="935" y="2"/>
                  </a:cubicBezTo>
                  <a:cubicBezTo>
                    <a:pt x="434" y="2"/>
                    <a:pt x="1" y="402"/>
                    <a:pt x="1" y="936"/>
                  </a:cubicBezTo>
                  <a:lnTo>
                    <a:pt x="1" y="7207"/>
                  </a:lnTo>
                  <a:cubicBezTo>
                    <a:pt x="1" y="7741"/>
                    <a:pt x="434" y="8141"/>
                    <a:pt x="935" y="8141"/>
                  </a:cubicBezTo>
                  <a:cubicBezTo>
                    <a:pt x="1468" y="8141"/>
                    <a:pt x="1869" y="7707"/>
                    <a:pt x="1869" y="7207"/>
                  </a:cubicBezTo>
                  <a:lnTo>
                    <a:pt x="1869" y="936"/>
                  </a:lnTo>
                  <a:cubicBezTo>
                    <a:pt x="1869" y="421"/>
                    <a:pt x="1466" y="0"/>
                    <a:pt x="989"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6"/>
            <p:cNvSpPr/>
            <p:nvPr/>
          </p:nvSpPr>
          <p:spPr>
            <a:xfrm>
              <a:off x="4415638" y="1280325"/>
              <a:ext cx="89250" cy="88425"/>
            </a:xfrm>
            <a:custGeom>
              <a:rect b="b" l="l" r="r" t="t"/>
              <a:pathLst>
                <a:path extrusionOk="0" h="3537" w="3570">
                  <a:moveTo>
                    <a:pt x="1801" y="1"/>
                  </a:moveTo>
                  <a:cubicBezTo>
                    <a:pt x="801" y="1"/>
                    <a:pt x="0" y="801"/>
                    <a:pt x="0" y="1768"/>
                  </a:cubicBezTo>
                  <a:cubicBezTo>
                    <a:pt x="0" y="2769"/>
                    <a:pt x="801" y="3536"/>
                    <a:pt x="1801" y="3536"/>
                  </a:cubicBezTo>
                  <a:cubicBezTo>
                    <a:pt x="2769" y="3536"/>
                    <a:pt x="3569" y="2769"/>
                    <a:pt x="3569" y="1768"/>
                  </a:cubicBezTo>
                  <a:cubicBezTo>
                    <a:pt x="3569" y="801"/>
                    <a:pt x="2769" y="1"/>
                    <a:pt x="1801" y="1"/>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6"/>
            <p:cNvSpPr/>
            <p:nvPr/>
          </p:nvSpPr>
          <p:spPr>
            <a:xfrm>
              <a:off x="4565738" y="1280325"/>
              <a:ext cx="88425" cy="88425"/>
            </a:xfrm>
            <a:custGeom>
              <a:rect b="b" l="l" r="r" t="t"/>
              <a:pathLst>
                <a:path extrusionOk="0" h="3537" w="3537">
                  <a:moveTo>
                    <a:pt x="1768" y="1"/>
                  </a:moveTo>
                  <a:cubicBezTo>
                    <a:pt x="801" y="1"/>
                    <a:pt x="0" y="801"/>
                    <a:pt x="0" y="1768"/>
                  </a:cubicBezTo>
                  <a:cubicBezTo>
                    <a:pt x="0" y="2769"/>
                    <a:pt x="801" y="3536"/>
                    <a:pt x="1768" y="3536"/>
                  </a:cubicBezTo>
                  <a:cubicBezTo>
                    <a:pt x="2769" y="3536"/>
                    <a:pt x="3536" y="2769"/>
                    <a:pt x="3536" y="1768"/>
                  </a:cubicBezTo>
                  <a:cubicBezTo>
                    <a:pt x="3536" y="801"/>
                    <a:pt x="2769" y="1"/>
                    <a:pt x="1768" y="1"/>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6"/>
            <p:cNvSpPr/>
            <p:nvPr/>
          </p:nvSpPr>
          <p:spPr>
            <a:xfrm>
              <a:off x="4437338" y="1150200"/>
              <a:ext cx="46700" cy="203525"/>
            </a:xfrm>
            <a:custGeom>
              <a:rect b="b" l="l" r="r" t="t"/>
              <a:pathLst>
                <a:path extrusionOk="0" h="8141" w="1868">
                  <a:moveTo>
                    <a:pt x="879" y="0"/>
                  </a:moveTo>
                  <a:cubicBezTo>
                    <a:pt x="402" y="0"/>
                    <a:pt x="1" y="421"/>
                    <a:pt x="33" y="936"/>
                  </a:cubicBezTo>
                  <a:lnTo>
                    <a:pt x="33" y="7207"/>
                  </a:lnTo>
                  <a:cubicBezTo>
                    <a:pt x="33" y="7707"/>
                    <a:pt x="433" y="8141"/>
                    <a:pt x="933" y="8141"/>
                  </a:cubicBezTo>
                  <a:cubicBezTo>
                    <a:pt x="1467" y="8141"/>
                    <a:pt x="1867" y="7707"/>
                    <a:pt x="1867" y="7207"/>
                  </a:cubicBezTo>
                  <a:lnTo>
                    <a:pt x="1867" y="936"/>
                  </a:lnTo>
                  <a:cubicBezTo>
                    <a:pt x="1867" y="402"/>
                    <a:pt x="1467" y="2"/>
                    <a:pt x="933" y="2"/>
                  </a:cubicBezTo>
                  <a:cubicBezTo>
                    <a:pt x="915" y="1"/>
                    <a:pt x="897" y="0"/>
                    <a:pt x="879"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6"/>
            <p:cNvSpPr/>
            <p:nvPr/>
          </p:nvSpPr>
          <p:spPr>
            <a:xfrm>
              <a:off x="4589088" y="1150200"/>
              <a:ext cx="46725" cy="203525"/>
            </a:xfrm>
            <a:custGeom>
              <a:rect b="b" l="l" r="r" t="t"/>
              <a:pathLst>
                <a:path extrusionOk="0" h="8141" w="1869">
                  <a:moveTo>
                    <a:pt x="877" y="0"/>
                  </a:moveTo>
                  <a:cubicBezTo>
                    <a:pt x="372" y="0"/>
                    <a:pt x="0" y="421"/>
                    <a:pt x="0" y="936"/>
                  </a:cubicBezTo>
                  <a:lnTo>
                    <a:pt x="0" y="7207"/>
                  </a:lnTo>
                  <a:cubicBezTo>
                    <a:pt x="0" y="7707"/>
                    <a:pt x="401" y="8141"/>
                    <a:pt x="934" y="8141"/>
                  </a:cubicBezTo>
                  <a:cubicBezTo>
                    <a:pt x="1435" y="8141"/>
                    <a:pt x="1868" y="7707"/>
                    <a:pt x="1868" y="7207"/>
                  </a:cubicBezTo>
                  <a:lnTo>
                    <a:pt x="1868" y="936"/>
                  </a:lnTo>
                  <a:cubicBezTo>
                    <a:pt x="1868" y="402"/>
                    <a:pt x="1435" y="2"/>
                    <a:pt x="934" y="2"/>
                  </a:cubicBezTo>
                  <a:cubicBezTo>
                    <a:pt x="915" y="1"/>
                    <a:pt x="896" y="0"/>
                    <a:pt x="877"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0" name="Google Shape;1280;p46"/>
          <p:cNvSpPr/>
          <p:nvPr/>
        </p:nvSpPr>
        <p:spPr>
          <a:xfrm>
            <a:off x="2070216" y="3109125"/>
            <a:ext cx="440350" cy="1342700"/>
          </a:xfrm>
          <a:custGeom>
            <a:rect b="b" l="l" r="r" t="t"/>
            <a:pathLst>
              <a:path extrusionOk="0" h="53708" w="17614">
                <a:moveTo>
                  <a:pt x="1902" y="1"/>
                </a:moveTo>
                <a:cubicBezTo>
                  <a:pt x="1902" y="1"/>
                  <a:pt x="1135" y="6439"/>
                  <a:pt x="1135" y="7540"/>
                </a:cubicBezTo>
                <a:cubicBezTo>
                  <a:pt x="1168" y="8640"/>
                  <a:pt x="1568" y="28621"/>
                  <a:pt x="1568" y="28621"/>
                </a:cubicBezTo>
                <a:lnTo>
                  <a:pt x="1" y="51037"/>
                </a:lnTo>
                <a:cubicBezTo>
                  <a:pt x="334" y="51738"/>
                  <a:pt x="1035" y="52138"/>
                  <a:pt x="1802" y="52138"/>
                </a:cubicBezTo>
                <a:cubicBezTo>
                  <a:pt x="2536" y="52105"/>
                  <a:pt x="3303" y="51938"/>
                  <a:pt x="4003" y="51638"/>
                </a:cubicBezTo>
                <a:lnTo>
                  <a:pt x="8940" y="28288"/>
                </a:lnTo>
                <a:lnTo>
                  <a:pt x="10041" y="53072"/>
                </a:lnTo>
                <a:cubicBezTo>
                  <a:pt x="10041" y="53072"/>
                  <a:pt x="10676" y="53707"/>
                  <a:pt x="12132" y="53707"/>
                </a:cubicBezTo>
                <a:cubicBezTo>
                  <a:pt x="12168" y="53707"/>
                  <a:pt x="12205" y="53707"/>
                  <a:pt x="12243" y="53706"/>
                </a:cubicBezTo>
                <a:cubicBezTo>
                  <a:pt x="13177" y="53673"/>
                  <a:pt x="14011" y="53139"/>
                  <a:pt x="14444" y="52338"/>
                </a:cubicBezTo>
                <a:cubicBezTo>
                  <a:pt x="14444" y="52338"/>
                  <a:pt x="15211" y="42731"/>
                  <a:pt x="16346" y="35860"/>
                </a:cubicBezTo>
                <a:cubicBezTo>
                  <a:pt x="17480" y="29022"/>
                  <a:pt x="17613" y="10108"/>
                  <a:pt x="17613" y="10108"/>
                </a:cubicBezTo>
                <a:lnTo>
                  <a:pt x="17213" y="1268"/>
                </a:lnTo>
                <a:cubicBezTo>
                  <a:pt x="15979" y="1869"/>
                  <a:pt x="14711" y="2336"/>
                  <a:pt x="13377" y="2636"/>
                </a:cubicBezTo>
                <a:lnTo>
                  <a:pt x="1902"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6"/>
          <p:cNvSpPr/>
          <p:nvPr/>
        </p:nvSpPr>
        <p:spPr>
          <a:xfrm>
            <a:off x="2226991" y="3225875"/>
            <a:ext cx="115125" cy="13375"/>
          </a:xfrm>
          <a:custGeom>
            <a:rect b="b" l="l" r="r" t="t"/>
            <a:pathLst>
              <a:path extrusionOk="0" fill="none" h="535" w="4605">
                <a:moveTo>
                  <a:pt x="1" y="1"/>
                </a:moveTo>
                <a:cubicBezTo>
                  <a:pt x="1502" y="334"/>
                  <a:pt x="3036" y="501"/>
                  <a:pt x="4604" y="53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6"/>
          <p:cNvSpPr/>
          <p:nvPr/>
        </p:nvSpPr>
        <p:spPr>
          <a:xfrm>
            <a:off x="2120266" y="3195025"/>
            <a:ext cx="49225" cy="17550"/>
          </a:xfrm>
          <a:custGeom>
            <a:rect b="b" l="l" r="r" t="t"/>
            <a:pathLst>
              <a:path extrusionOk="0" fill="none" h="702" w="1969">
                <a:moveTo>
                  <a:pt x="0" y="1"/>
                </a:moveTo>
                <a:cubicBezTo>
                  <a:pt x="0" y="1"/>
                  <a:pt x="534" y="701"/>
                  <a:pt x="1968" y="70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6"/>
          <p:cNvSpPr/>
          <p:nvPr/>
        </p:nvSpPr>
        <p:spPr>
          <a:xfrm>
            <a:off x="2412141" y="3181675"/>
            <a:ext cx="92575" cy="1086650"/>
          </a:xfrm>
          <a:custGeom>
            <a:rect b="b" l="l" r="r" t="t"/>
            <a:pathLst>
              <a:path extrusionOk="0" fill="none" h="43466" w="3703">
                <a:moveTo>
                  <a:pt x="0" y="43465"/>
                </a:moveTo>
                <a:cubicBezTo>
                  <a:pt x="0" y="43465"/>
                  <a:pt x="1067" y="30723"/>
                  <a:pt x="1768" y="21550"/>
                </a:cubicBezTo>
                <a:cubicBezTo>
                  <a:pt x="2202" y="16146"/>
                  <a:pt x="2235" y="10709"/>
                  <a:pt x="1935" y="5305"/>
                </a:cubicBezTo>
                <a:cubicBezTo>
                  <a:pt x="1935" y="5305"/>
                  <a:pt x="3703" y="3337"/>
                  <a:pt x="2468"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6"/>
          <p:cNvSpPr/>
          <p:nvPr/>
        </p:nvSpPr>
        <p:spPr>
          <a:xfrm>
            <a:off x="2398791" y="4303325"/>
            <a:ext cx="13375" cy="101750"/>
          </a:xfrm>
          <a:custGeom>
            <a:rect b="b" l="l" r="r" t="t"/>
            <a:pathLst>
              <a:path extrusionOk="0" fill="none" h="4070" w="535">
                <a:moveTo>
                  <a:pt x="534" y="0"/>
                </a:moveTo>
                <a:lnTo>
                  <a:pt x="0" y="407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6"/>
          <p:cNvSpPr/>
          <p:nvPr/>
        </p:nvSpPr>
        <p:spPr>
          <a:xfrm>
            <a:off x="2187791" y="3329300"/>
            <a:ext cx="105100" cy="487025"/>
          </a:xfrm>
          <a:custGeom>
            <a:rect b="b" l="l" r="r" t="t"/>
            <a:pathLst>
              <a:path extrusionOk="0" fill="none" h="19481" w="4204">
                <a:moveTo>
                  <a:pt x="4204" y="19481"/>
                </a:moveTo>
                <a:lnTo>
                  <a:pt x="2970" y="2836"/>
                </a:ln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6"/>
          <p:cNvSpPr/>
          <p:nvPr/>
        </p:nvSpPr>
        <p:spPr>
          <a:xfrm>
            <a:off x="1962641" y="2849950"/>
            <a:ext cx="179325" cy="673925"/>
          </a:xfrm>
          <a:custGeom>
            <a:rect b="b" l="l" r="r" t="t"/>
            <a:pathLst>
              <a:path extrusionOk="0" h="26957" w="7173">
                <a:moveTo>
                  <a:pt x="3079" y="1"/>
                </a:moveTo>
                <a:cubicBezTo>
                  <a:pt x="2346" y="1"/>
                  <a:pt x="1701" y="306"/>
                  <a:pt x="1335" y="1161"/>
                </a:cubicBezTo>
                <a:cubicBezTo>
                  <a:pt x="1035" y="2062"/>
                  <a:pt x="834" y="3029"/>
                  <a:pt x="734" y="3963"/>
                </a:cubicBezTo>
                <a:cubicBezTo>
                  <a:pt x="468" y="5831"/>
                  <a:pt x="568" y="18507"/>
                  <a:pt x="568" y="19808"/>
                </a:cubicBezTo>
                <a:cubicBezTo>
                  <a:pt x="568" y="19875"/>
                  <a:pt x="568" y="19941"/>
                  <a:pt x="568" y="20008"/>
                </a:cubicBezTo>
                <a:cubicBezTo>
                  <a:pt x="434" y="20508"/>
                  <a:pt x="1" y="22677"/>
                  <a:pt x="301" y="23978"/>
                </a:cubicBezTo>
                <a:cubicBezTo>
                  <a:pt x="668" y="25445"/>
                  <a:pt x="1335" y="26580"/>
                  <a:pt x="2502" y="26913"/>
                </a:cubicBezTo>
                <a:cubicBezTo>
                  <a:pt x="2614" y="26943"/>
                  <a:pt x="2720" y="26956"/>
                  <a:pt x="2821" y="26956"/>
                </a:cubicBezTo>
                <a:cubicBezTo>
                  <a:pt x="3753" y="26956"/>
                  <a:pt x="4254" y="25797"/>
                  <a:pt x="4103" y="25045"/>
                </a:cubicBezTo>
                <a:cubicBezTo>
                  <a:pt x="3937" y="24244"/>
                  <a:pt x="4337" y="23611"/>
                  <a:pt x="4170" y="22777"/>
                </a:cubicBezTo>
                <a:cubicBezTo>
                  <a:pt x="4037" y="22143"/>
                  <a:pt x="3403" y="20408"/>
                  <a:pt x="3169" y="19775"/>
                </a:cubicBezTo>
                <a:cubicBezTo>
                  <a:pt x="3103" y="19608"/>
                  <a:pt x="3103" y="19441"/>
                  <a:pt x="3136" y="19274"/>
                </a:cubicBezTo>
                <a:cubicBezTo>
                  <a:pt x="3436" y="17606"/>
                  <a:pt x="5271" y="8266"/>
                  <a:pt x="5404" y="7799"/>
                </a:cubicBezTo>
                <a:cubicBezTo>
                  <a:pt x="5538" y="7366"/>
                  <a:pt x="6605" y="3963"/>
                  <a:pt x="7072" y="2496"/>
                </a:cubicBezTo>
                <a:cubicBezTo>
                  <a:pt x="7172" y="2129"/>
                  <a:pt x="7039" y="1695"/>
                  <a:pt x="6705" y="1462"/>
                </a:cubicBezTo>
                <a:cubicBezTo>
                  <a:pt x="5881" y="912"/>
                  <a:pt x="4347" y="1"/>
                  <a:pt x="3079"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6"/>
          <p:cNvSpPr/>
          <p:nvPr/>
        </p:nvSpPr>
        <p:spPr>
          <a:xfrm>
            <a:off x="2016016" y="3456050"/>
            <a:ext cx="41725" cy="50050"/>
          </a:xfrm>
          <a:custGeom>
            <a:rect b="b" l="l" r="r" t="t"/>
            <a:pathLst>
              <a:path extrusionOk="0" fill="none" h="2002" w="1669">
                <a:moveTo>
                  <a:pt x="0" y="0"/>
                </a:moveTo>
                <a:cubicBezTo>
                  <a:pt x="0" y="0"/>
                  <a:pt x="1501" y="1035"/>
                  <a:pt x="1668" y="200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6"/>
          <p:cNvSpPr/>
          <p:nvPr/>
        </p:nvSpPr>
        <p:spPr>
          <a:xfrm>
            <a:off x="2027691" y="3435200"/>
            <a:ext cx="37550" cy="34225"/>
          </a:xfrm>
          <a:custGeom>
            <a:rect b="b" l="l" r="r" t="t"/>
            <a:pathLst>
              <a:path extrusionOk="0" fill="none" h="1369" w="1502">
                <a:moveTo>
                  <a:pt x="0" y="1"/>
                </a:moveTo>
                <a:cubicBezTo>
                  <a:pt x="0" y="1"/>
                  <a:pt x="1168" y="768"/>
                  <a:pt x="1501" y="136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6"/>
          <p:cNvSpPr/>
          <p:nvPr/>
        </p:nvSpPr>
        <p:spPr>
          <a:xfrm>
            <a:off x="2033516" y="3340975"/>
            <a:ext cx="48400" cy="136775"/>
          </a:xfrm>
          <a:custGeom>
            <a:rect b="b" l="l" r="r" t="t"/>
            <a:pathLst>
              <a:path extrusionOk="0" h="5471" w="1936">
                <a:moveTo>
                  <a:pt x="201" y="0"/>
                </a:moveTo>
                <a:lnTo>
                  <a:pt x="1" y="2902"/>
                </a:lnTo>
                <a:lnTo>
                  <a:pt x="401" y="3469"/>
                </a:lnTo>
                <a:cubicBezTo>
                  <a:pt x="401" y="3469"/>
                  <a:pt x="575" y="5470"/>
                  <a:pt x="1140" y="5470"/>
                </a:cubicBezTo>
                <a:cubicBezTo>
                  <a:pt x="1180" y="5470"/>
                  <a:pt x="1223" y="5460"/>
                  <a:pt x="1268" y="5437"/>
                </a:cubicBezTo>
                <a:cubicBezTo>
                  <a:pt x="1936" y="5071"/>
                  <a:pt x="1535" y="2302"/>
                  <a:pt x="1535" y="2302"/>
                </a:cubicBezTo>
                <a:cubicBezTo>
                  <a:pt x="1535" y="2302"/>
                  <a:pt x="1202" y="1635"/>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6"/>
          <p:cNvSpPr/>
          <p:nvPr/>
        </p:nvSpPr>
        <p:spPr>
          <a:xfrm>
            <a:off x="2033516" y="3340975"/>
            <a:ext cx="48400" cy="144275"/>
          </a:xfrm>
          <a:custGeom>
            <a:rect b="b" l="l" r="r" t="t"/>
            <a:pathLst>
              <a:path extrusionOk="0" fill="none" h="5771" w="1936">
                <a:moveTo>
                  <a:pt x="1" y="2902"/>
                </a:moveTo>
                <a:lnTo>
                  <a:pt x="401" y="3469"/>
                </a:lnTo>
                <a:cubicBezTo>
                  <a:pt x="401" y="3469"/>
                  <a:pt x="601" y="5771"/>
                  <a:pt x="1268" y="5437"/>
                </a:cubicBezTo>
                <a:cubicBezTo>
                  <a:pt x="1936" y="5071"/>
                  <a:pt x="1535" y="2302"/>
                  <a:pt x="1535" y="2302"/>
                </a:cubicBezTo>
                <a:cubicBezTo>
                  <a:pt x="1535" y="2302"/>
                  <a:pt x="1202" y="1635"/>
                  <a:pt x="201"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6"/>
          <p:cNvSpPr/>
          <p:nvPr/>
        </p:nvSpPr>
        <p:spPr>
          <a:xfrm>
            <a:off x="1998491" y="3353475"/>
            <a:ext cx="43400" cy="160150"/>
          </a:xfrm>
          <a:custGeom>
            <a:rect b="b" l="l" r="r" t="t"/>
            <a:pathLst>
              <a:path extrusionOk="0" fill="none" h="6406" w="1736">
                <a:moveTo>
                  <a:pt x="1335" y="1"/>
                </a:moveTo>
                <a:cubicBezTo>
                  <a:pt x="1535" y="834"/>
                  <a:pt x="1535" y="1702"/>
                  <a:pt x="1268" y="2502"/>
                </a:cubicBezTo>
                <a:cubicBezTo>
                  <a:pt x="868" y="3203"/>
                  <a:pt x="468" y="3903"/>
                  <a:pt x="1" y="4537"/>
                </a:cubicBezTo>
                <a:cubicBezTo>
                  <a:pt x="635" y="5138"/>
                  <a:pt x="1202" y="5738"/>
                  <a:pt x="1735" y="640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6"/>
          <p:cNvSpPr/>
          <p:nvPr/>
        </p:nvSpPr>
        <p:spPr>
          <a:xfrm>
            <a:off x="1955141" y="2514525"/>
            <a:ext cx="241025" cy="432050"/>
          </a:xfrm>
          <a:custGeom>
            <a:rect b="b" l="l" r="r" t="t"/>
            <a:pathLst>
              <a:path extrusionOk="0" h="17282" w="9641">
                <a:moveTo>
                  <a:pt x="5542" y="1"/>
                </a:moveTo>
                <a:cubicBezTo>
                  <a:pt x="4982" y="1"/>
                  <a:pt x="4396" y="249"/>
                  <a:pt x="3803" y="868"/>
                </a:cubicBezTo>
                <a:lnTo>
                  <a:pt x="0" y="14778"/>
                </a:lnTo>
                <a:cubicBezTo>
                  <a:pt x="0" y="14778"/>
                  <a:pt x="3089" y="17282"/>
                  <a:pt x="6954" y="17282"/>
                </a:cubicBezTo>
                <a:cubicBezTo>
                  <a:pt x="7005" y="17282"/>
                  <a:pt x="7055" y="17281"/>
                  <a:pt x="7105" y="17280"/>
                </a:cubicBezTo>
                <a:lnTo>
                  <a:pt x="9641" y="4104"/>
                </a:lnTo>
                <a:cubicBezTo>
                  <a:pt x="9641" y="4104"/>
                  <a:pt x="7814" y="1"/>
                  <a:pt x="5542" y="1"/>
                </a:cubicBezTo>
                <a:close/>
              </a:path>
            </a:pathLst>
          </a:custGeom>
          <a:solidFill>
            <a:schemeClr val="dk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6"/>
          <p:cNvSpPr/>
          <p:nvPr/>
        </p:nvSpPr>
        <p:spPr>
          <a:xfrm>
            <a:off x="2043541" y="2412900"/>
            <a:ext cx="758050" cy="781500"/>
          </a:xfrm>
          <a:custGeom>
            <a:rect b="b" l="l" r="r" t="t"/>
            <a:pathLst>
              <a:path extrusionOk="0" h="31260" w="30322">
                <a:moveTo>
                  <a:pt x="8574" y="1"/>
                </a:moveTo>
                <a:cubicBezTo>
                  <a:pt x="7792" y="1"/>
                  <a:pt x="7072" y="109"/>
                  <a:pt x="6505" y="397"/>
                </a:cubicBezTo>
                <a:cubicBezTo>
                  <a:pt x="6505" y="397"/>
                  <a:pt x="968" y="3166"/>
                  <a:pt x="434" y="4400"/>
                </a:cubicBezTo>
                <a:cubicBezTo>
                  <a:pt x="0" y="5434"/>
                  <a:pt x="1301" y="12839"/>
                  <a:pt x="1301" y="14107"/>
                </a:cubicBezTo>
                <a:cubicBezTo>
                  <a:pt x="1334" y="15408"/>
                  <a:pt x="2435" y="26549"/>
                  <a:pt x="2735" y="28717"/>
                </a:cubicBezTo>
                <a:cubicBezTo>
                  <a:pt x="2961" y="30346"/>
                  <a:pt x="7084" y="31260"/>
                  <a:pt x="10295" y="31260"/>
                </a:cubicBezTo>
                <a:cubicBezTo>
                  <a:pt x="11358" y="31260"/>
                  <a:pt x="12321" y="31160"/>
                  <a:pt x="13009" y="30952"/>
                </a:cubicBezTo>
                <a:cubicBezTo>
                  <a:pt x="15745" y="30118"/>
                  <a:pt x="18280" y="29818"/>
                  <a:pt x="18280" y="29117"/>
                </a:cubicBezTo>
                <a:cubicBezTo>
                  <a:pt x="18247" y="28417"/>
                  <a:pt x="17880" y="22546"/>
                  <a:pt x="18046" y="21445"/>
                </a:cubicBezTo>
                <a:cubicBezTo>
                  <a:pt x="18180" y="20311"/>
                  <a:pt x="19347" y="11905"/>
                  <a:pt x="19347" y="11905"/>
                </a:cubicBezTo>
                <a:lnTo>
                  <a:pt x="29821" y="9737"/>
                </a:lnTo>
                <a:cubicBezTo>
                  <a:pt x="29821" y="9737"/>
                  <a:pt x="30322" y="9437"/>
                  <a:pt x="30322" y="7569"/>
                </a:cubicBezTo>
                <a:cubicBezTo>
                  <a:pt x="30322" y="5767"/>
                  <a:pt x="30222" y="3966"/>
                  <a:pt x="30055" y="2198"/>
                </a:cubicBezTo>
                <a:cubicBezTo>
                  <a:pt x="29123" y="2425"/>
                  <a:pt x="28176" y="2544"/>
                  <a:pt x="27224" y="2544"/>
                </a:cubicBezTo>
                <a:cubicBezTo>
                  <a:pt x="26779" y="2544"/>
                  <a:pt x="26332" y="2518"/>
                  <a:pt x="25885" y="2465"/>
                </a:cubicBezTo>
                <a:cubicBezTo>
                  <a:pt x="23607" y="2252"/>
                  <a:pt x="20915" y="1680"/>
                  <a:pt x="20048" y="1680"/>
                </a:cubicBezTo>
                <a:cubicBezTo>
                  <a:pt x="19963" y="1680"/>
                  <a:pt x="19895" y="1686"/>
                  <a:pt x="19848" y="1698"/>
                </a:cubicBezTo>
                <a:cubicBezTo>
                  <a:pt x="19796" y="1714"/>
                  <a:pt x="19715" y="1721"/>
                  <a:pt x="19609" y="1721"/>
                </a:cubicBezTo>
                <a:cubicBezTo>
                  <a:pt x="18630" y="1721"/>
                  <a:pt x="15561" y="1084"/>
                  <a:pt x="14477" y="964"/>
                </a:cubicBezTo>
                <a:cubicBezTo>
                  <a:pt x="13259" y="793"/>
                  <a:pt x="10690" y="1"/>
                  <a:pt x="8574" y="1"/>
                </a:cubicBezTo>
                <a:close/>
              </a:path>
            </a:pathLst>
          </a:custGeom>
          <a:solidFill>
            <a:schemeClr val="dk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6"/>
          <p:cNvSpPr/>
          <p:nvPr/>
        </p:nvSpPr>
        <p:spPr>
          <a:xfrm>
            <a:off x="2053541" y="2624625"/>
            <a:ext cx="35875" cy="305250"/>
          </a:xfrm>
          <a:custGeom>
            <a:rect b="b" l="l" r="r" t="t"/>
            <a:pathLst>
              <a:path extrusionOk="0" fill="none" h="12210" w="1435">
                <a:moveTo>
                  <a:pt x="1435" y="12209"/>
                </a:moveTo>
                <a:lnTo>
                  <a:pt x="0" y="0"/>
                </a:ln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6"/>
          <p:cNvSpPr/>
          <p:nvPr/>
        </p:nvSpPr>
        <p:spPr>
          <a:xfrm>
            <a:off x="2045191" y="2718025"/>
            <a:ext cx="17550" cy="39225"/>
          </a:xfrm>
          <a:custGeom>
            <a:rect b="b" l="l" r="r" t="t"/>
            <a:pathLst>
              <a:path extrusionOk="0" fill="none" h="1569" w="702">
                <a:moveTo>
                  <a:pt x="701" y="1568"/>
                </a:moveTo>
                <a:lnTo>
                  <a:pt x="1" y="0"/>
                </a:ln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6"/>
          <p:cNvSpPr/>
          <p:nvPr/>
        </p:nvSpPr>
        <p:spPr>
          <a:xfrm>
            <a:off x="2425466" y="2709675"/>
            <a:ext cx="101775" cy="16700"/>
          </a:xfrm>
          <a:custGeom>
            <a:rect b="b" l="l" r="r" t="t"/>
            <a:pathLst>
              <a:path extrusionOk="0" fill="none" h="668" w="4071">
                <a:moveTo>
                  <a:pt x="4070" y="1"/>
                </a:moveTo>
                <a:lnTo>
                  <a:pt x="1" y="668"/>
                </a:ln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6"/>
          <p:cNvSpPr/>
          <p:nvPr/>
        </p:nvSpPr>
        <p:spPr>
          <a:xfrm>
            <a:off x="2429641" y="2718025"/>
            <a:ext cx="75075" cy="70075"/>
          </a:xfrm>
          <a:custGeom>
            <a:rect b="b" l="l" r="r" t="t"/>
            <a:pathLst>
              <a:path extrusionOk="0" fill="none" h="2803" w="3003">
                <a:moveTo>
                  <a:pt x="3003" y="0"/>
                </a:moveTo>
                <a:lnTo>
                  <a:pt x="1" y="2802"/>
                </a:ln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6"/>
          <p:cNvSpPr/>
          <p:nvPr/>
        </p:nvSpPr>
        <p:spPr>
          <a:xfrm>
            <a:off x="2491341" y="2483675"/>
            <a:ext cx="243550" cy="145975"/>
          </a:xfrm>
          <a:custGeom>
            <a:rect b="b" l="l" r="r" t="t"/>
            <a:pathLst>
              <a:path extrusionOk="0" fill="none" h="5839" w="9742">
                <a:moveTo>
                  <a:pt x="9741" y="1"/>
                </a:moveTo>
                <a:cubicBezTo>
                  <a:pt x="9741" y="1"/>
                  <a:pt x="6906" y="4237"/>
                  <a:pt x="1" y="5838"/>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6"/>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Dato curioso</a:t>
            </a:r>
            <a:endParaRPr sz="2400"/>
          </a:p>
        </p:txBody>
      </p:sp>
      <p:grpSp>
        <p:nvGrpSpPr>
          <p:cNvPr id="1300" name="Google Shape;1300;p46"/>
          <p:cNvGrpSpPr/>
          <p:nvPr/>
        </p:nvGrpSpPr>
        <p:grpSpPr>
          <a:xfrm>
            <a:off x="6157084" y="2074450"/>
            <a:ext cx="835400" cy="2499200"/>
            <a:chOff x="6157084" y="2074450"/>
            <a:chExt cx="835400" cy="2499200"/>
          </a:xfrm>
        </p:grpSpPr>
        <p:grpSp>
          <p:nvGrpSpPr>
            <p:cNvPr id="1301" name="Google Shape;1301;p46"/>
            <p:cNvGrpSpPr/>
            <p:nvPr/>
          </p:nvGrpSpPr>
          <p:grpSpPr>
            <a:xfrm>
              <a:off x="6157084" y="2074450"/>
              <a:ext cx="835400" cy="2499200"/>
              <a:chOff x="6319813" y="2074450"/>
              <a:chExt cx="835400" cy="2499200"/>
            </a:xfrm>
          </p:grpSpPr>
          <p:sp>
            <p:nvSpPr>
              <p:cNvPr id="1302" name="Google Shape;1302;p46"/>
              <p:cNvSpPr/>
              <p:nvPr/>
            </p:nvSpPr>
            <p:spPr>
              <a:xfrm>
                <a:off x="6429663" y="3275075"/>
                <a:ext cx="250200" cy="1263825"/>
              </a:xfrm>
              <a:custGeom>
                <a:rect b="b" l="l" r="r" t="t"/>
                <a:pathLst>
                  <a:path extrusionOk="0" h="50553" w="10008">
                    <a:moveTo>
                      <a:pt x="1669" y="1"/>
                    </a:moveTo>
                    <a:cubicBezTo>
                      <a:pt x="1669" y="1"/>
                      <a:pt x="401" y="7239"/>
                      <a:pt x="201" y="11409"/>
                    </a:cubicBezTo>
                    <a:cubicBezTo>
                      <a:pt x="1" y="15579"/>
                      <a:pt x="1001" y="18548"/>
                      <a:pt x="1402" y="22684"/>
                    </a:cubicBezTo>
                    <a:cubicBezTo>
                      <a:pt x="1769" y="26854"/>
                      <a:pt x="4370" y="42798"/>
                      <a:pt x="4370" y="44099"/>
                    </a:cubicBezTo>
                    <a:cubicBezTo>
                      <a:pt x="4437" y="45300"/>
                      <a:pt x="4070" y="46468"/>
                      <a:pt x="3370" y="47468"/>
                    </a:cubicBezTo>
                    <a:cubicBezTo>
                      <a:pt x="2569" y="48536"/>
                      <a:pt x="1" y="49536"/>
                      <a:pt x="201" y="49937"/>
                    </a:cubicBezTo>
                    <a:cubicBezTo>
                      <a:pt x="336" y="50184"/>
                      <a:pt x="909" y="50552"/>
                      <a:pt x="1912" y="50552"/>
                    </a:cubicBezTo>
                    <a:cubicBezTo>
                      <a:pt x="2397" y="50552"/>
                      <a:pt x="2984" y="50466"/>
                      <a:pt x="3670" y="50237"/>
                    </a:cubicBezTo>
                    <a:cubicBezTo>
                      <a:pt x="5738" y="49536"/>
                      <a:pt x="5838" y="48836"/>
                      <a:pt x="6639" y="48836"/>
                    </a:cubicBezTo>
                    <a:cubicBezTo>
                      <a:pt x="7439" y="48836"/>
                      <a:pt x="9107" y="48336"/>
                      <a:pt x="8807" y="47168"/>
                    </a:cubicBezTo>
                    <a:cubicBezTo>
                      <a:pt x="8507" y="46001"/>
                      <a:pt x="7039" y="43499"/>
                      <a:pt x="7139" y="39162"/>
                    </a:cubicBezTo>
                    <a:cubicBezTo>
                      <a:pt x="7339" y="29055"/>
                      <a:pt x="6839" y="11643"/>
                      <a:pt x="6839" y="11643"/>
                    </a:cubicBezTo>
                    <a:lnTo>
                      <a:pt x="10008" y="1936"/>
                    </a:lnTo>
                    <a:lnTo>
                      <a:pt x="1669"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6"/>
              <p:cNvSpPr/>
              <p:nvPr/>
            </p:nvSpPr>
            <p:spPr>
              <a:xfrm>
                <a:off x="6429663" y="4415900"/>
                <a:ext cx="227700" cy="123000"/>
              </a:xfrm>
              <a:custGeom>
                <a:rect b="b" l="l" r="r" t="t"/>
                <a:pathLst>
                  <a:path extrusionOk="0" h="4920" w="9108">
                    <a:moveTo>
                      <a:pt x="8273" y="1"/>
                    </a:moveTo>
                    <a:cubicBezTo>
                      <a:pt x="7306" y="735"/>
                      <a:pt x="6305" y="1368"/>
                      <a:pt x="5238" y="1935"/>
                    </a:cubicBezTo>
                    <a:cubicBezTo>
                      <a:pt x="5118" y="1978"/>
                      <a:pt x="4982" y="1997"/>
                      <a:pt x="4836" y="1997"/>
                    </a:cubicBezTo>
                    <a:cubicBezTo>
                      <a:pt x="4417" y="1997"/>
                      <a:pt x="3916" y="1842"/>
                      <a:pt x="3470" y="1669"/>
                    </a:cubicBezTo>
                    <a:lnTo>
                      <a:pt x="3370" y="1835"/>
                    </a:lnTo>
                    <a:cubicBezTo>
                      <a:pt x="2569" y="2903"/>
                      <a:pt x="1" y="3903"/>
                      <a:pt x="201" y="4304"/>
                    </a:cubicBezTo>
                    <a:cubicBezTo>
                      <a:pt x="336" y="4551"/>
                      <a:pt x="909" y="4919"/>
                      <a:pt x="1912" y="4919"/>
                    </a:cubicBezTo>
                    <a:cubicBezTo>
                      <a:pt x="2397" y="4919"/>
                      <a:pt x="2984" y="4833"/>
                      <a:pt x="3670" y="4604"/>
                    </a:cubicBezTo>
                    <a:cubicBezTo>
                      <a:pt x="5738" y="3903"/>
                      <a:pt x="5838" y="3203"/>
                      <a:pt x="6639" y="3203"/>
                    </a:cubicBezTo>
                    <a:cubicBezTo>
                      <a:pt x="7439" y="3203"/>
                      <a:pt x="9107" y="2703"/>
                      <a:pt x="8807" y="1535"/>
                    </a:cubicBezTo>
                    <a:cubicBezTo>
                      <a:pt x="8707" y="1168"/>
                      <a:pt x="8507" y="668"/>
                      <a:pt x="8273"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6"/>
              <p:cNvSpPr/>
              <p:nvPr/>
            </p:nvSpPr>
            <p:spPr>
              <a:xfrm>
                <a:off x="6664013" y="2074450"/>
                <a:ext cx="340250" cy="806925"/>
              </a:xfrm>
              <a:custGeom>
                <a:rect b="b" l="l" r="r" t="t"/>
                <a:pathLst>
                  <a:path extrusionOk="0" h="32277" w="13610">
                    <a:moveTo>
                      <a:pt x="5527" y="1"/>
                    </a:moveTo>
                    <a:cubicBezTo>
                      <a:pt x="5360" y="1"/>
                      <a:pt x="5197" y="9"/>
                      <a:pt x="5037" y="25"/>
                    </a:cubicBezTo>
                    <a:cubicBezTo>
                      <a:pt x="2402" y="292"/>
                      <a:pt x="0" y="926"/>
                      <a:pt x="300" y="2327"/>
                    </a:cubicBezTo>
                    <a:cubicBezTo>
                      <a:pt x="634" y="3761"/>
                      <a:pt x="1101" y="5329"/>
                      <a:pt x="1101" y="5329"/>
                    </a:cubicBezTo>
                    <a:lnTo>
                      <a:pt x="1234" y="5662"/>
                    </a:lnTo>
                    <a:cubicBezTo>
                      <a:pt x="1234" y="5662"/>
                      <a:pt x="3836" y="7664"/>
                      <a:pt x="3569" y="9999"/>
                    </a:cubicBezTo>
                    <a:cubicBezTo>
                      <a:pt x="3302" y="12334"/>
                      <a:pt x="834" y="23875"/>
                      <a:pt x="3069" y="28279"/>
                    </a:cubicBezTo>
                    <a:cubicBezTo>
                      <a:pt x="4730" y="31503"/>
                      <a:pt x="6623" y="32276"/>
                      <a:pt x="8513" y="32276"/>
                    </a:cubicBezTo>
                    <a:cubicBezTo>
                      <a:pt x="9204" y="32276"/>
                      <a:pt x="9895" y="32173"/>
                      <a:pt x="10574" y="32048"/>
                    </a:cubicBezTo>
                    <a:cubicBezTo>
                      <a:pt x="13143" y="31614"/>
                      <a:pt x="12909" y="24609"/>
                      <a:pt x="12776" y="22107"/>
                    </a:cubicBezTo>
                    <a:cubicBezTo>
                      <a:pt x="12676" y="19572"/>
                      <a:pt x="13610" y="7997"/>
                      <a:pt x="12509" y="4862"/>
                    </a:cubicBezTo>
                    <a:cubicBezTo>
                      <a:pt x="11475" y="1916"/>
                      <a:pt x="8115" y="1"/>
                      <a:pt x="5527"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6"/>
              <p:cNvSpPr/>
              <p:nvPr/>
            </p:nvSpPr>
            <p:spPr>
              <a:xfrm>
                <a:off x="6827463" y="2125925"/>
                <a:ext cx="145950" cy="286900"/>
              </a:xfrm>
              <a:custGeom>
                <a:rect b="b" l="l" r="r" t="t"/>
                <a:pathLst>
                  <a:path extrusionOk="0" fill="none" h="11476" w="5838">
                    <a:moveTo>
                      <a:pt x="200" y="1"/>
                    </a:moveTo>
                    <a:cubicBezTo>
                      <a:pt x="200" y="1"/>
                      <a:pt x="0" y="2636"/>
                      <a:pt x="1801" y="4070"/>
                    </a:cubicBezTo>
                    <a:cubicBezTo>
                      <a:pt x="3569" y="5471"/>
                      <a:pt x="5838" y="8840"/>
                      <a:pt x="5838" y="11476"/>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6"/>
              <p:cNvSpPr/>
              <p:nvPr/>
            </p:nvSpPr>
            <p:spPr>
              <a:xfrm>
                <a:off x="6916688" y="2306900"/>
                <a:ext cx="30875" cy="211825"/>
              </a:xfrm>
              <a:custGeom>
                <a:rect b="b" l="l" r="r" t="t"/>
                <a:pathLst>
                  <a:path extrusionOk="0" fill="none" h="8473" w="1235">
                    <a:moveTo>
                      <a:pt x="0" y="0"/>
                    </a:moveTo>
                    <a:cubicBezTo>
                      <a:pt x="0" y="0"/>
                      <a:pt x="1234" y="4604"/>
                      <a:pt x="167" y="8473"/>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6"/>
              <p:cNvSpPr/>
              <p:nvPr/>
            </p:nvSpPr>
            <p:spPr>
              <a:xfrm>
                <a:off x="6523913" y="3306775"/>
                <a:ext cx="375225" cy="1266500"/>
              </a:xfrm>
              <a:custGeom>
                <a:rect b="b" l="l" r="r" t="t"/>
                <a:pathLst>
                  <a:path extrusionOk="0" h="50660" w="15009">
                    <a:moveTo>
                      <a:pt x="2102" y="1"/>
                    </a:moveTo>
                    <a:cubicBezTo>
                      <a:pt x="2102" y="1"/>
                      <a:pt x="0" y="9407"/>
                      <a:pt x="1935" y="17546"/>
                    </a:cubicBezTo>
                    <a:cubicBezTo>
                      <a:pt x="2468" y="19781"/>
                      <a:pt x="10541" y="39762"/>
                      <a:pt x="11208" y="42931"/>
                    </a:cubicBezTo>
                    <a:cubicBezTo>
                      <a:pt x="11842" y="46134"/>
                      <a:pt x="11842" y="49002"/>
                      <a:pt x="13109" y="50136"/>
                    </a:cubicBezTo>
                    <a:cubicBezTo>
                      <a:pt x="13494" y="50470"/>
                      <a:pt x="13838" y="50660"/>
                      <a:pt x="14113" y="50660"/>
                    </a:cubicBezTo>
                    <a:cubicBezTo>
                      <a:pt x="14745" y="50660"/>
                      <a:pt x="15009" y="49658"/>
                      <a:pt x="14544" y="47101"/>
                    </a:cubicBezTo>
                    <a:cubicBezTo>
                      <a:pt x="14110" y="45033"/>
                      <a:pt x="13410" y="43065"/>
                      <a:pt x="12476" y="41197"/>
                    </a:cubicBezTo>
                    <a:cubicBezTo>
                      <a:pt x="12476" y="41197"/>
                      <a:pt x="10074" y="25852"/>
                      <a:pt x="9740" y="22517"/>
                    </a:cubicBezTo>
                    <a:cubicBezTo>
                      <a:pt x="9407" y="19148"/>
                      <a:pt x="7505" y="15145"/>
                      <a:pt x="7505" y="15145"/>
                    </a:cubicBezTo>
                    <a:lnTo>
                      <a:pt x="10541" y="2069"/>
                    </a:lnTo>
                    <a:lnTo>
                      <a:pt x="2102"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6"/>
              <p:cNvSpPr/>
              <p:nvPr/>
            </p:nvSpPr>
            <p:spPr>
              <a:xfrm>
                <a:off x="6814113" y="4440925"/>
                <a:ext cx="85025" cy="132725"/>
              </a:xfrm>
              <a:custGeom>
                <a:rect b="b" l="l" r="r" t="t"/>
                <a:pathLst>
                  <a:path extrusionOk="0" h="5309" w="3401">
                    <a:moveTo>
                      <a:pt x="2535" y="0"/>
                    </a:moveTo>
                    <a:cubicBezTo>
                      <a:pt x="2382" y="768"/>
                      <a:pt x="2087" y="1450"/>
                      <a:pt x="1495" y="1450"/>
                    </a:cubicBezTo>
                    <a:cubicBezTo>
                      <a:pt x="1444" y="1450"/>
                      <a:pt x="1390" y="1445"/>
                      <a:pt x="1335" y="1435"/>
                    </a:cubicBezTo>
                    <a:cubicBezTo>
                      <a:pt x="667" y="1301"/>
                      <a:pt x="134" y="768"/>
                      <a:pt x="0" y="100"/>
                    </a:cubicBezTo>
                    <a:lnTo>
                      <a:pt x="0" y="100"/>
                    </a:lnTo>
                    <a:cubicBezTo>
                      <a:pt x="334" y="2235"/>
                      <a:pt x="567" y="3970"/>
                      <a:pt x="1501" y="4770"/>
                    </a:cubicBezTo>
                    <a:cubicBezTo>
                      <a:pt x="1886" y="5115"/>
                      <a:pt x="2231" y="5309"/>
                      <a:pt x="2506" y="5309"/>
                    </a:cubicBezTo>
                    <a:cubicBezTo>
                      <a:pt x="3137" y="5309"/>
                      <a:pt x="3400" y="4290"/>
                      <a:pt x="2936" y="1735"/>
                    </a:cubicBezTo>
                    <a:cubicBezTo>
                      <a:pt x="2836" y="1135"/>
                      <a:pt x="2702" y="567"/>
                      <a:pt x="2535"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6"/>
              <p:cNvSpPr/>
              <p:nvPr/>
            </p:nvSpPr>
            <p:spPr>
              <a:xfrm>
                <a:off x="6810763" y="4420075"/>
                <a:ext cx="875" cy="5850"/>
              </a:xfrm>
              <a:custGeom>
                <a:rect b="b" l="l" r="r" t="t"/>
                <a:pathLst>
                  <a:path extrusionOk="0" h="234" w="35">
                    <a:moveTo>
                      <a:pt x="1" y="0"/>
                    </a:moveTo>
                    <a:cubicBezTo>
                      <a:pt x="1" y="67"/>
                      <a:pt x="34" y="167"/>
                      <a:pt x="34" y="234"/>
                    </a:cubicBezTo>
                    <a:cubicBezTo>
                      <a:pt x="34" y="134"/>
                      <a:pt x="34" y="67"/>
                      <a:pt x="3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6"/>
              <p:cNvSpPr/>
              <p:nvPr/>
            </p:nvSpPr>
            <p:spPr>
              <a:xfrm>
                <a:off x="6335438" y="2498700"/>
                <a:ext cx="347775" cy="334425"/>
              </a:xfrm>
              <a:custGeom>
                <a:rect b="b" l="l" r="r" t="t"/>
                <a:pathLst>
                  <a:path extrusionOk="0" h="13377" w="13911">
                    <a:moveTo>
                      <a:pt x="12509" y="0"/>
                    </a:moveTo>
                    <a:cubicBezTo>
                      <a:pt x="11509" y="234"/>
                      <a:pt x="10641" y="868"/>
                      <a:pt x="10074" y="1702"/>
                    </a:cubicBezTo>
                    <a:cubicBezTo>
                      <a:pt x="9240" y="3103"/>
                      <a:pt x="1468" y="8940"/>
                      <a:pt x="734" y="9574"/>
                    </a:cubicBezTo>
                    <a:cubicBezTo>
                      <a:pt x="0" y="10208"/>
                      <a:pt x="100" y="13377"/>
                      <a:pt x="1968" y="13377"/>
                    </a:cubicBezTo>
                    <a:cubicBezTo>
                      <a:pt x="3870" y="13377"/>
                      <a:pt x="10274" y="8507"/>
                      <a:pt x="10274" y="8507"/>
                    </a:cubicBezTo>
                    <a:cubicBezTo>
                      <a:pt x="10274" y="8507"/>
                      <a:pt x="12176" y="6172"/>
                      <a:pt x="12809" y="4037"/>
                    </a:cubicBezTo>
                    <a:cubicBezTo>
                      <a:pt x="13443" y="1935"/>
                      <a:pt x="13910" y="234"/>
                      <a:pt x="12509"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6"/>
              <p:cNvSpPr/>
              <p:nvPr/>
            </p:nvSpPr>
            <p:spPr>
              <a:xfrm>
                <a:off x="6319813" y="2300025"/>
                <a:ext cx="400075" cy="538425"/>
              </a:xfrm>
              <a:custGeom>
                <a:rect b="b" l="l" r="r" t="t"/>
                <a:pathLst>
                  <a:path extrusionOk="0" h="21537" w="16003">
                    <a:moveTo>
                      <a:pt x="14582" y="1"/>
                    </a:moveTo>
                    <a:cubicBezTo>
                      <a:pt x="14567" y="1"/>
                      <a:pt x="14551" y="3"/>
                      <a:pt x="14535" y="8"/>
                    </a:cubicBezTo>
                    <a:cubicBezTo>
                      <a:pt x="14102" y="108"/>
                      <a:pt x="11333" y="1176"/>
                      <a:pt x="10899" y="1676"/>
                    </a:cubicBezTo>
                    <a:cubicBezTo>
                      <a:pt x="10499" y="2210"/>
                      <a:pt x="9198" y="6480"/>
                      <a:pt x="8798" y="6880"/>
                    </a:cubicBezTo>
                    <a:cubicBezTo>
                      <a:pt x="8364" y="7314"/>
                      <a:pt x="1359" y="16220"/>
                      <a:pt x="625" y="18155"/>
                    </a:cubicBezTo>
                    <a:cubicBezTo>
                      <a:pt x="1" y="19702"/>
                      <a:pt x="1232" y="21537"/>
                      <a:pt x="2630" y="21537"/>
                    </a:cubicBezTo>
                    <a:cubicBezTo>
                      <a:pt x="2949" y="21537"/>
                      <a:pt x="3277" y="21441"/>
                      <a:pt x="3594" y="21224"/>
                    </a:cubicBezTo>
                    <a:cubicBezTo>
                      <a:pt x="5295" y="20056"/>
                      <a:pt x="6763" y="16454"/>
                      <a:pt x="7430" y="13918"/>
                    </a:cubicBezTo>
                    <a:cubicBezTo>
                      <a:pt x="8064" y="11383"/>
                      <a:pt x="10699" y="6580"/>
                      <a:pt x="10699" y="6580"/>
                    </a:cubicBezTo>
                    <a:cubicBezTo>
                      <a:pt x="10699" y="6580"/>
                      <a:pt x="11333" y="6079"/>
                      <a:pt x="11967" y="5546"/>
                    </a:cubicBezTo>
                    <a:cubicBezTo>
                      <a:pt x="12667" y="5346"/>
                      <a:pt x="13334" y="5145"/>
                      <a:pt x="14002" y="4879"/>
                    </a:cubicBezTo>
                    <a:cubicBezTo>
                      <a:pt x="14402" y="4678"/>
                      <a:pt x="15603" y="3177"/>
                      <a:pt x="15603" y="3177"/>
                    </a:cubicBezTo>
                    <a:cubicBezTo>
                      <a:pt x="15603" y="3177"/>
                      <a:pt x="16003" y="2544"/>
                      <a:pt x="15269" y="2544"/>
                    </a:cubicBezTo>
                    <a:cubicBezTo>
                      <a:pt x="14535" y="2544"/>
                      <a:pt x="13801" y="4278"/>
                      <a:pt x="13801" y="4278"/>
                    </a:cubicBezTo>
                    <a:lnTo>
                      <a:pt x="13101" y="4378"/>
                    </a:lnTo>
                    <a:cubicBezTo>
                      <a:pt x="13701" y="3644"/>
                      <a:pt x="14535" y="2544"/>
                      <a:pt x="14535" y="2544"/>
                    </a:cubicBezTo>
                    <a:cubicBezTo>
                      <a:pt x="15144" y="1518"/>
                      <a:pt x="14953" y="1"/>
                      <a:pt x="1458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6"/>
              <p:cNvSpPr/>
              <p:nvPr/>
            </p:nvSpPr>
            <p:spPr>
              <a:xfrm>
                <a:off x="6597288" y="2267200"/>
                <a:ext cx="130950" cy="149750"/>
              </a:xfrm>
              <a:custGeom>
                <a:rect b="b" l="l" r="r" t="t"/>
                <a:pathLst>
                  <a:path extrusionOk="0" h="5990" w="5238">
                    <a:moveTo>
                      <a:pt x="3135" y="0"/>
                    </a:moveTo>
                    <a:cubicBezTo>
                      <a:pt x="2841" y="0"/>
                      <a:pt x="2554" y="153"/>
                      <a:pt x="2369" y="421"/>
                    </a:cubicBezTo>
                    <a:lnTo>
                      <a:pt x="234" y="3823"/>
                    </a:lnTo>
                    <a:cubicBezTo>
                      <a:pt x="0" y="4190"/>
                      <a:pt x="67" y="4690"/>
                      <a:pt x="401" y="4991"/>
                    </a:cubicBezTo>
                    <a:lnTo>
                      <a:pt x="1401" y="5791"/>
                    </a:lnTo>
                    <a:cubicBezTo>
                      <a:pt x="1563" y="5926"/>
                      <a:pt x="1757" y="5990"/>
                      <a:pt x="1951" y="5990"/>
                    </a:cubicBezTo>
                    <a:cubicBezTo>
                      <a:pt x="2237" y="5990"/>
                      <a:pt x="2523" y="5850"/>
                      <a:pt x="2702" y="5591"/>
                    </a:cubicBezTo>
                    <a:lnTo>
                      <a:pt x="4971" y="2222"/>
                    </a:lnTo>
                    <a:cubicBezTo>
                      <a:pt x="5238" y="1822"/>
                      <a:pt x="5137" y="1288"/>
                      <a:pt x="4771" y="1021"/>
                    </a:cubicBezTo>
                    <a:lnTo>
                      <a:pt x="3670" y="187"/>
                    </a:lnTo>
                    <a:cubicBezTo>
                      <a:pt x="3504" y="59"/>
                      <a:pt x="3318" y="0"/>
                      <a:pt x="3135"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6"/>
              <p:cNvSpPr/>
              <p:nvPr/>
            </p:nvSpPr>
            <p:spPr>
              <a:xfrm>
                <a:off x="6427988" y="2316075"/>
                <a:ext cx="547925" cy="1282600"/>
              </a:xfrm>
              <a:custGeom>
                <a:rect b="b" l="l" r="r" t="t"/>
                <a:pathLst>
                  <a:path extrusionOk="0" h="51304" w="21917">
                    <a:moveTo>
                      <a:pt x="16513" y="0"/>
                    </a:moveTo>
                    <a:lnTo>
                      <a:pt x="13210" y="2569"/>
                    </a:lnTo>
                    <a:cubicBezTo>
                      <a:pt x="13210" y="2569"/>
                      <a:pt x="12843" y="5704"/>
                      <a:pt x="12443" y="6305"/>
                    </a:cubicBezTo>
                    <a:cubicBezTo>
                      <a:pt x="12229" y="6655"/>
                      <a:pt x="11866" y="6744"/>
                      <a:pt x="11489" y="6744"/>
                    </a:cubicBezTo>
                    <a:cubicBezTo>
                      <a:pt x="11221" y="6744"/>
                      <a:pt x="10944" y="6699"/>
                      <a:pt x="10709" y="6672"/>
                    </a:cubicBezTo>
                    <a:cubicBezTo>
                      <a:pt x="10594" y="6658"/>
                      <a:pt x="10440" y="6646"/>
                      <a:pt x="10261" y="6646"/>
                    </a:cubicBezTo>
                    <a:cubicBezTo>
                      <a:pt x="9555" y="6646"/>
                      <a:pt x="8465" y="6835"/>
                      <a:pt x="7907" y="7872"/>
                    </a:cubicBezTo>
                    <a:cubicBezTo>
                      <a:pt x="7173" y="9173"/>
                      <a:pt x="5638" y="11275"/>
                      <a:pt x="5205" y="13643"/>
                    </a:cubicBezTo>
                    <a:cubicBezTo>
                      <a:pt x="4771" y="16045"/>
                      <a:pt x="6572" y="18847"/>
                      <a:pt x="6672" y="19814"/>
                    </a:cubicBezTo>
                    <a:cubicBezTo>
                      <a:pt x="6806" y="20782"/>
                      <a:pt x="5338" y="23250"/>
                      <a:pt x="3870" y="27753"/>
                    </a:cubicBezTo>
                    <a:cubicBezTo>
                      <a:pt x="2436" y="32257"/>
                      <a:pt x="1" y="49369"/>
                      <a:pt x="1" y="49369"/>
                    </a:cubicBezTo>
                    <a:cubicBezTo>
                      <a:pt x="740" y="49231"/>
                      <a:pt x="1518" y="49171"/>
                      <a:pt x="2311" y="49171"/>
                    </a:cubicBezTo>
                    <a:cubicBezTo>
                      <a:pt x="7065" y="49171"/>
                      <a:pt x="12310" y="51304"/>
                      <a:pt x="12310" y="51304"/>
                    </a:cubicBezTo>
                    <a:cubicBezTo>
                      <a:pt x="12310" y="51304"/>
                      <a:pt x="17647" y="38394"/>
                      <a:pt x="17814" y="33958"/>
                    </a:cubicBezTo>
                    <a:cubicBezTo>
                      <a:pt x="17980" y="29521"/>
                      <a:pt x="14244" y="25152"/>
                      <a:pt x="13944" y="23817"/>
                    </a:cubicBezTo>
                    <a:cubicBezTo>
                      <a:pt x="13611" y="22450"/>
                      <a:pt x="14244" y="20715"/>
                      <a:pt x="15679" y="19447"/>
                    </a:cubicBezTo>
                    <a:cubicBezTo>
                      <a:pt x="17113" y="18147"/>
                      <a:pt x="21917" y="12242"/>
                      <a:pt x="21116" y="10274"/>
                    </a:cubicBezTo>
                    <a:cubicBezTo>
                      <a:pt x="20282" y="8306"/>
                      <a:pt x="18147" y="7672"/>
                      <a:pt x="16880" y="7506"/>
                    </a:cubicBezTo>
                    <a:cubicBezTo>
                      <a:pt x="15612" y="7372"/>
                      <a:pt x="15545" y="7039"/>
                      <a:pt x="15712" y="5504"/>
                    </a:cubicBezTo>
                    <a:cubicBezTo>
                      <a:pt x="15912" y="4003"/>
                      <a:pt x="16513" y="0"/>
                      <a:pt x="16513" y="0"/>
                    </a:cubicBezTo>
                    <a:close/>
                  </a:path>
                </a:pathLst>
              </a:custGeom>
              <a:solidFill>
                <a:schemeClr val="dk1"/>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6"/>
              <p:cNvSpPr/>
              <p:nvPr/>
            </p:nvSpPr>
            <p:spPr>
              <a:xfrm>
                <a:off x="6633988" y="2748875"/>
                <a:ext cx="79250" cy="57575"/>
              </a:xfrm>
              <a:custGeom>
                <a:rect b="b" l="l" r="r" t="t"/>
                <a:pathLst>
                  <a:path extrusionOk="0" fill="none" h="2303" w="3170">
                    <a:moveTo>
                      <a:pt x="0" y="1"/>
                    </a:moveTo>
                    <a:lnTo>
                      <a:pt x="3169" y="2302"/>
                    </a:lnTo>
                  </a:path>
                </a:pathLst>
              </a:custGeom>
              <a:noFill/>
              <a:ln cap="rnd" cmpd="sng" w="1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6"/>
              <p:cNvSpPr/>
              <p:nvPr/>
            </p:nvSpPr>
            <p:spPr>
              <a:xfrm>
                <a:off x="6609788" y="2996550"/>
                <a:ext cx="97600" cy="261050"/>
              </a:xfrm>
              <a:custGeom>
                <a:rect b="b" l="l" r="r" t="t"/>
                <a:pathLst>
                  <a:path extrusionOk="0" fill="none" h="10442" w="3904">
                    <a:moveTo>
                      <a:pt x="3904" y="1"/>
                    </a:moveTo>
                    <a:cubicBezTo>
                      <a:pt x="3904" y="1"/>
                      <a:pt x="701" y="6105"/>
                      <a:pt x="1" y="10441"/>
                    </a:cubicBezTo>
                  </a:path>
                </a:pathLst>
              </a:custGeom>
              <a:noFill/>
              <a:ln cap="rnd" cmpd="sng" w="1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6"/>
              <p:cNvSpPr/>
              <p:nvPr/>
            </p:nvSpPr>
            <p:spPr>
              <a:xfrm>
                <a:off x="6580613" y="3152500"/>
                <a:ext cx="32550" cy="176825"/>
              </a:xfrm>
              <a:custGeom>
                <a:rect b="b" l="l" r="r" t="t"/>
                <a:pathLst>
                  <a:path extrusionOk="0" fill="none" h="7073" w="1302">
                    <a:moveTo>
                      <a:pt x="1301" y="0"/>
                    </a:moveTo>
                    <a:cubicBezTo>
                      <a:pt x="1301" y="0"/>
                      <a:pt x="434" y="3736"/>
                      <a:pt x="0" y="7072"/>
                    </a:cubicBezTo>
                  </a:path>
                </a:pathLst>
              </a:custGeom>
              <a:noFill/>
              <a:ln cap="rnd" cmpd="sng" w="1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6"/>
              <p:cNvSpPr/>
              <p:nvPr/>
            </p:nvSpPr>
            <p:spPr>
              <a:xfrm>
                <a:off x="6815788" y="2543725"/>
                <a:ext cx="257700" cy="407150"/>
              </a:xfrm>
              <a:custGeom>
                <a:rect b="b" l="l" r="r" t="t"/>
                <a:pathLst>
                  <a:path extrusionOk="0" h="16286" w="10308">
                    <a:moveTo>
                      <a:pt x="4470" y="1"/>
                    </a:moveTo>
                    <a:cubicBezTo>
                      <a:pt x="4470" y="1"/>
                      <a:pt x="3402" y="534"/>
                      <a:pt x="2235" y="2336"/>
                    </a:cubicBezTo>
                    <a:cubicBezTo>
                      <a:pt x="1067" y="4137"/>
                      <a:pt x="0" y="7239"/>
                      <a:pt x="200" y="7973"/>
                    </a:cubicBezTo>
                    <a:cubicBezTo>
                      <a:pt x="253" y="8138"/>
                      <a:pt x="394" y="8202"/>
                      <a:pt x="582" y="8202"/>
                    </a:cubicBezTo>
                    <a:cubicBezTo>
                      <a:pt x="1231" y="8202"/>
                      <a:pt x="2435" y="7439"/>
                      <a:pt x="2435" y="7439"/>
                    </a:cubicBezTo>
                    <a:cubicBezTo>
                      <a:pt x="2435" y="7439"/>
                      <a:pt x="4415" y="16286"/>
                      <a:pt x="6259" y="16286"/>
                    </a:cubicBezTo>
                    <a:cubicBezTo>
                      <a:pt x="6330" y="16286"/>
                      <a:pt x="6401" y="16273"/>
                      <a:pt x="6471" y="16246"/>
                    </a:cubicBezTo>
                    <a:cubicBezTo>
                      <a:pt x="10307" y="14778"/>
                      <a:pt x="5204" y="735"/>
                      <a:pt x="5204" y="735"/>
                    </a:cubicBezTo>
                    <a:cubicBezTo>
                      <a:pt x="5204" y="735"/>
                      <a:pt x="5204" y="234"/>
                      <a:pt x="4470"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6"/>
              <p:cNvSpPr/>
              <p:nvPr/>
            </p:nvSpPr>
            <p:spPr>
              <a:xfrm>
                <a:off x="6668163" y="2316900"/>
                <a:ext cx="181825" cy="262225"/>
              </a:xfrm>
              <a:custGeom>
                <a:rect b="b" l="l" r="r" t="t"/>
                <a:pathLst>
                  <a:path extrusionOk="0" h="10489" w="7273">
                    <a:moveTo>
                      <a:pt x="6906" y="1"/>
                    </a:moveTo>
                    <a:lnTo>
                      <a:pt x="3637" y="2536"/>
                    </a:lnTo>
                    <a:cubicBezTo>
                      <a:pt x="3637" y="2536"/>
                      <a:pt x="3270" y="5671"/>
                      <a:pt x="2870" y="6272"/>
                    </a:cubicBezTo>
                    <a:cubicBezTo>
                      <a:pt x="2636" y="6622"/>
                      <a:pt x="2277" y="6711"/>
                      <a:pt x="1905" y="6711"/>
                    </a:cubicBezTo>
                    <a:cubicBezTo>
                      <a:pt x="1641" y="6711"/>
                      <a:pt x="1371" y="6666"/>
                      <a:pt x="1135" y="6639"/>
                    </a:cubicBezTo>
                    <a:lnTo>
                      <a:pt x="1102" y="6639"/>
                    </a:lnTo>
                    <a:cubicBezTo>
                      <a:pt x="568" y="7773"/>
                      <a:pt x="1" y="9841"/>
                      <a:pt x="2136" y="10375"/>
                    </a:cubicBezTo>
                    <a:cubicBezTo>
                      <a:pt x="2438" y="10453"/>
                      <a:pt x="2731" y="10488"/>
                      <a:pt x="3013" y="10488"/>
                    </a:cubicBezTo>
                    <a:cubicBezTo>
                      <a:pt x="5592" y="10488"/>
                      <a:pt x="7242" y="7532"/>
                      <a:pt x="7272" y="7506"/>
                    </a:cubicBezTo>
                    <a:lnTo>
                      <a:pt x="7272" y="7506"/>
                    </a:lnTo>
                    <a:cubicBezTo>
                      <a:pt x="7272" y="7506"/>
                      <a:pt x="7273" y="7506"/>
                      <a:pt x="7273" y="7506"/>
                    </a:cubicBezTo>
                    <a:cubicBezTo>
                      <a:pt x="7273" y="7506"/>
                      <a:pt x="7273" y="7506"/>
                      <a:pt x="7273" y="7506"/>
                    </a:cubicBezTo>
                    <a:cubicBezTo>
                      <a:pt x="7273" y="7506"/>
                      <a:pt x="7272" y="7506"/>
                      <a:pt x="7272" y="7506"/>
                    </a:cubicBezTo>
                    <a:lnTo>
                      <a:pt x="7272" y="7506"/>
                    </a:lnTo>
                    <a:cubicBezTo>
                      <a:pt x="6005" y="7339"/>
                      <a:pt x="5938" y="7005"/>
                      <a:pt x="6105" y="5504"/>
                    </a:cubicBezTo>
                    <a:cubicBezTo>
                      <a:pt x="6305" y="3970"/>
                      <a:pt x="6906" y="1"/>
                      <a:pt x="6906"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6"/>
              <p:cNvSpPr/>
              <p:nvPr/>
            </p:nvSpPr>
            <p:spPr>
              <a:xfrm>
                <a:off x="6662338" y="2121750"/>
                <a:ext cx="246800" cy="280225"/>
              </a:xfrm>
              <a:custGeom>
                <a:rect b="b" l="l" r="r" t="t"/>
                <a:pathLst>
                  <a:path extrusionOk="0" h="11209" w="9872">
                    <a:moveTo>
                      <a:pt x="4237" y="1"/>
                    </a:moveTo>
                    <a:lnTo>
                      <a:pt x="4237" y="1"/>
                    </a:lnTo>
                    <a:cubicBezTo>
                      <a:pt x="3903" y="34"/>
                      <a:pt x="2002" y="1168"/>
                      <a:pt x="1168" y="3437"/>
                    </a:cubicBezTo>
                    <a:cubicBezTo>
                      <a:pt x="334" y="5705"/>
                      <a:pt x="0" y="7773"/>
                      <a:pt x="301" y="9574"/>
                    </a:cubicBezTo>
                    <a:cubicBezTo>
                      <a:pt x="468" y="10727"/>
                      <a:pt x="1004" y="11208"/>
                      <a:pt x="1967" y="11208"/>
                    </a:cubicBezTo>
                    <a:cubicBezTo>
                      <a:pt x="2537" y="11208"/>
                      <a:pt x="3256" y="11040"/>
                      <a:pt x="4137" y="10742"/>
                    </a:cubicBezTo>
                    <a:cubicBezTo>
                      <a:pt x="5471" y="10342"/>
                      <a:pt x="6638" y="9508"/>
                      <a:pt x="7406" y="8374"/>
                    </a:cubicBezTo>
                    <a:cubicBezTo>
                      <a:pt x="7406" y="8374"/>
                      <a:pt x="7539" y="9341"/>
                      <a:pt x="8440" y="9374"/>
                    </a:cubicBezTo>
                    <a:cubicBezTo>
                      <a:pt x="8451" y="9375"/>
                      <a:pt x="8461" y="9375"/>
                      <a:pt x="8472" y="9375"/>
                    </a:cubicBezTo>
                    <a:cubicBezTo>
                      <a:pt x="9321" y="9375"/>
                      <a:pt x="9872" y="8090"/>
                      <a:pt x="9707" y="6772"/>
                    </a:cubicBezTo>
                    <a:cubicBezTo>
                      <a:pt x="9650" y="6312"/>
                      <a:pt x="9469" y="6162"/>
                      <a:pt x="9257" y="6162"/>
                    </a:cubicBezTo>
                    <a:cubicBezTo>
                      <a:pt x="8855" y="6162"/>
                      <a:pt x="8340" y="6706"/>
                      <a:pt x="8340" y="6706"/>
                    </a:cubicBezTo>
                    <a:cubicBezTo>
                      <a:pt x="8340" y="6706"/>
                      <a:pt x="5304" y="4904"/>
                      <a:pt x="4570" y="3370"/>
                    </a:cubicBezTo>
                    <a:cubicBezTo>
                      <a:pt x="4137" y="2303"/>
                      <a:pt x="4037" y="1135"/>
                      <a:pt x="423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6"/>
              <p:cNvSpPr/>
              <p:nvPr/>
            </p:nvSpPr>
            <p:spPr>
              <a:xfrm>
                <a:off x="6917013" y="2392775"/>
                <a:ext cx="238200" cy="555850"/>
              </a:xfrm>
              <a:custGeom>
                <a:rect b="b" l="l" r="r" t="t"/>
                <a:pathLst>
                  <a:path extrusionOk="0" h="22234" w="9528">
                    <a:moveTo>
                      <a:pt x="5775" y="1"/>
                    </a:moveTo>
                    <a:cubicBezTo>
                      <a:pt x="5347" y="1"/>
                      <a:pt x="4956" y="852"/>
                      <a:pt x="4424" y="1469"/>
                    </a:cubicBezTo>
                    <a:cubicBezTo>
                      <a:pt x="3957" y="2002"/>
                      <a:pt x="3490" y="2503"/>
                      <a:pt x="2956" y="2970"/>
                    </a:cubicBezTo>
                    <a:lnTo>
                      <a:pt x="2856" y="4671"/>
                    </a:lnTo>
                    <a:cubicBezTo>
                      <a:pt x="2856" y="4671"/>
                      <a:pt x="955" y="13878"/>
                      <a:pt x="421" y="18014"/>
                    </a:cubicBezTo>
                    <a:cubicBezTo>
                      <a:pt x="0" y="21273"/>
                      <a:pt x="1360" y="22233"/>
                      <a:pt x="2315" y="22233"/>
                    </a:cubicBezTo>
                    <a:cubicBezTo>
                      <a:pt x="2573" y="22233"/>
                      <a:pt x="2800" y="22163"/>
                      <a:pt x="2956" y="22050"/>
                    </a:cubicBezTo>
                    <a:cubicBezTo>
                      <a:pt x="3690" y="21516"/>
                      <a:pt x="4023" y="18648"/>
                      <a:pt x="4023" y="16113"/>
                    </a:cubicBezTo>
                    <a:cubicBezTo>
                      <a:pt x="4023" y="13544"/>
                      <a:pt x="4124" y="5071"/>
                      <a:pt x="4124" y="5071"/>
                    </a:cubicBezTo>
                    <a:cubicBezTo>
                      <a:pt x="4124" y="5071"/>
                      <a:pt x="6659" y="4771"/>
                      <a:pt x="7526" y="3804"/>
                    </a:cubicBezTo>
                    <a:cubicBezTo>
                      <a:pt x="8360" y="2836"/>
                      <a:pt x="9527" y="1035"/>
                      <a:pt x="9427" y="501"/>
                    </a:cubicBezTo>
                    <a:cubicBezTo>
                      <a:pt x="9416" y="446"/>
                      <a:pt x="9381" y="421"/>
                      <a:pt x="9328" y="421"/>
                    </a:cubicBezTo>
                    <a:cubicBezTo>
                      <a:pt x="8900" y="421"/>
                      <a:pt x="7292" y="2002"/>
                      <a:pt x="7292" y="2002"/>
                    </a:cubicBezTo>
                    <a:lnTo>
                      <a:pt x="5191" y="2636"/>
                    </a:lnTo>
                    <a:lnTo>
                      <a:pt x="5291" y="1802"/>
                    </a:lnTo>
                    <a:cubicBezTo>
                      <a:pt x="5291" y="1802"/>
                      <a:pt x="6559" y="535"/>
                      <a:pt x="6025" y="101"/>
                    </a:cubicBezTo>
                    <a:cubicBezTo>
                      <a:pt x="5939" y="32"/>
                      <a:pt x="5857" y="1"/>
                      <a:pt x="577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6"/>
              <p:cNvSpPr/>
              <p:nvPr/>
            </p:nvSpPr>
            <p:spPr>
              <a:xfrm>
                <a:off x="6860813" y="2679650"/>
                <a:ext cx="15875" cy="50075"/>
              </a:xfrm>
              <a:custGeom>
                <a:rect b="b" l="l" r="r" t="t"/>
                <a:pathLst>
                  <a:path extrusionOk="0" fill="none" h="2003" w="635">
                    <a:moveTo>
                      <a:pt x="634" y="2002"/>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46"/>
            <p:cNvGrpSpPr/>
            <p:nvPr/>
          </p:nvGrpSpPr>
          <p:grpSpPr>
            <a:xfrm flipH="1" rot="750891">
              <a:off x="6514337" y="2224030"/>
              <a:ext cx="83250" cy="143376"/>
              <a:chOff x="4522686" y="2034420"/>
              <a:chExt cx="69250" cy="119275"/>
            </a:xfrm>
          </p:grpSpPr>
          <p:sp>
            <p:nvSpPr>
              <p:cNvPr id="1323" name="Google Shape;1323;p46"/>
              <p:cNvSpPr/>
              <p:nvPr/>
            </p:nvSpPr>
            <p:spPr>
              <a:xfrm>
                <a:off x="4571911" y="2046095"/>
                <a:ext cx="20025" cy="76750"/>
              </a:xfrm>
              <a:custGeom>
                <a:rect b="b" l="l" r="r" t="t"/>
                <a:pathLst>
                  <a:path extrusionOk="0" fill="none" h="3070" w="801">
                    <a:moveTo>
                      <a:pt x="634" y="1"/>
                    </a:moveTo>
                    <a:cubicBezTo>
                      <a:pt x="300" y="168"/>
                      <a:pt x="100" y="501"/>
                      <a:pt x="167" y="868"/>
                    </a:cubicBezTo>
                    <a:cubicBezTo>
                      <a:pt x="167" y="1569"/>
                      <a:pt x="801" y="2136"/>
                      <a:pt x="801" y="2503"/>
                    </a:cubicBezTo>
                    <a:cubicBezTo>
                      <a:pt x="801" y="2869"/>
                      <a:pt x="0" y="3070"/>
                      <a:pt x="0" y="3070"/>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6"/>
              <p:cNvSpPr/>
              <p:nvPr/>
            </p:nvSpPr>
            <p:spPr>
              <a:xfrm>
                <a:off x="4522686" y="2034420"/>
                <a:ext cx="36725" cy="20875"/>
              </a:xfrm>
              <a:custGeom>
                <a:rect b="b" l="l" r="r" t="t"/>
                <a:pathLst>
                  <a:path extrusionOk="0" fill="none" h="835" w="1469">
                    <a:moveTo>
                      <a:pt x="1469" y="835"/>
                    </a:moveTo>
                    <a:cubicBezTo>
                      <a:pt x="1469" y="835"/>
                      <a:pt x="1135" y="1"/>
                      <a:pt x="1" y="268"/>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6"/>
              <p:cNvSpPr/>
              <p:nvPr/>
            </p:nvSpPr>
            <p:spPr>
              <a:xfrm>
                <a:off x="4531036" y="2141995"/>
                <a:ext cx="35875" cy="11700"/>
              </a:xfrm>
              <a:custGeom>
                <a:rect b="b" l="l" r="r" t="t"/>
                <a:pathLst>
                  <a:path extrusionOk="0" fill="none" h="468" w="1435">
                    <a:moveTo>
                      <a:pt x="1435" y="368"/>
                    </a:moveTo>
                    <a:cubicBezTo>
                      <a:pt x="935" y="468"/>
                      <a:pt x="401" y="334"/>
                      <a:pt x="1" y="1"/>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6"/>
              <p:cNvSpPr/>
              <p:nvPr/>
            </p:nvSpPr>
            <p:spPr>
              <a:xfrm>
                <a:off x="4532711" y="2055270"/>
                <a:ext cx="9200" cy="26725"/>
              </a:xfrm>
              <a:custGeom>
                <a:rect b="b" l="l" r="r" t="t"/>
                <a:pathLst>
                  <a:path extrusionOk="0" h="1069" w="368">
                    <a:moveTo>
                      <a:pt x="200" y="1"/>
                    </a:moveTo>
                    <a:cubicBezTo>
                      <a:pt x="100" y="1"/>
                      <a:pt x="0" y="234"/>
                      <a:pt x="0" y="534"/>
                    </a:cubicBezTo>
                    <a:cubicBezTo>
                      <a:pt x="0" y="835"/>
                      <a:pt x="100" y="1068"/>
                      <a:pt x="200" y="1068"/>
                    </a:cubicBezTo>
                    <a:cubicBezTo>
                      <a:pt x="300" y="1068"/>
                      <a:pt x="367" y="835"/>
                      <a:pt x="367" y="534"/>
                    </a:cubicBezTo>
                    <a:cubicBezTo>
                      <a:pt x="367" y="234"/>
                      <a:pt x="300" y="1"/>
                      <a:pt x="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27" name="Google Shape;1327;p46"/>
          <p:cNvSpPr txBox="1"/>
          <p:nvPr/>
        </p:nvSpPr>
        <p:spPr>
          <a:xfrm>
            <a:off x="2894328" y="1873725"/>
            <a:ext cx="3325500" cy="205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500">
                <a:latin typeface="Montserrat"/>
                <a:ea typeface="Montserrat"/>
                <a:cs typeface="Montserrat"/>
                <a:sym typeface="Montserrat"/>
              </a:rPr>
              <a:t>Las empresas que pagan mayores dividendos  no obtienen como </a:t>
            </a:r>
            <a:r>
              <a:rPr lang="en" sz="1500">
                <a:latin typeface="Montserrat"/>
                <a:ea typeface="Montserrat"/>
                <a:cs typeface="Montserrat"/>
                <a:sym typeface="Montserrat"/>
              </a:rPr>
              <a:t>consecuencia</a:t>
            </a:r>
            <a:r>
              <a:rPr lang="en" sz="1500">
                <a:latin typeface="Montserrat"/>
                <a:ea typeface="Montserrat"/>
                <a:cs typeface="Montserrat"/>
                <a:sym typeface="Montserrat"/>
              </a:rPr>
              <a:t> un crecimiento en la </a:t>
            </a:r>
            <a:r>
              <a:rPr lang="en" sz="1500">
                <a:latin typeface="Montserrat"/>
                <a:ea typeface="Montserrat"/>
                <a:cs typeface="Montserrat"/>
                <a:sym typeface="Montserrat"/>
              </a:rPr>
              <a:t>cotización</a:t>
            </a:r>
            <a:r>
              <a:rPr lang="en" sz="1500">
                <a:latin typeface="Montserrat"/>
                <a:ea typeface="Montserrat"/>
                <a:cs typeface="Montserrat"/>
                <a:sym typeface="Montserrat"/>
              </a:rPr>
              <a:t> de sus </a:t>
            </a:r>
            <a:r>
              <a:rPr lang="en" sz="1500">
                <a:latin typeface="Montserrat"/>
                <a:ea typeface="Montserrat"/>
                <a:cs typeface="Montserrat"/>
                <a:sym typeface="Montserrat"/>
              </a:rPr>
              <a:t>acciones</a:t>
            </a:r>
            <a:r>
              <a:rPr lang="en" sz="1500">
                <a:latin typeface="Montserrat"/>
                <a:ea typeface="Montserrat"/>
                <a:cs typeface="Montserrat"/>
                <a:sym typeface="Montserrat"/>
              </a:rPr>
              <a:t>, esto  se debe a que el dinero de </a:t>
            </a:r>
            <a:r>
              <a:rPr lang="en" sz="1500">
                <a:latin typeface="Montserrat"/>
                <a:ea typeface="Montserrat"/>
                <a:cs typeface="Montserrat"/>
                <a:sym typeface="Montserrat"/>
              </a:rPr>
              <a:t>ganancias</a:t>
            </a:r>
            <a:r>
              <a:rPr lang="en" sz="1500">
                <a:latin typeface="Montserrat"/>
                <a:ea typeface="Montserrat"/>
                <a:cs typeface="Montserrat"/>
                <a:sym typeface="Montserrat"/>
              </a:rPr>
              <a:t> no se distribuye en nuevas inversiones sino en los accionistas.</a:t>
            </a:r>
            <a:endParaRPr sz="15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ph type="ctrTitle"/>
          </p:nvPr>
        </p:nvSpPr>
        <p:spPr>
          <a:xfrm>
            <a:off x="4150600" y="290650"/>
            <a:ext cx="4902900" cy="139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INTEGRANTES</a:t>
            </a:r>
            <a:endParaRPr/>
          </a:p>
        </p:txBody>
      </p:sp>
      <p:sp>
        <p:nvSpPr>
          <p:cNvPr id="280" name="Google Shape;280;p29"/>
          <p:cNvSpPr txBox="1"/>
          <p:nvPr>
            <p:ph idx="1" type="subTitle"/>
          </p:nvPr>
        </p:nvSpPr>
        <p:spPr>
          <a:xfrm>
            <a:off x="720000" y="4365208"/>
            <a:ext cx="7704000" cy="32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Universidad</a:t>
            </a:r>
            <a:r>
              <a:rPr lang="en"/>
              <a:t> Distrital Francisco Jose de Caldas</a:t>
            </a:r>
            <a:endParaRPr/>
          </a:p>
        </p:txBody>
      </p:sp>
      <p:grpSp>
        <p:nvGrpSpPr>
          <p:cNvPr id="281" name="Google Shape;281;p29"/>
          <p:cNvGrpSpPr/>
          <p:nvPr/>
        </p:nvGrpSpPr>
        <p:grpSpPr>
          <a:xfrm>
            <a:off x="525065" y="836331"/>
            <a:ext cx="3438999" cy="3218501"/>
            <a:chOff x="7744861" y="1200052"/>
            <a:chExt cx="3203539" cy="2880348"/>
          </a:xfrm>
        </p:grpSpPr>
        <p:sp>
          <p:nvSpPr>
            <p:cNvPr id="282" name="Google Shape;282;p29"/>
            <p:cNvSpPr/>
            <p:nvPr/>
          </p:nvSpPr>
          <p:spPr>
            <a:xfrm>
              <a:off x="7744861" y="1200052"/>
              <a:ext cx="3187582" cy="2443395"/>
            </a:xfrm>
            <a:custGeom>
              <a:rect b="b" l="l" r="r" t="t"/>
              <a:pathLst>
                <a:path extrusionOk="0" h="121774" w="153711">
                  <a:moveTo>
                    <a:pt x="55040" y="1"/>
                  </a:moveTo>
                  <a:cubicBezTo>
                    <a:pt x="54527" y="1"/>
                    <a:pt x="54004" y="10"/>
                    <a:pt x="53472" y="29"/>
                  </a:cubicBezTo>
                  <a:cubicBezTo>
                    <a:pt x="35760" y="629"/>
                    <a:pt x="20215" y="8101"/>
                    <a:pt x="15245" y="23346"/>
                  </a:cubicBezTo>
                  <a:cubicBezTo>
                    <a:pt x="10275" y="38557"/>
                    <a:pt x="18047" y="54401"/>
                    <a:pt x="14311" y="63441"/>
                  </a:cubicBezTo>
                  <a:cubicBezTo>
                    <a:pt x="10575" y="72447"/>
                    <a:pt x="1" y="81454"/>
                    <a:pt x="6239" y="94497"/>
                  </a:cubicBezTo>
                  <a:cubicBezTo>
                    <a:pt x="12443" y="107573"/>
                    <a:pt x="26119" y="117813"/>
                    <a:pt x="57842" y="120315"/>
                  </a:cubicBezTo>
                  <a:cubicBezTo>
                    <a:pt x="68007" y="121106"/>
                    <a:pt x="77754" y="121774"/>
                    <a:pt x="86900" y="121774"/>
                  </a:cubicBezTo>
                  <a:cubicBezTo>
                    <a:pt x="106297" y="121774"/>
                    <a:pt x="122990" y="118771"/>
                    <a:pt x="135231" y="107573"/>
                  </a:cubicBezTo>
                  <a:cubicBezTo>
                    <a:pt x="145004" y="98633"/>
                    <a:pt x="150175" y="87391"/>
                    <a:pt x="152009" y="75416"/>
                  </a:cubicBezTo>
                  <a:cubicBezTo>
                    <a:pt x="153710" y="64142"/>
                    <a:pt x="152476" y="52567"/>
                    <a:pt x="149507" y="41625"/>
                  </a:cubicBezTo>
                  <a:cubicBezTo>
                    <a:pt x="146806" y="31818"/>
                    <a:pt x="143436" y="21778"/>
                    <a:pt x="135531" y="14873"/>
                  </a:cubicBezTo>
                  <a:cubicBezTo>
                    <a:pt x="128200" y="8465"/>
                    <a:pt x="119471" y="6351"/>
                    <a:pt x="110327" y="6351"/>
                  </a:cubicBezTo>
                  <a:cubicBezTo>
                    <a:pt x="107571" y="6351"/>
                    <a:pt x="104778" y="6543"/>
                    <a:pt x="101974" y="6867"/>
                  </a:cubicBezTo>
                  <a:cubicBezTo>
                    <a:pt x="99089" y="7205"/>
                    <a:pt x="96452" y="7352"/>
                    <a:pt x="94015" y="7352"/>
                  </a:cubicBezTo>
                  <a:cubicBezTo>
                    <a:pt x="76826" y="7352"/>
                    <a:pt x="69553" y="1"/>
                    <a:pt x="55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7894525" y="3707600"/>
              <a:ext cx="590450" cy="232700"/>
            </a:xfrm>
            <a:custGeom>
              <a:rect b="b" l="l" r="r" t="t"/>
              <a:pathLst>
                <a:path extrusionOk="0" h="9308" w="23618">
                  <a:moveTo>
                    <a:pt x="11809" y="1"/>
                  </a:moveTo>
                  <a:cubicBezTo>
                    <a:pt x="5271" y="1"/>
                    <a:pt x="1" y="2069"/>
                    <a:pt x="1" y="4671"/>
                  </a:cubicBezTo>
                  <a:cubicBezTo>
                    <a:pt x="1" y="7239"/>
                    <a:pt x="5271" y="9307"/>
                    <a:pt x="11809" y="9307"/>
                  </a:cubicBezTo>
                  <a:cubicBezTo>
                    <a:pt x="18314" y="9307"/>
                    <a:pt x="23618" y="7239"/>
                    <a:pt x="23618" y="4671"/>
                  </a:cubicBezTo>
                  <a:cubicBezTo>
                    <a:pt x="23618" y="2069"/>
                    <a:pt x="18314" y="1"/>
                    <a:pt x="118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p:nvPr/>
          </p:nvSpPr>
          <p:spPr>
            <a:xfrm>
              <a:off x="7816975" y="1939675"/>
              <a:ext cx="213525" cy="364950"/>
            </a:xfrm>
            <a:custGeom>
              <a:rect b="b" l="l" r="r" t="t"/>
              <a:pathLst>
                <a:path extrusionOk="0" h="14598" w="8541">
                  <a:moveTo>
                    <a:pt x="6439" y="1"/>
                  </a:moveTo>
                  <a:cubicBezTo>
                    <a:pt x="5905" y="334"/>
                    <a:pt x="5438" y="801"/>
                    <a:pt x="5104" y="1368"/>
                  </a:cubicBezTo>
                  <a:cubicBezTo>
                    <a:pt x="4637" y="2202"/>
                    <a:pt x="2002" y="9774"/>
                    <a:pt x="1202" y="11509"/>
                  </a:cubicBezTo>
                  <a:cubicBezTo>
                    <a:pt x="368" y="13210"/>
                    <a:pt x="1" y="13810"/>
                    <a:pt x="1035" y="14411"/>
                  </a:cubicBezTo>
                  <a:cubicBezTo>
                    <a:pt x="1260" y="14538"/>
                    <a:pt x="1498" y="14598"/>
                    <a:pt x="1741" y="14598"/>
                  </a:cubicBezTo>
                  <a:cubicBezTo>
                    <a:pt x="2647" y="14598"/>
                    <a:pt x="3627" y="13765"/>
                    <a:pt x="4337" y="12476"/>
                  </a:cubicBezTo>
                  <a:cubicBezTo>
                    <a:pt x="5238" y="10808"/>
                    <a:pt x="6906" y="6238"/>
                    <a:pt x="7206" y="5171"/>
                  </a:cubicBezTo>
                  <a:cubicBezTo>
                    <a:pt x="7506" y="4137"/>
                    <a:pt x="8540" y="167"/>
                    <a:pt x="6439"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p:nvPr/>
          </p:nvSpPr>
          <p:spPr>
            <a:xfrm>
              <a:off x="8359025" y="3643400"/>
              <a:ext cx="40900" cy="116775"/>
            </a:xfrm>
            <a:custGeom>
              <a:rect b="b" l="l" r="r" t="t"/>
              <a:pathLst>
                <a:path extrusionOk="0" h="4671" w="1636">
                  <a:moveTo>
                    <a:pt x="1035" y="0"/>
                  </a:moveTo>
                  <a:lnTo>
                    <a:pt x="1" y="2269"/>
                  </a:lnTo>
                  <a:lnTo>
                    <a:pt x="1235" y="4670"/>
                  </a:lnTo>
                  <a:lnTo>
                    <a:pt x="1635" y="4470"/>
                  </a:lnTo>
                  <a:lnTo>
                    <a:pt x="1035"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8063825" y="2971250"/>
              <a:ext cx="321075" cy="828925"/>
            </a:xfrm>
            <a:custGeom>
              <a:rect b="b" l="l" r="r" t="t"/>
              <a:pathLst>
                <a:path extrusionOk="0" h="33157" w="12843">
                  <a:moveTo>
                    <a:pt x="0" y="0"/>
                  </a:moveTo>
                  <a:cubicBezTo>
                    <a:pt x="0" y="0"/>
                    <a:pt x="1368" y="6405"/>
                    <a:pt x="2702" y="10541"/>
                  </a:cubicBezTo>
                  <a:cubicBezTo>
                    <a:pt x="4037" y="14678"/>
                    <a:pt x="8373" y="24318"/>
                    <a:pt x="8707" y="25986"/>
                  </a:cubicBezTo>
                  <a:cubicBezTo>
                    <a:pt x="9007" y="27654"/>
                    <a:pt x="8607" y="27654"/>
                    <a:pt x="8607" y="28988"/>
                  </a:cubicBezTo>
                  <a:cubicBezTo>
                    <a:pt x="8607" y="30322"/>
                    <a:pt x="6739" y="31756"/>
                    <a:pt x="6639" y="32490"/>
                  </a:cubicBezTo>
                  <a:cubicBezTo>
                    <a:pt x="6556" y="32945"/>
                    <a:pt x="7087" y="33156"/>
                    <a:pt x="7821" y="33156"/>
                  </a:cubicBezTo>
                  <a:cubicBezTo>
                    <a:pt x="8272" y="33156"/>
                    <a:pt x="8799" y="33076"/>
                    <a:pt x="9307" y="32924"/>
                  </a:cubicBezTo>
                  <a:cubicBezTo>
                    <a:pt x="10675" y="32490"/>
                    <a:pt x="11575" y="31356"/>
                    <a:pt x="11575" y="30422"/>
                  </a:cubicBezTo>
                  <a:cubicBezTo>
                    <a:pt x="11575" y="29455"/>
                    <a:pt x="12843" y="27820"/>
                    <a:pt x="12843" y="26886"/>
                  </a:cubicBezTo>
                  <a:cubicBezTo>
                    <a:pt x="12843" y="25952"/>
                    <a:pt x="11275" y="25852"/>
                    <a:pt x="11175" y="24084"/>
                  </a:cubicBezTo>
                  <a:cubicBezTo>
                    <a:pt x="11042" y="22350"/>
                    <a:pt x="10441" y="16045"/>
                    <a:pt x="9407" y="12309"/>
                  </a:cubicBezTo>
                  <a:cubicBezTo>
                    <a:pt x="8373" y="8573"/>
                    <a:pt x="7339" y="6638"/>
                    <a:pt x="6505" y="5604"/>
                  </a:cubicBezTo>
                  <a:cubicBezTo>
                    <a:pt x="5705" y="4570"/>
                    <a:pt x="4670" y="2169"/>
                    <a:pt x="4837" y="1335"/>
                  </a:cubicBezTo>
                  <a:cubicBezTo>
                    <a:pt x="5037" y="534"/>
                    <a:pt x="1" y="0"/>
                    <a:pt x="0"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8228225" y="3620875"/>
              <a:ext cx="156675" cy="178875"/>
            </a:xfrm>
            <a:custGeom>
              <a:rect b="b" l="l" r="r" t="t"/>
              <a:pathLst>
                <a:path extrusionOk="0" h="7155" w="6267">
                  <a:moveTo>
                    <a:pt x="5667" y="1"/>
                  </a:moveTo>
                  <a:cubicBezTo>
                    <a:pt x="5200" y="1202"/>
                    <a:pt x="4266" y="3336"/>
                    <a:pt x="2865" y="4537"/>
                  </a:cubicBezTo>
                  <a:cubicBezTo>
                    <a:pt x="2291" y="5005"/>
                    <a:pt x="1852" y="5161"/>
                    <a:pt x="1515" y="5161"/>
                  </a:cubicBezTo>
                  <a:cubicBezTo>
                    <a:pt x="1323" y="5161"/>
                    <a:pt x="1163" y="5110"/>
                    <a:pt x="1030" y="5038"/>
                  </a:cubicBezTo>
                  <a:cubicBezTo>
                    <a:pt x="563" y="5638"/>
                    <a:pt x="96" y="6138"/>
                    <a:pt x="63" y="6505"/>
                  </a:cubicBezTo>
                  <a:cubicBezTo>
                    <a:pt x="1" y="6938"/>
                    <a:pt x="524" y="7154"/>
                    <a:pt x="1248" y="7154"/>
                  </a:cubicBezTo>
                  <a:cubicBezTo>
                    <a:pt x="1696" y="7154"/>
                    <a:pt x="2221" y="7071"/>
                    <a:pt x="2731" y="6906"/>
                  </a:cubicBezTo>
                  <a:cubicBezTo>
                    <a:pt x="4099" y="6505"/>
                    <a:pt x="4999" y="5371"/>
                    <a:pt x="4999" y="4437"/>
                  </a:cubicBezTo>
                  <a:cubicBezTo>
                    <a:pt x="4999" y="3503"/>
                    <a:pt x="6267" y="1835"/>
                    <a:pt x="6267" y="901"/>
                  </a:cubicBezTo>
                  <a:cubicBezTo>
                    <a:pt x="6267" y="501"/>
                    <a:pt x="6000" y="268"/>
                    <a:pt x="5667"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7978000" y="3007950"/>
              <a:ext cx="280150" cy="856000"/>
            </a:xfrm>
            <a:custGeom>
              <a:rect b="b" l="l" r="r" t="t"/>
              <a:pathLst>
                <a:path extrusionOk="0" h="34240" w="11206">
                  <a:moveTo>
                    <a:pt x="5835" y="0"/>
                  </a:moveTo>
                  <a:cubicBezTo>
                    <a:pt x="5835" y="0"/>
                    <a:pt x="5402" y="3403"/>
                    <a:pt x="5402" y="5571"/>
                  </a:cubicBezTo>
                  <a:cubicBezTo>
                    <a:pt x="5402" y="7739"/>
                    <a:pt x="4167" y="22049"/>
                    <a:pt x="3734" y="24818"/>
                  </a:cubicBezTo>
                  <a:cubicBezTo>
                    <a:pt x="3333" y="27453"/>
                    <a:pt x="2600" y="28621"/>
                    <a:pt x="2199" y="30088"/>
                  </a:cubicBezTo>
                  <a:cubicBezTo>
                    <a:pt x="1766" y="31523"/>
                    <a:pt x="1365" y="33090"/>
                    <a:pt x="631" y="33491"/>
                  </a:cubicBezTo>
                  <a:cubicBezTo>
                    <a:pt x="0" y="33851"/>
                    <a:pt x="507" y="34239"/>
                    <a:pt x="1540" y="34239"/>
                  </a:cubicBezTo>
                  <a:cubicBezTo>
                    <a:pt x="1654" y="34239"/>
                    <a:pt x="1774" y="34235"/>
                    <a:pt x="1899" y="34225"/>
                  </a:cubicBezTo>
                  <a:cubicBezTo>
                    <a:pt x="3133" y="34091"/>
                    <a:pt x="4401" y="33491"/>
                    <a:pt x="4468" y="32357"/>
                  </a:cubicBezTo>
                  <a:cubicBezTo>
                    <a:pt x="4568" y="31222"/>
                    <a:pt x="5568" y="30222"/>
                    <a:pt x="6235" y="29755"/>
                  </a:cubicBezTo>
                  <a:cubicBezTo>
                    <a:pt x="7470" y="28921"/>
                    <a:pt x="5935" y="26452"/>
                    <a:pt x="7670" y="21082"/>
                  </a:cubicBezTo>
                  <a:cubicBezTo>
                    <a:pt x="8437" y="18714"/>
                    <a:pt x="10372" y="15611"/>
                    <a:pt x="10772" y="11975"/>
                  </a:cubicBezTo>
                  <a:cubicBezTo>
                    <a:pt x="11206" y="8373"/>
                    <a:pt x="10472" y="5037"/>
                    <a:pt x="10472" y="4236"/>
                  </a:cubicBezTo>
                  <a:cubicBezTo>
                    <a:pt x="10472" y="3403"/>
                    <a:pt x="11206" y="300"/>
                    <a:pt x="11206" y="300"/>
                  </a:cubicBezTo>
                  <a:lnTo>
                    <a:pt x="5835"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7978575" y="3683425"/>
              <a:ext cx="197025" cy="179925"/>
            </a:xfrm>
            <a:custGeom>
              <a:rect b="b" l="l" r="r" t="t"/>
              <a:pathLst>
                <a:path extrusionOk="0" h="7197" w="7881">
                  <a:moveTo>
                    <a:pt x="6780" y="0"/>
                  </a:moveTo>
                  <a:cubicBezTo>
                    <a:pt x="5712" y="1068"/>
                    <a:pt x="4244" y="3770"/>
                    <a:pt x="3410" y="4604"/>
                  </a:cubicBezTo>
                  <a:cubicBezTo>
                    <a:pt x="3094" y="4920"/>
                    <a:pt x="2656" y="5083"/>
                    <a:pt x="2209" y="5083"/>
                  </a:cubicBezTo>
                  <a:cubicBezTo>
                    <a:pt x="1996" y="5083"/>
                    <a:pt x="1780" y="5046"/>
                    <a:pt x="1576" y="4971"/>
                  </a:cubicBezTo>
                  <a:cubicBezTo>
                    <a:pt x="1309" y="5671"/>
                    <a:pt x="1009" y="6238"/>
                    <a:pt x="642" y="6472"/>
                  </a:cubicBezTo>
                  <a:cubicBezTo>
                    <a:pt x="0" y="6822"/>
                    <a:pt x="480" y="7197"/>
                    <a:pt x="1435" y="7197"/>
                  </a:cubicBezTo>
                  <a:cubicBezTo>
                    <a:pt x="1573" y="7197"/>
                    <a:pt x="1720" y="7189"/>
                    <a:pt x="1876" y="7172"/>
                  </a:cubicBezTo>
                  <a:cubicBezTo>
                    <a:pt x="3144" y="7072"/>
                    <a:pt x="4378" y="6472"/>
                    <a:pt x="4478" y="5304"/>
                  </a:cubicBezTo>
                  <a:cubicBezTo>
                    <a:pt x="4545" y="4170"/>
                    <a:pt x="5779" y="3203"/>
                    <a:pt x="6513" y="2936"/>
                  </a:cubicBezTo>
                  <a:cubicBezTo>
                    <a:pt x="7880" y="2402"/>
                    <a:pt x="6880" y="1268"/>
                    <a:pt x="6780"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8115525" y="3731675"/>
              <a:ext cx="39225" cy="113550"/>
            </a:xfrm>
            <a:custGeom>
              <a:rect b="b" l="l" r="r" t="t"/>
              <a:pathLst>
                <a:path extrusionOk="0" h="4542" w="1569">
                  <a:moveTo>
                    <a:pt x="1187" y="0"/>
                  </a:moveTo>
                  <a:cubicBezTo>
                    <a:pt x="689" y="0"/>
                    <a:pt x="1" y="1440"/>
                    <a:pt x="1" y="1440"/>
                  </a:cubicBezTo>
                  <a:lnTo>
                    <a:pt x="734" y="4542"/>
                  </a:lnTo>
                  <a:lnTo>
                    <a:pt x="1568" y="4542"/>
                  </a:lnTo>
                  <a:lnTo>
                    <a:pt x="1235" y="5"/>
                  </a:lnTo>
                  <a:cubicBezTo>
                    <a:pt x="1219" y="2"/>
                    <a:pt x="1203" y="0"/>
                    <a:pt x="1187"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7947900" y="1920950"/>
              <a:ext cx="442850" cy="1124000"/>
            </a:xfrm>
            <a:custGeom>
              <a:rect b="b" l="l" r="r" t="t"/>
              <a:pathLst>
                <a:path extrusionOk="0" h="44960" w="17714">
                  <a:moveTo>
                    <a:pt x="6619" y="1"/>
                  </a:moveTo>
                  <a:cubicBezTo>
                    <a:pt x="6446" y="1"/>
                    <a:pt x="6274" y="6"/>
                    <a:pt x="6105" y="16"/>
                  </a:cubicBezTo>
                  <a:lnTo>
                    <a:pt x="2936" y="1217"/>
                  </a:lnTo>
                  <a:cubicBezTo>
                    <a:pt x="2936" y="1217"/>
                    <a:pt x="1202" y="5319"/>
                    <a:pt x="601" y="8322"/>
                  </a:cubicBezTo>
                  <a:cubicBezTo>
                    <a:pt x="1" y="11324"/>
                    <a:pt x="835" y="14426"/>
                    <a:pt x="1435" y="16294"/>
                  </a:cubicBezTo>
                  <a:cubicBezTo>
                    <a:pt x="2069" y="18162"/>
                    <a:pt x="2803" y="29003"/>
                    <a:pt x="3103" y="33106"/>
                  </a:cubicBezTo>
                  <a:cubicBezTo>
                    <a:pt x="3437" y="37242"/>
                    <a:pt x="4004" y="43213"/>
                    <a:pt x="4004" y="43213"/>
                  </a:cubicBezTo>
                  <a:cubicBezTo>
                    <a:pt x="4004" y="43213"/>
                    <a:pt x="5338" y="44247"/>
                    <a:pt x="8040" y="44781"/>
                  </a:cubicBezTo>
                  <a:cubicBezTo>
                    <a:pt x="8695" y="44910"/>
                    <a:pt x="9417" y="44959"/>
                    <a:pt x="10134" y="44959"/>
                  </a:cubicBezTo>
                  <a:cubicBezTo>
                    <a:pt x="12376" y="44959"/>
                    <a:pt x="14578" y="44481"/>
                    <a:pt x="14578" y="44481"/>
                  </a:cubicBezTo>
                  <a:cubicBezTo>
                    <a:pt x="14578" y="44481"/>
                    <a:pt x="16813" y="37943"/>
                    <a:pt x="17280" y="34107"/>
                  </a:cubicBezTo>
                  <a:cubicBezTo>
                    <a:pt x="17713" y="30271"/>
                    <a:pt x="13977" y="24066"/>
                    <a:pt x="12777" y="21331"/>
                  </a:cubicBezTo>
                  <a:cubicBezTo>
                    <a:pt x="11576" y="18629"/>
                    <a:pt x="11109" y="14293"/>
                    <a:pt x="11342" y="12992"/>
                  </a:cubicBezTo>
                  <a:cubicBezTo>
                    <a:pt x="11576" y="11724"/>
                    <a:pt x="14411" y="2050"/>
                    <a:pt x="13444" y="1583"/>
                  </a:cubicBezTo>
                  <a:cubicBezTo>
                    <a:pt x="12503" y="1176"/>
                    <a:pt x="9349" y="1"/>
                    <a:pt x="6619"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9"/>
            <p:cNvSpPr/>
            <p:nvPr/>
          </p:nvSpPr>
          <p:spPr>
            <a:xfrm>
              <a:off x="8037975" y="1855450"/>
              <a:ext cx="145125" cy="233400"/>
            </a:xfrm>
            <a:custGeom>
              <a:rect b="b" l="l" r="r" t="t"/>
              <a:pathLst>
                <a:path extrusionOk="0" h="9336" w="5805">
                  <a:moveTo>
                    <a:pt x="2502" y="0"/>
                  </a:moveTo>
                  <a:cubicBezTo>
                    <a:pt x="2502" y="0"/>
                    <a:pt x="2202" y="2069"/>
                    <a:pt x="1968" y="3003"/>
                  </a:cubicBezTo>
                  <a:cubicBezTo>
                    <a:pt x="1735" y="3903"/>
                    <a:pt x="0" y="7039"/>
                    <a:pt x="701" y="8406"/>
                  </a:cubicBezTo>
                  <a:cubicBezTo>
                    <a:pt x="990" y="8999"/>
                    <a:pt x="1574" y="9335"/>
                    <a:pt x="2224" y="9335"/>
                  </a:cubicBezTo>
                  <a:cubicBezTo>
                    <a:pt x="3074" y="9335"/>
                    <a:pt x="4037" y="8762"/>
                    <a:pt x="4604" y="7439"/>
                  </a:cubicBezTo>
                  <a:cubicBezTo>
                    <a:pt x="5204" y="5838"/>
                    <a:pt x="5471" y="4137"/>
                    <a:pt x="5438" y="2402"/>
                  </a:cubicBezTo>
                  <a:lnTo>
                    <a:pt x="5805" y="167"/>
                  </a:lnTo>
                  <a:lnTo>
                    <a:pt x="5805" y="167"/>
                  </a:lnTo>
                  <a:cubicBezTo>
                    <a:pt x="5804" y="167"/>
                    <a:pt x="4871" y="478"/>
                    <a:pt x="3950" y="478"/>
                  </a:cubicBezTo>
                  <a:cubicBezTo>
                    <a:pt x="3393" y="478"/>
                    <a:pt x="2841" y="365"/>
                    <a:pt x="250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8042150" y="1553250"/>
              <a:ext cx="316900" cy="363875"/>
            </a:xfrm>
            <a:custGeom>
              <a:rect b="b" l="l" r="r" t="t"/>
              <a:pathLst>
                <a:path extrusionOk="0" h="14555" w="12676">
                  <a:moveTo>
                    <a:pt x="6036" y="0"/>
                  </a:moveTo>
                  <a:cubicBezTo>
                    <a:pt x="5437" y="0"/>
                    <a:pt x="5037" y="80"/>
                    <a:pt x="5037" y="80"/>
                  </a:cubicBezTo>
                  <a:cubicBezTo>
                    <a:pt x="4974" y="77"/>
                    <a:pt x="4911" y="76"/>
                    <a:pt x="4849" y="76"/>
                  </a:cubicBezTo>
                  <a:cubicBezTo>
                    <a:pt x="3420" y="76"/>
                    <a:pt x="2101" y="800"/>
                    <a:pt x="1334" y="2015"/>
                  </a:cubicBezTo>
                  <a:cubicBezTo>
                    <a:pt x="0" y="4183"/>
                    <a:pt x="734" y="7185"/>
                    <a:pt x="1868" y="8019"/>
                  </a:cubicBezTo>
                  <a:cubicBezTo>
                    <a:pt x="2637" y="8589"/>
                    <a:pt x="4641" y="9196"/>
                    <a:pt x="6441" y="9196"/>
                  </a:cubicBezTo>
                  <a:cubicBezTo>
                    <a:pt x="7062" y="9196"/>
                    <a:pt x="7659" y="9124"/>
                    <a:pt x="8173" y="8953"/>
                  </a:cubicBezTo>
                  <a:lnTo>
                    <a:pt x="8173" y="8953"/>
                  </a:lnTo>
                  <a:cubicBezTo>
                    <a:pt x="7005" y="10154"/>
                    <a:pt x="6271" y="11888"/>
                    <a:pt x="7339" y="13389"/>
                  </a:cubicBezTo>
                  <a:cubicBezTo>
                    <a:pt x="7822" y="14159"/>
                    <a:pt x="8622" y="14554"/>
                    <a:pt x="9430" y="14554"/>
                  </a:cubicBezTo>
                  <a:cubicBezTo>
                    <a:pt x="10128" y="14554"/>
                    <a:pt x="10831" y="14259"/>
                    <a:pt x="11342" y="13656"/>
                  </a:cubicBezTo>
                  <a:cubicBezTo>
                    <a:pt x="12676" y="12088"/>
                    <a:pt x="12309" y="10220"/>
                    <a:pt x="11475" y="8786"/>
                  </a:cubicBezTo>
                  <a:cubicBezTo>
                    <a:pt x="11189" y="8291"/>
                    <a:pt x="10679" y="8020"/>
                    <a:pt x="10151" y="8020"/>
                  </a:cubicBezTo>
                  <a:cubicBezTo>
                    <a:pt x="10003" y="8020"/>
                    <a:pt x="9853" y="8042"/>
                    <a:pt x="9707" y="8086"/>
                  </a:cubicBezTo>
                  <a:cubicBezTo>
                    <a:pt x="11041" y="6951"/>
                    <a:pt x="11909" y="5150"/>
                    <a:pt x="10574" y="2548"/>
                  </a:cubicBezTo>
                  <a:cubicBezTo>
                    <a:pt x="9443" y="353"/>
                    <a:pt x="7299" y="0"/>
                    <a:pt x="6036"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8061325" y="1737475"/>
              <a:ext cx="34225" cy="62425"/>
            </a:xfrm>
            <a:custGeom>
              <a:rect b="b" l="l" r="r" t="t"/>
              <a:pathLst>
                <a:path extrusionOk="0" h="2497" w="1369">
                  <a:moveTo>
                    <a:pt x="516" y="0"/>
                  </a:moveTo>
                  <a:cubicBezTo>
                    <a:pt x="396" y="0"/>
                    <a:pt x="293" y="95"/>
                    <a:pt x="234" y="350"/>
                  </a:cubicBezTo>
                  <a:cubicBezTo>
                    <a:pt x="0" y="1384"/>
                    <a:pt x="434" y="2184"/>
                    <a:pt x="734" y="2351"/>
                  </a:cubicBezTo>
                  <a:cubicBezTo>
                    <a:pt x="862" y="2453"/>
                    <a:pt x="1028" y="2497"/>
                    <a:pt x="1189" y="2497"/>
                  </a:cubicBezTo>
                  <a:cubicBezTo>
                    <a:pt x="1238" y="2497"/>
                    <a:pt x="1287" y="2492"/>
                    <a:pt x="1335" y="2485"/>
                  </a:cubicBezTo>
                  <a:lnTo>
                    <a:pt x="1368" y="817"/>
                  </a:lnTo>
                  <a:cubicBezTo>
                    <a:pt x="1368" y="817"/>
                    <a:pt x="867" y="0"/>
                    <a:pt x="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8061325" y="1721175"/>
              <a:ext cx="34225" cy="79250"/>
            </a:xfrm>
            <a:custGeom>
              <a:rect b="b" l="l" r="r" t="t"/>
              <a:pathLst>
                <a:path extrusionOk="0" fill="none" h="3170" w="1369">
                  <a:moveTo>
                    <a:pt x="1368" y="1469"/>
                  </a:moveTo>
                  <a:cubicBezTo>
                    <a:pt x="1368" y="1469"/>
                    <a:pt x="467" y="1"/>
                    <a:pt x="234" y="1002"/>
                  </a:cubicBezTo>
                  <a:cubicBezTo>
                    <a:pt x="0" y="2036"/>
                    <a:pt x="434" y="2836"/>
                    <a:pt x="734" y="3003"/>
                  </a:cubicBezTo>
                  <a:cubicBezTo>
                    <a:pt x="901" y="3137"/>
                    <a:pt x="1135" y="3170"/>
                    <a:pt x="1335" y="31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8060500" y="1635300"/>
              <a:ext cx="202650" cy="259425"/>
            </a:xfrm>
            <a:custGeom>
              <a:rect b="b" l="l" r="r" t="t"/>
              <a:pathLst>
                <a:path extrusionOk="0" h="10377" w="8106">
                  <a:moveTo>
                    <a:pt x="5404" y="0"/>
                  </a:moveTo>
                  <a:cubicBezTo>
                    <a:pt x="5404" y="0"/>
                    <a:pt x="3638" y="2284"/>
                    <a:pt x="1648" y="2284"/>
                  </a:cubicBezTo>
                  <a:cubicBezTo>
                    <a:pt x="1555" y="2284"/>
                    <a:pt x="1461" y="2279"/>
                    <a:pt x="1368" y="2268"/>
                  </a:cubicBezTo>
                  <a:lnTo>
                    <a:pt x="1368" y="2268"/>
                  </a:lnTo>
                  <a:cubicBezTo>
                    <a:pt x="1368" y="2269"/>
                    <a:pt x="0" y="7806"/>
                    <a:pt x="1868" y="9774"/>
                  </a:cubicBezTo>
                  <a:cubicBezTo>
                    <a:pt x="2282" y="10196"/>
                    <a:pt x="2706" y="10376"/>
                    <a:pt x="3134" y="10376"/>
                  </a:cubicBezTo>
                  <a:cubicBezTo>
                    <a:pt x="4667" y="10376"/>
                    <a:pt x="6242" y="8049"/>
                    <a:pt x="7572" y="6171"/>
                  </a:cubicBezTo>
                  <a:lnTo>
                    <a:pt x="8106" y="4570"/>
                  </a:lnTo>
                  <a:cubicBezTo>
                    <a:pt x="7672" y="3803"/>
                    <a:pt x="7205" y="3036"/>
                    <a:pt x="6671" y="2335"/>
                  </a:cubicBezTo>
                  <a:cubicBezTo>
                    <a:pt x="6138" y="1635"/>
                    <a:pt x="5704" y="834"/>
                    <a:pt x="5404"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8217275" y="1782825"/>
              <a:ext cx="55250" cy="48475"/>
            </a:xfrm>
            <a:custGeom>
              <a:rect b="b" l="l" r="r" t="t"/>
              <a:pathLst>
                <a:path extrusionOk="0" h="1939" w="2210">
                  <a:moveTo>
                    <a:pt x="1832" y="0"/>
                  </a:moveTo>
                  <a:cubicBezTo>
                    <a:pt x="1461" y="0"/>
                    <a:pt x="867" y="304"/>
                    <a:pt x="867" y="304"/>
                  </a:cubicBezTo>
                  <a:lnTo>
                    <a:pt x="0" y="1705"/>
                  </a:lnTo>
                  <a:cubicBezTo>
                    <a:pt x="167" y="1838"/>
                    <a:pt x="367" y="1938"/>
                    <a:pt x="567" y="1938"/>
                  </a:cubicBezTo>
                  <a:cubicBezTo>
                    <a:pt x="934" y="1938"/>
                    <a:pt x="1701" y="1504"/>
                    <a:pt x="2068" y="504"/>
                  </a:cubicBezTo>
                  <a:cubicBezTo>
                    <a:pt x="2209" y="119"/>
                    <a:pt x="2064" y="0"/>
                    <a:pt x="1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8217275" y="1770400"/>
              <a:ext cx="60900" cy="60900"/>
            </a:xfrm>
            <a:custGeom>
              <a:rect b="b" l="l" r="r" t="t"/>
              <a:pathLst>
                <a:path extrusionOk="0" fill="none" h="2436" w="2436">
                  <a:moveTo>
                    <a:pt x="867" y="801"/>
                  </a:moveTo>
                  <a:cubicBezTo>
                    <a:pt x="867" y="801"/>
                    <a:pt x="2435" y="0"/>
                    <a:pt x="2068" y="1001"/>
                  </a:cubicBezTo>
                  <a:cubicBezTo>
                    <a:pt x="1701" y="2001"/>
                    <a:pt x="934" y="2435"/>
                    <a:pt x="567" y="2435"/>
                  </a:cubicBezTo>
                  <a:cubicBezTo>
                    <a:pt x="367" y="2435"/>
                    <a:pt x="167" y="2335"/>
                    <a:pt x="0" y="220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8173075" y="1729525"/>
              <a:ext cx="51725" cy="12525"/>
            </a:xfrm>
            <a:custGeom>
              <a:rect b="b" l="l" r="r" t="t"/>
              <a:pathLst>
                <a:path extrusionOk="0" fill="none" h="501" w="2069">
                  <a:moveTo>
                    <a:pt x="0" y="501"/>
                  </a:moveTo>
                  <a:cubicBezTo>
                    <a:pt x="601" y="34"/>
                    <a:pt x="1435" y="1"/>
                    <a:pt x="2068" y="434"/>
                  </a:cubicBez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8105525" y="1702000"/>
              <a:ext cx="40875" cy="20875"/>
            </a:xfrm>
            <a:custGeom>
              <a:rect b="b" l="l" r="r" t="t"/>
              <a:pathLst>
                <a:path extrusionOk="0" fill="none" h="835" w="1635">
                  <a:moveTo>
                    <a:pt x="1635" y="835"/>
                  </a:moveTo>
                  <a:cubicBezTo>
                    <a:pt x="1635" y="835"/>
                    <a:pt x="868" y="1"/>
                    <a:pt x="0" y="334"/>
                  </a:cubicBez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8139700" y="1811250"/>
              <a:ext cx="11700" cy="5875"/>
            </a:xfrm>
            <a:custGeom>
              <a:rect b="b" l="l" r="r" t="t"/>
              <a:pathLst>
                <a:path extrusionOk="0" fill="none" h="235" w="468">
                  <a:moveTo>
                    <a:pt x="1" y="1"/>
                  </a:moveTo>
                  <a:lnTo>
                    <a:pt x="468" y="234"/>
                  </a:ln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8119700" y="1831275"/>
              <a:ext cx="46725" cy="10850"/>
            </a:xfrm>
            <a:custGeom>
              <a:rect b="b" l="l" r="r" t="t"/>
              <a:pathLst>
                <a:path extrusionOk="0" fill="none" h="434" w="1869">
                  <a:moveTo>
                    <a:pt x="0" y="0"/>
                  </a:moveTo>
                  <a:cubicBezTo>
                    <a:pt x="567" y="334"/>
                    <a:pt x="1235" y="434"/>
                    <a:pt x="1868" y="267"/>
                  </a:cubicBez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8077175" y="1713675"/>
              <a:ext cx="75900" cy="79250"/>
            </a:xfrm>
            <a:custGeom>
              <a:rect b="b" l="l" r="r" t="t"/>
              <a:pathLst>
                <a:path extrusionOk="0" fill="none" h="3170" w="3036">
                  <a:moveTo>
                    <a:pt x="2836" y="1969"/>
                  </a:moveTo>
                  <a:cubicBezTo>
                    <a:pt x="2502" y="3070"/>
                    <a:pt x="968" y="3170"/>
                    <a:pt x="501" y="2136"/>
                  </a:cubicBezTo>
                  <a:cubicBezTo>
                    <a:pt x="0" y="1102"/>
                    <a:pt x="1034" y="1"/>
                    <a:pt x="2102" y="434"/>
                  </a:cubicBezTo>
                  <a:cubicBezTo>
                    <a:pt x="2702" y="668"/>
                    <a:pt x="3036" y="1335"/>
                    <a:pt x="2836" y="1969"/>
                  </a:cubicBezTo>
                  <a:close/>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p:nvPr/>
          </p:nvSpPr>
          <p:spPr>
            <a:xfrm>
              <a:off x="8149725" y="1733700"/>
              <a:ext cx="75900" cy="78400"/>
            </a:xfrm>
            <a:custGeom>
              <a:rect b="b" l="l" r="r" t="t"/>
              <a:pathLst>
                <a:path extrusionOk="0" fill="none" h="3136" w="3036">
                  <a:moveTo>
                    <a:pt x="2836" y="1935"/>
                  </a:moveTo>
                  <a:cubicBezTo>
                    <a:pt x="2502" y="3036"/>
                    <a:pt x="1001" y="3136"/>
                    <a:pt x="501" y="2102"/>
                  </a:cubicBezTo>
                  <a:cubicBezTo>
                    <a:pt x="0" y="1068"/>
                    <a:pt x="1068" y="0"/>
                    <a:pt x="2102" y="434"/>
                  </a:cubicBezTo>
                  <a:cubicBezTo>
                    <a:pt x="2736" y="634"/>
                    <a:pt x="3036" y="1335"/>
                    <a:pt x="2836" y="1935"/>
                  </a:cubicBezTo>
                  <a:close/>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9"/>
            <p:cNvSpPr/>
            <p:nvPr/>
          </p:nvSpPr>
          <p:spPr>
            <a:xfrm>
              <a:off x="8148050" y="1754550"/>
              <a:ext cx="15025" cy="4200"/>
            </a:xfrm>
            <a:custGeom>
              <a:rect b="b" l="l" r="r" t="t"/>
              <a:pathLst>
                <a:path extrusionOk="0" fill="none" h="168" w="601">
                  <a:moveTo>
                    <a:pt x="1" y="0"/>
                  </a:moveTo>
                  <a:lnTo>
                    <a:pt x="601" y="167"/>
                  </a:ln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9"/>
            <p:cNvSpPr/>
            <p:nvPr/>
          </p:nvSpPr>
          <p:spPr>
            <a:xfrm>
              <a:off x="8221425" y="1776225"/>
              <a:ext cx="30050" cy="3350"/>
            </a:xfrm>
            <a:custGeom>
              <a:rect b="b" l="l" r="r" t="t"/>
              <a:pathLst>
                <a:path extrusionOk="0" fill="none" h="134" w="1202">
                  <a:moveTo>
                    <a:pt x="1" y="1"/>
                  </a:moveTo>
                  <a:lnTo>
                    <a:pt x="1202" y="134"/>
                  </a:lnTo>
                </a:path>
              </a:pathLst>
            </a:custGeom>
            <a:noFill/>
            <a:ln cap="flat" cmpd="sng" w="5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p:nvPr/>
          </p:nvSpPr>
          <p:spPr>
            <a:xfrm>
              <a:off x="7919550" y="1930500"/>
              <a:ext cx="167650" cy="788100"/>
            </a:xfrm>
            <a:custGeom>
              <a:rect b="b" l="l" r="r" t="t"/>
              <a:pathLst>
                <a:path extrusionOk="0" h="31524" w="6706">
                  <a:moveTo>
                    <a:pt x="6705" y="1"/>
                  </a:moveTo>
                  <a:cubicBezTo>
                    <a:pt x="6705" y="1"/>
                    <a:pt x="2569" y="101"/>
                    <a:pt x="2336" y="334"/>
                  </a:cubicBezTo>
                  <a:cubicBezTo>
                    <a:pt x="2102" y="568"/>
                    <a:pt x="1435" y="4270"/>
                    <a:pt x="968" y="6572"/>
                  </a:cubicBezTo>
                  <a:cubicBezTo>
                    <a:pt x="534" y="8907"/>
                    <a:pt x="1268" y="11409"/>
                    <a:pt x="1368" y="13110"/>
                  </a:cubicBezTo>
                  <a:cubicBezTo>
                    <a:pt x="1468" y="16079"/>
                    <a:pt x="1268" y="19048"/>
                    <a:pt x="768" y="21983"/>
                  </a:cubicBezTo>
                  <a:cubicBezTo>
                    <a:pt x="167" y="25119"/>
                    <a:pt x="1" y="30022"/>
                    <a:pt x="1" y="30022"/>
                  </a:cubicBezTo>
                  <a:lnTo>
                    <a:pt x="3470" y="31523"/>
                  </a:lnTo>
                  <a:cubicBezTo>
                    <a:pt x="3470" y="31523"/>
                    <a:pt x="3603" y="23784"/>
                    <a:pt x="3470" y="21082"/>
                  </a:cubicBezTo>
                  <a:cubicBezTo>
                    <a:pt x="3303" y="18380"/>
                    <a:pt x="3236" y="11409"/>
                    <a:pt x="4004" y="7639"/>
                  </a:cubicBezTo>
                  <a:cubicBezTo>
                    <a:pt x="4604" y="5004"/>
                    <a:pt x="5505" y="2436"/>
                    <a:pt x="6705"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8098025" y="1926325"/>
              <a:ext cx="281875" cy="787275"/>
            </a:xfrm>
            <a:custGeom>
              <a:rect b="b" l="l" r="r" t="t"/>
              <a:pathLst>
                <a:path extrusionOk="0" h="31491" w="11275">
                  <a:moveTo>
                    <a:pt x="3002" y="1"/>
                  </a:moveTo>
                  <a:cubicBezTo>
                    <a:pt x="3002" y="1"/>
                    <a:pt x="1668" y="5338"/>
                    <a:pt x="834" y="10241"/>
                  </a:cubicBezTo>
                  <a:cubicBezTo>
                    <a:pt x="0" y="15112"/>
                    <a:pt x="2035" y="31490"/>
                    <a:pt x="2035" y="31490"/>
                  </a:cubicBezTo>
                  <a:cubicBezTo>
                    <a:pt x="3503" y="31423"/>
                    <a:pt x="4970" y="31223"/>
                    <a:pt x="6405" y="30956"/>
                  </a:cubicBezTo>
                  <a:cubicBezTo>
                    <a:pt x="9707" y="30456"/>
                    <a:pt x="11275" y="29455"/>
                    <a:pt x="11275" y="29455"/>
                  </a:cubicBezTo>
                  <a:cubicBezTo>
                    <a:pt x="11275" y="29455"/>
                    <a:pt x="9307" y="24518"/>
                    <a:pt x="8039" y="21950"/>
                  </a:cubicBezTo>
                  <a:cubicBezTo>
                    <a:pt x="6772" y="19415"/>
                    <a:pt x="5804" y="17380"/>
                    <a:pt x="5804" y="17380"/>
                  </a:cubicBezTo>
                  <a:cubicBezTo>
                    <a:pt x="5537" y="15412"/>
                    <a:pt x="5671" y="13444"/>
                    <a:pt x="6171" y="11542"/>
                  </a:cubicBezTo>
                  <a:cubicBezTo>
                    <a:pt x="7005" y="8440"/>
                    <a:pt x="9240" y="2136"/>
                    <a:pt x="8339" y="1402"/>
                  </a:cubicBezTo>
                  <a:cubicBezTo>
                    <a:pt x="7439" y="635"/>
                    <a:pt x="3002" y="1"/>
                    <a:pt x="3002"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a:off x="7972925" y="1956350"/>
              <a:ext cx="379475" cy="448675"/>
            </a:xfrm>
            <a:custGeom>
              <a:rect b="b" l="l" r="r" t="t"/>
              <a:pathLst>
                <a:path extrusionOk="0" fill="none" h="17947" w="15179">
                  <a:moveTo>
                    <a:pt x="11175" y="2636"/>
                  </a:moveTo>
                  <a:cubicBezTo>
                    <a:pt x="11175" y="2636"/>
                    <a:pt x="10341" y="6405"/>
                    <a:pt x="10041" y="8106"/>
                  </a:cubicBezTo>
                  <a:cubicBezTo>
                    <a:pt x="9741" y="9841"/>
                    <a:pt x="9140" y="12410"/>
                    <a:pt x="9140" y="12410"/>
                  </a:cubicBezTo>
                  <a:cubicBezTo>
                    <a:pt x="9140" y="12410"/>
                    <a:pt x="3903" y="12643"/>
                    <a:pt x="2602" y="12543"/>
                  </a:cubicBezTo>
                  <a:cubicBezTo>
                    <a:pt x="1335" y="12476"/>
                    <a:pt x="1" y="12476"/>
                    <a:pt x="1" y="12476"/>
                  </a:cubicBezTo>
                  <a:lnTo>
                    <a:pt x="434" y="14878"/>
                  </a:lnTo>
                  <a:cubicBezTo>
                    <a:pt x="434" y="14878"/>
                    <a:pt x="4637" y="16379"/>
                    <a:pt x="7272" y="16846"/>
                  </a:cubicBezTo>
                  <a:cubicBezTo>
                    <a:pt x="9908" y="17280"/>
                    <a:pt x="11309" y="17947"/>
                    <a:pt x="11776" y="17146"/>
                  </a:cubicBezTo>
                  <a:cubicBezTo>
                    <a:pt x="12209" y="16312"/>
                    <a:pt x="13744" y="7806"/>
                    <a:pt x="14277" y="4604"/>
                  </a:cubicBezTo>
                  <a:cubicBezTo>
                    <a:pt x="14811" y="1368"/>
                    <a:pt x="15178" y="601"/>
                    <a:pt x="12910"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p:nvPr/>
          </p:nvSpPr>
          <p:spPr>
            <a:xfrm>
              <a:off x="8110525" y="2206475"/>
              <a:ext cx="167650" cy="90775"/>
            </a:xfrm>
            <a:custGeom>
              <a:rect b="b" l="l" r="r" t="t"/>
              <a:pathLst>
                <a:path extrusionOk="0" h="3631" w="6706">
                  <a:moveTo>
                    <a:pt x="3593" y="0"/>
                  </a:moveTo>
                  <a:cubicBezTo>
                    <a:pt x="3583" y="0"/>
                    <a:pt x="3576" y="1"/>
                    <a:pt x="3570" y="3"/>
                  </a:cubicBezTo>
                  <a:cubicBezTo>
                    <a:pt x="3336" y="70"/>
                    <a:pt x="501" y="436"/>
                    <a:pt x="501" y="436"/>
                  </a:cubicBezTo>
                  <a:lnTo>
                    <a:pt x="0" y="1938"/>
                  </a:lnTo>
                  <a:lnTo>
                    <a:pt x="1435" y="2104"/>
                  </a:lnTo>
                  <a:lnTo>
                    <a:pt x="2802" y="2304"/>
                  </a:lnTo>
                  <a:cubicBezTo>
                    <a:pt x="2802" y="2304"/>
                    <a:pt x="3545" y="3511"/>
                    <a:pt x="4017" y="3511"/>
                  </a:cubicBezTo>
                  <a:cubicBezTo>
                    <a:pt x="4035" y="3511"/>
                    <a:pt x="4053" y="3509"/>
                    <a:pt x="4070" y="3505"/>
                  </a:cubicBezTo>
                  <a:cubicBezTo>
                    <a:pt x="4504" y="3439"/>
                    <a:pt x="3603" y="2405"/>
                    <a:pt x="3603" y="2405"/>
                  </a:cubicBezTo>
                  <a:lnTo>
                    <a:pt x="3603" y="2405"/>
                  </a:lnTo>
                  <a:cubicBezTo>
                    <a:pt x="3603" y="2405"/>
                    <a:pt x="4437" y="3205"/>
                    <a:pt x="4804" y="3505"/>
                  </a:cubicBezTo>
                  <a:cubicBezTo>
                    <a:pt x="4937" y="3589"/>
                    <a:pt x="5087" y="3630"/>
                    <a:pt x="5233" y="3630"/>
                  </a:cubicBezTo>
                  <a:cubicBezTo>
                    <a:pt x="5379" y="3630"/>
                    <a:pt x="5521" y="3589"/>
                    <a:pt x="5638" y="3505"/>
                  </a:cubicBezTo>
                  <a:lnTo>
                    <a:pt x="3570" y="1504"/>
                  </a:lnTo>
                  <a:lnTo>
                    <a:pt x="3570" y="1504"/>
                  </a:lnTo>
                  <a:cubicBezTo>
                    <a:pt x="3570" y="1504"/>
                    <a:pt x="5735" y="2917"/>
                    <a:pt x="6211" y="2917"/>
                  </a:cubicBezTo>
                  <a:cubicBezTo>
                    <a:pt x="6236" y="2917"/>
                    <a:pt x="6256" y="2913"/>
                    <a:pt x="6272" y="2905"/>
                  </a:cubicBezTo>
                  <a:cubicBezTo>
                    <a:pt x="6572" y="2771"/>
                    <a:pt x="6272" y="2405"/>
                    <a:pt x="6272" y="2405"/>
                  </a:cubicBezTo>
                  <a:lnTo>
                    <a:pt x="4003" y="903"/>
                  </a:lnTo>
                  <a:lnTo>
                    <a:pt x="4304" y="803"/>
                  </a:lnTo>
                  <a:cubicBezTo>
                    <a:pt x="4304" y="803"/>
                    <a:pt x="5926" y="1645"/>
                    <a:pt x="6291" y="1645"/>
                  </a:cubicBezTo>
                  <a:cubicBezTo>
                    <a:pt x="6311" y="1645"/>
                    <a:pt x="6326" y="1642"/>
                    <a:pt x="6338" y="1637"/>
                  </a:cubicBezTo>
                  <a:cubicBezTo>
                    <a:pt x="6572" y="1571"/>
                    <a:pt x="6705" y="1204"/>
                    <a:pt x="6705" y="1204"/>
                  </a:cubicBezTo>
                  <a:cubicBezTo>
                    <a:pt x="6705" y="1204"/>
                    <a:pt x="3950" y="0"/>
                    <a:pt x="359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7862025" y="2129800"/>
              <a:ext cx="151800" cy="125125"/>
            </a:xfrm>
            <a:custGeom>
              <a:rect b="b" l="l" r="r" t="t"/>
              <a:pathLst>
                <a:path extrusionOk="0" h="5005" w="6072">
                  <a:moveTo>
                    <a:pt x="901" y="1"/>
                  </a:moveTo>
                  <a:cubicBezTo>
                    <a:pt x="834" y="201"/>
                    <a:pt x="834" y="401"/>
                    <a:pt x="901" y="601"/>
                  </a:cubicBezTo>
                  <a:cubicBezTo>
                    <a:pt x="1034" y="802"/>
                    <a:pt x="3002" y="1335"/>
                    <a:pt x="3002" y="1335"/>
                  </a:cubicBezTo>
                  <a:lnTo>
                    <a:pt x="3169" y="1569"/>
                  </a:lnTo>
                  <a:lnTo>
                    <a:pt x="3169" y="1569"/>
                  </a:lnTo>
                  <a:lnTo>
                    <a:pt x="467" y="1202"/>
                  </a:lnTo>
                  <a:cubicBezTo>
                    <a:pt x="467" y="1202"/>
                    <a:pt x="0" y="1302"/>
                    <a:pt x="133" y="1602"/>
                  </a:cubicBezTo>
                  <a:cubicBezTo>
                    <a:pt x="267" y="1902"/>
                    <a:pt x="3102" y="2336"/>
                    <a:pt x="3102" y="2336"/>
                  </a:cubicBezTo>
                  <a:lnTo>
                    <a:pt x="200" y="2469"/>
                  </a:lnTo>
                  <a:cubicBezTo>
                    <a:pt x="267" y="2736"/>
                    <a:pt x="500" y="2970"/>
                    <a:pt x="801" y="3003"/>
                  </a:cubicBezTo>
                  <a:cubicBezTo>
                    <a:pt x="901" y="3010"/>
                    <a:pt x="1026" y="3012"/>
                    <a:pt x="1163" y="3012"/>
                  </a:cubicBezTo>
                  <a:cubicBezTo>
                    <a:pt x="1709" y="3012"/>
                    <a:pt x="2435" y="2970"/>
                    <a:pt x="2435" y="2970"/>
                  </a:cubicBezTo>
                  <a:lnTo>
                    <a:pt x="2435" y="2970"/>
                  </a:lnTo>
                  <a:cubicBezTo>
                    <a:pt x="2435" y="2970"/>
                    <a:pt x="1067" y="3137"/>
                    <a:pt x="1368" y="3503"/>
                  </a:cubicBezTo>
                  <a:cubicBezTo>
                    <a:pt x="1456" y="3602"/>
                    <a:pt x="1645" y="3636"/>
                    <a:pt x="1868" y="3636"/>
                  </a:cubicBezTo>
                  <a:cubicBezTo>
                    <a:pt x="2404" y="3636"/>
                    <a:pt x="3136" y="3437"/>
                    <a:pt x="3136" y="3437"/>
                  </a:cubicBezTo>
                  <a:lnTo>
                    <a:pt x="4270" y="4171"/>
                  </a:lnTo>
                  <a:lnTo>
                    <a:pt x="5437" y="5005"/>
                  </a:lnTo>
                  <a:lnTo>
                    <a:pt x="6071" y="3570"/>
                  </a:lnTo>
                  <a:cubicBezTo>
                    <a:pt x="6071" y="3570"/>
                    <a:pt x="4170" y="1402"/>
                    <a:pt x="4070" y="1202"/>
                  </a:cubicBezTo>
                  <a:cubicBezTo>
                    <a:pt x="3936" y="1002"/>
                    <a:pt x="901" y="1"/>
                    <a:pt x="9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7826950" y="2209875"/>
              <a:ext cx="296100" cy="105425"/>
            </a:xfrm>
            <a:custGeom>
              <a:rect b="b" l="l" r="r" t="t"/>
              <a:pathLst>
                <a:path extrusionOk="0" h="4217" w="11844">
                  <a:moveTo>
                    <a:pt x="2137" y="0"/>
                  </a:moveTo>
                  <a:cubicBezTo>
                    <a:pt x="2137" y="0"/>
                    <a:pt x="269" y="1435"/>
                    <a:pt x="102" y="2936"/>
                  </a:cubicBezTo>
                  <a:cubicBezTo>
                    <a:pt x="0" y="4081"/>
                    <a:pt x="1024" y="4216"/>
                    <a:pt x="3277" y="4216"/>
                  </a:cubicBezTo>
                  <a:cubicBezTo>
                    <a:pt x="3978" y="4216"/>
                    <a:pt x="4798" y="4203"/>
                    <a:pt x="5739" y="4203"/>
                  </a:cubicBezTo>
                  <a:cubicBezTo>
                    <a:pt x="6043" y="4209"/>
                    <a:pt x="6346" y="4211"/>
                    <a:pt x="6649" y="4211"/>
                  </a:cubicBezTo>
                  <a:cubicBezTo>
                    <a:pt x="8213" y="4211"/>
                    <a:pt x="9773" y="4137"/>
                    <a:pt x="11310" y="3970"/>
                  </a:cubicBezTo>
                  <a:lnTo>
                    <a:pt x="11844" y="300"/>
                  </a:lnTo>
                  <a:cubicBezTo>
                    <a:pt x="11377" y="234"/>
                    <a:pt x="10943" y="234"/>
                    <a:pt x="10476" y="234"/>
                  </a:cubicBezTo>
                  <a:cubicBezTo>
                    <a:pt x="9509" y="234"/>
                    <a:pt x="2137" y="0"/>
                    <a:pt x="2137" y="0"/>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8422425" y="3785175"/>
              <a:ext cx="590425" cy="233525"/>
            </a:xfrm>
            <a:custGeom>
              <a:rect b="b" l="l" r="r" t="t"/>
              <a:pathLst>
                <a:path extrusionOk="0" h="9341" w="23617">
                  <a:moveTo>
                    <a:pt x="11808" y="0"/>
                  </a:moveTo>
                  <a:cubicBezTo>
                    <a:pt x="5304" y="0"/>
                    <a:pt x="0" y="2102"/>
                    <a:pt x="0" y="4670"/>
                  </a:cubicBezTo>
                  <a:cubicBezTo>
                    <a:pt x="0" y="7239"/>
                    <a:pt x="5304" y="9340"/>
                    <a:pt x="11808" y="9340"/>
                  </a:cubicBezTo>
                  <a:cubicBezTo>
                    <a:pt x="18346" y="9340"/>
                    <a:pt x="23617" y="7239"/>
                    <a:pt x="23617" y="4670"/>
                  </a:cubicBezTo>
                  <a:cubicBezTo>
                    <a:pt x="23617" y="2102"/>
                    <a:pt x="18346" y="0"/>
                    <a:pt x="118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8509150" y="1465325"/>
              <a:ext cx="654650" cy="1018200"/>
            </a:xfrm>
            <a:custGeom>
              <a:rect b="b" l="l" r="r" t="t"/>
              <a:pathLst>
                <a:path extrusionOk="0" h="40728" w="26186">
                  <a:moveTo>
                    <a:pt x="7538" y="1"/>
                  </a:moveTo>
                  <a:cubicBezTo>
                    <a:pt x="5528" y="1"/>
                    <a:pt x="5604" y="2229"/>
                    <a:pt x="5604" y="2229"/>
                  </a:cubicBezTo>
                  <a:cubicBezTo>
                    <a:pt x="5604" y="2229"/>
                    <a:pt x="3169" y="2363"/>
                    <a:pt x="1568" y="5331"/>
                  </a:cubicBezTo>
                  <a:cubicBezTo>
                    <a:pt x="0" y="8300"/>
                    <a:pt x="734" y="13671"/>
                    <a:pt x="1301" y="15339"/>
                  </a:cubicBezTo>
                  <a:cubicBezTo>
                    <a:pt x="1868" y="17006"/>
                    <a:pt x="4470" y="24912"/>
                    <a:pt x="5971" y="30449"/>
                  </a:cubicBezTo>
                  <a:cubicBezTo>
                    <a:pt x="7415" y="35863"/>
                    <a:pt x="10052" y="40728"/>
                    <a:pt x="14709" y="40728"/>
                  </a:cubicBezTo>
                  <a:cubicBezTo>
                    <a:pt x="14787" y="40728"/>
                    <a:pt x="14865" y="40726"/>
                    <a:pt x="14944" y="40723"/>
                  </a:cubicBezTo>
                  <a:cubicBezTo>
                    <a:pt x="19714" y="40523"/>
                    <a:pt x="26186" y="38288"/>
                    <a:pt x="24117" y="30216"/>
                  </a:cubicBezTo>
                  <a:cubicBezTo>
                    <a:pt x="22016" y="22110"/>
                    <a:pt x="17479" y="18808"/>
                    <a:pt x="16612" y="16740"/>
                  </a:cubicBezTo>
                  <a:cubicBezTo>
                    <a:pt x="15711" y="14671"/>
                    <a:pt x="15511" y="12537"/>
                    <a:pt x="15111" y="8033"/>
                  </a:cubicBezTo>
                  <a:cubicBezTo>
                    <a:pt x="14711" y="3563"/>
                    <a:pt x="11642" y="1062"/>
                    <a:pt x="8573" y="161"/>
                  </a:cubicBezTo>
                  <a:cubicBezTo>
                    <a:pt x="8178" y="49"/>
                    <a:pt x="7835" y="1"/>
                    <a:pt x="7538"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8875225" y="1844600"/>
              <a:ext cx="27550" cy="19225"/>
            </a:xfrm>
            <a:custGeom>
              <a:rect b="b" l="l" r="r" t="t"/>
              <a:pathLst>
                <a:path extrusionOk="0" fill="none" h="769" w="1102">
                  <a:moveTo>
                    <a:pt x="1" y="1"/>
                  </a:moveTo>
                  <a:cubicBezTo>
                    <a:pt x="768" y="735"/>
                    <a:pt x="1102" y="768"/>
                    <a:pt x="1102" y="768"/>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8701775" y="1534375"/>
              <a:ext cx="157650" cy="295250"/>
            </a:xfrm>
            <a:custGeom>
              <a:rect b="b" l="l" r="r" t="t"/>
              <a:pathLst>
                <a:path extrusionOk="0" fill="none" h="11810" w="6306">
                  <a:moveTo>
                    <a:pt x="1" y="1"/>
                  </a:moveTo>
                  <a:cubicBezTo>
                    <a:pt x="1" y="1"/>
                    <a:pt x="67" y="3237"/>
                    <a:pt x="3470" y="8173"/>
                  </a:cubicBezTo>
                  <a:cubicBezTo>
                    <a:pt x="4337" y="9441"/>
                    <a:pt x="5271" y="10642"/>
                    <a:pt x="6305" y="11809"/>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a:off x="8721800" y="1588600"/>
              <a:ext cx="165975" cy="231850"/>
            </a:xfrm>
            <a:custGeom>
              <a:rect b="b" l="l" r="r" t="t"/>
              <a:pathLst>
                <a:path extrusionOk="0" fill="none" h="9274" w="6639">
                  <a:moveTo>
                    <a:pt x="0" y="0"/>
                  </a:moveTo>
                  <a:cubicBezTo>
                    <a:pt x="0" y="0"/>
                    <a:pt x="3069" y="7239"/>
                    <a:pt x="6638" y="9273"/>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8951950" y="2048075"/>
              <a:ext cx="130125" cy="397825"/>
            </a:xfrm>
            <a:custGeom>
              <a:rect b="b" l="l" r="r" t="t"/>
              <a:pathLst>
                <a:path extrusionOk="0" fill="none" h="15913" w="5205">
                  <a:moveTo>
                    <a:pt x="1" y="1"/>
                  </a:moveTo>
                  <a:cubicBezTo>
                    <a:pt x="1" y="1"/>
                    <a:pt x="5071" y="5838"/>
                    <a:pt x="5138" y="10008"/>
                  </a:cubicBezTo>
                  <a:cubicBezTo>
                    <a:pt x="5205" y="14178"/>
                    <a:pt x="2569" y="15912"/>
                    <a:pt x="2302" y="15912"/>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9015325" y="2069775"/>
              <a:ext cx="74250" cy="227675"/>
            </a:xfrm>
            <a:custGeom>
              <a:rect b="b" l="l" r="r" t="t"/>
              <a:pathLst>
                <a:path extrusionOk="0" fill="none" h="9107" w="2970">
                  <a:moveTo>
                    <a:pt x="1" y="0"/>
                  </a:moveTo>
                  <a:cubicBezTo>
                    <a:pt x="1402" y="2702"/>
                    <a:pt x="2970" y="6438"/>
                    <a:pt x="2603" y="9107"/>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8965300" y="1982200"/>
              <a:ext cx="29225" cy="48400"/>
            </a:xfrm>
            <a:custGeom>
              <a:rect b="b" l="l" r="r" t="t"/>
              <a:pathLst>
                <a:path extrusionOk="0" fill="none" h="1936" w="1169">
                  <a:moveTo>
                    <a:pt x="1" y="1"/>
                  </a:moveTo>
                  <a:cubicBezTo>
                    <a:pt x="1" y="1"/>
                    <a:pt x="501" y="735"/>
                    <a:pt x="1168" y="1935"/>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8536650" y="1681150"/>
              <a:ext cx="48400" cy="167650"/>
            </a:xfrm>
            <a:custGeom>
              <a:rect b="b" l="l" r="r" t="t"/>
              <a:pathLst>
                <a:path extrusionOk="0" fill="none" h="6706" w="1936">
                  <a:moveTo>
                    <a:pt x="1936" y="1"/>
                  </a:moveTo>
                  <a:cubicBezTo>
                    <a:pt x="1936" y="1"/>
                    <a:pt x="1" y="3937"/>
                    <a:pt x="201" y="6706"/>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8560850" y="1738700"/>
              <a:ext cx="17525" cy="93425"/>
            </a:xfrm>
            <a:custGeom>
              <a:rect b="b" l="l" r="r" t="t"/>
              <a:pathLst>
                <a:path extrusionOk="0" fill="none" h="3737" w="701">
                  <a:moveTo>
                    <a:pt x="34" y="0"/>
                  </a:moveTo>
                  <a:cubicBezTo>
                    <a:pt x="34" y="0"/>
                    <a:pt x="0" y="2436"/>
                    <a:pt x="701" y="3736"/>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8974475" y="2651025"/>
              <a:ext cx="72575" cy="191475"/>
            </a:xfrm>
            <a:custGeom>
              <a:rect b="b" l="l" r="r" t="t"/>
              <a:pathLst>
                <a:path extrusionOk="0" h="7659" w="2903">
                  <a:moveTo>
                    <a:pt x="2569" y="0"/>
                  </a:moveTo>
                  <a:lnTo>
                    <a:pt x="934" y="734"/>
                  </a:lnTo>
                  <a:cubicBezTo>
                    <a:pt x="934" y="734"/>
                    <a:pt x="0" y="2802"/>
                    <a:pt x="0" y="3403"/>
                  </a:cubicBezTo>
                  <a:cubicBezTo>
                    <a:pt x="0" y="3953"/>
                    <a:pt x="85" y="6128"/>
                    <a:pt x="381" y="6128"/>
                  </a:cubicBezTo>
                  <a:cubicBezTo>
                    <a:pt x="408" y="6128"/>
                    <a:pt x="437" y="6110"/>
                    <a:pt x="467" y="6071"/>
                  </a:cubicBezTo>
                  <a:cubicBezTo>
                    <a:pt x="801" y="5604"/>
                    <a:pt x="467" y="3870"/>
                    <a:pt x="934" y="3770"/>
                  </a:cubicBezTo>
                  <a:cubicBezTo>
                    <a:pt x="993" y="3753"/>
                    <a:pt x="1050" y="3744"/>
                    <a:pt x="1104" y="3744"/>
                  </a:cubicBezTo>
                  <a:cubicBezTo>
                    <a:pt x="1480" y="3744"/>
                    <a:pt x="1706" y="4175"/>
                    <a:pt x="1268" y="5371"/>
                  </a:cubicBezTo>
                  <a:cubicBezTo>
                    <a:pt x="887" y="6515"/>
                    <a:pt x="572" y="7659"/>
                    <a:pt x="996" y="7659"/>
                  </a:cubicBezTo>
                  <a:cubicBezTo>
                    <a:pt x="1091" y="7659"/>
                    <a:pt x="1224" y="7601"/>
                    <a:pt x="1401" y="7472"/>
                  </a:cubicBezTo>
                  <a:cubicBezTo>
                    <a:pt x="2335" y="6772"/>
                    <a:pt x="2335" y="5838"/>
                    <a:pt x="2669" y="3736"/>
                  </a:cubicBezTo>
                  <a:cubicBezTo>
                    <a:pt x="2903" y="2502"/>
                    <a:pt x="2836" y="1234"/>
                    <a:pt x="2569"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8828525" y="1899650"/>
              <a:ext cx="224375" cy="787250"/>
            </a:xfrm>
            <a:custGeom>
              <a:rect b="b" l="l" r="r" t="t"/>
              <a:pathLst>
                <a:path extrusionOk="0" h="31490" w="8975">
                  <a:moveTo>
                    <a:pt x="3737" y="0"/>
                  </a:moveTo>
                  <a:cubicBezTo>
                    <a:pt x="3737" y="0"/>
                    <a:pt x="1" y="13510"/>
                    <a:pt x="1" y="14344"/>
                  </a:cubicBezTo>
                  <a:cubicBezTo>
                    <a:pt x="1" y="15145"/>
                    <a:pt x="335" y="16779"/>
                    <a:pt x="1269" y="18780"/>
                  </a:cubicBezTo>
                  <a:cubicBezTo>
                    <a:pt x="2203" y="20749"/>
                    <a:pt x="6072" y="31490"/>
                    <a:pt x="6072" y="31490"/>
                  </a:cubicBezTo>
                  <a:lnTo>
                    <a:pt x="8974" y="30189"/>
                  </a:lnTo>
                  <a:lnTo>
                    <a:pt x="5605" y="17146"/>
                  </a:lnTo>
                  <a:lnTo>
                    <a:pt x="3737" y="0"/>
                  </a:ln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a:off x="8499125" y="3091325"/>
              <a:ext cx="181000" cy="835750"/>
            </a:xfrm>
            <a:custGeom>
              <a:rect b="b" l="l" r="r" t="t"/>
              <a:pathLst>
                <a:path extrusionOk="0" h="33430" w="7240">
                  <a:moveTo>
                    <a:pt x="6205" y="1"/>
                  </a:moveTo>
                  <a:lnTo>
                    <a:pt x="1" y="134"/>
                  </a:lnTo>
                  <a:cubicBezTo>
                    <a:pt x="1" y="134"/>
                    <a:pt x="468" y="2469"/>
                    <a:pt x="601" y="3637"/>
                  </a:cubicBezTo>
                  <a:cubicBezTo>
                    <a:pt x="701" y="4804"/>
                    <a:pt x="368" y="9007"/>
                    <a:pt x="935" y="12943"/>
                  </a:cubicBezTo>
                  <a:cubicBezTo>
                    <a:pt x="1535" y="16913"/>
                    <a:pt x="4571" y="28588"/>
                    <a:pt x="4571" y="28588"/>
                  </a:cubicBezTo>
                  <a:cubicBezTo>
                    <a:pt x="4571" y="28588"/>
                    <a:pt x="1535" y="31257"/>
                    <a:pt x="1535" y="32524"/>
                  </a:cubicBezTo>
                  <a:cubicBezTo>
                    <a:pt x="1535" y="33160"/>
                    <a:pt x="1759" y="33429"/>
                    <a:pt x="2166" y="33429"/>
                  </a:cubicBezTo>
                  <a:cubicBezTo>
                    <a:pt x="2592" y="33429"/>
                    <a:pt x="3219" y="33135"/>
                    <a:pt x="4004" y="32658"/>
                  </a:cubicBezTo>
                  <a:cubicBezTo>
                    <a:pt x="5505" y="31724"/>
                    <a:pt x="7006" y="29622"/>
                    <a:pt x="7139" y="28221"/>
                  </a:cubicBezTo>
                  <a:cubicBezTo>
                    <a:pt x="7239" y="26820"/>
                    <a:pt x="5972" y="18648"/>
                    <a:pt x="6439" y="15045"/>
                  </a:cubicBezTo>
                  <a:cubicBezTo>
                    <a:pt x="6906" y="11442"/>
                    <a:pt x="6205" y="5138"/>
                    <a:pt x="6205" y="2569"/>
                  </a:cubicBezTo>
                  <a:lnTo>
                    <a:pt x="6205"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8537500" y="3823525"/>
              <a:ext cx="132625" cy="103550"/>
            </a:xfrm>
            <a:custGeom>
              <a:rect b="b" l="l" r="r" t="t"/>
              <a:pathLst>
                <a:path extrusionOk="0" h="4142" w="5305">
                  <a:moveTo>
                    <a:pt x="5304" y="0"/>
                  </a:moveTo>
                  <a:lnTo>
                    <a:pt x="5304" y="0"/>
                  </a:lnTo>
                  <a:cubicBezTo>
                    <a:pt x="4170" y="1251"/>
                    <a:pt x="2808" y="2019"/>
                    <a:pt x="2124" y="2019"/>
                  </a:cubicBezTo>
                  <a:cubicBezTo>
                    <a:pt x="2023" y="2019"/>
                    <a:pt x="1937" y="2003"/>
                    <a:pt x="1868" y="1969"/>
                  </a:cubicBezTo>
                  <a:cubicBezTo>
                    <a:pt x="1435" y="1768"/>
                    <a:pt x="1668" y="968"/>
                    <a:pt x="1935" y="334"/>
                  </a:cubicBezTo>
                  <a:lnTo>
                    <a:pt x="1935" y="334"/>
                  </a:lnTo>
                  <a:cubicBezTo>
                    <a:pt x="1068" y="1235"/>
                    <a:pt x="0" y="2469"/>
                    <a:pt x="0" y="3236"/>
                  </a:cubicBezTo>
                  <a:cubicBezTo>
                    <a:pt x="0" y="3872"/>
                    <a:pt x="224" y="4141"/>
                    <a:pt x="627" y="4141"/>
                  </a:cubicBezTo>
                  <a:cubicBezTo>
                    <a:pt x="1049" y="4141"/>
                    <a:pt x="1668" y="3847"/>
                    <a:pt x="2435" y="3370"/>
                  </a:cubicBezTo>
                  <a:cubicBezTo>
                    <a:pt x="3670" y="2536"/>
                    <a:pt x="4670" y="1368"/>
                    <a:pt x="530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p:nvPr/>
          </p:nvSpPr>
          <p:spPr>
            <a:xfrm>
              <a:off x="8639225" y="3106350"/>
              <a:ext cx="248650" cy="864950"/>
            </a:xfrm>
            <a:custGeom>
              <a:rect b="b" l="l" r="r" t="t"/>
              <a:pathLst>
                <a:path extrusionOk="0" h="34598" w="9946">
                  <a:moveTo>
                    <a:pt x="6639" y="0"/>
                  </a:moveTo>
                  <a:lnTo>
                    <a:pt x="101" y="334"/>
                  </a:lnTo>
                  <a:cubicBezTo>
                    <a:pt x="101" y="334"/>
                    <a:pt x="1" y="4537"/>
                    <a:pt x="468" y="6305"/>
                  </a:cubicBezTo>
                  <a:cubicBezTo>
                    <a:pt x="935" y="8039"/>
                    <a:pt x="3837" y="17012"/>
                    <a:pt x="4304" y="19681"/>
                  </a:cubicBezTo>
                  <a:cubicBezTo>
                    <a:pt x="4804" y="22516"/>
                    <a:pt x="5105" y="25352"/>
                    <a:pt x="5238" y="28187"/>
                  </a:cubicBezTo>
                  <a:cubicBezTo>
                    <a:pt x="5238" y="30055"/>
                    <a:pt x="7006" y="34258"/>
                    <a:pt x="8173" y="34492"/>
                  </a:cubicBezTo>
                  <a:cubicBezTo>
                    <a:pt x="8478" y="34553"/>
                    <a:pt x="8751" y="34598"/>
                    <a:pt x="8982" y="34598"/>
                  </a:cubicBezTo>
                  <a:cubicBezTo>
                    <a:pt x="9634" y="34598"/>
                    <a:pt x="9946" y="34237"/>
                    <a:pt x="9674" y="32857"/>
                  </a:cubicBezTo>
                  <a:cubicBezTo>
                    <a:pt x="9341" y="30989"/>
                    <a:pt x="7106" y="28087"/>
                    <a:pt x="7106" y="28087"/>
                  </a:cubicBezTo>
                  <a:cubicBezTo>
                    <a:pt x="7106" y="28087"/>
                    <a:pt x="8273" y="16212"/>
                    <a:pt x="7806" y="12476"/>
                  </a:cubicBezTo>
                  <a:cubicBezTo>
                    <a:pt x="7339" y="8707"/>
                    <a:pt x="6072" y="5004"/>
                    <a:pt x="6072" y="4670"/>
                  </a:cubicBezTo>
                  <a:cubicBezTo>
                    <a:pt x="6072" y="4303"/>
                    <a:pt x="6639" y="0"/>
                    <a:pt x="6639"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p:nvPr/>
          </p:nvSpPr>
          <p:spPr>
            <a:xfrm>
              <a:off x="8777675" y="3851875"/>
              <a:ext cx="110200" cy="119425"/>
            </a:xfrm>
            <a:custGeom>
              <a:rect b="b" l="l" r="r" t="t"/>
              <a:pathLst>
                <a:path extrusionOk="0" h="4777" w="4408">
                  <a:moveTo>
                    <a:pt x="67" y="1"/>
                  </a:moveTo>
                  <a:lnTo>
                    <a:pt x="0" y="101"/>
                  </a:lnTo>
                  <a:cubicBezTo>
                    <a:pt x="534" y="2102"/>
                    <a:pt x="1735" y="4504"/>
                    <a:pt x="2635" y="4671"/>
                  </a:cubicBezTo>
                  <a:cubicBezTo>
                    <a:pt x="2940" y="4732"/>
                    <a:pt x="3213" y="4777"/>
                    <a:pt x="3444" y="4777"/>
                  </a:cubicBezTo>
                  <a:cubicBezTo>
                    <a:pt x="4096" y="4777"/>
                    <a:pt x="4408" y="4416"/>
                    <a:pt x="4136" y="3036"/>
                  </a:cubicBezTo>
                  <a:cubicBezTo>
                    <a:pt x="3970" y="2302"/>
                    <a:pt x="3669" y="1568"/>
                    <a:pt x="3269" y="901"/>
                  </a:cubicBezTo>
                  <a:cubicBezTo>
                    <a:pt x="3136" y="1502"/>
                    <a:pt x="2869" y="2002"/>
                    <a:pt x="2402" y="2002"/>
                  </a:cubicBezTo>
                  <a:cubicBezTo>
                    <a:pt x="1234" y="2002"/>
                    <a:pt x="67" y="1"/>
                    <a:pt x="67"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8391550" y="1845350"/>
              <a:ext cx="530400" cy="1310225"/>
            </a:xfrm>
            <a:custGeom>
              <a:rect b="b" l="l" r="r" t="t"/>
              <a:pathLst>
                <a:path extrusionOk="0" h="52409" w="21216">
                  <a:moveTo>
                    <a:pt x="10801" y="1"/>
                  </a:moveTo>
                  <a:cubicBezTo>
                    <a:pt x="10318" y="1"/>
                    <a:pt x="9860" y="23"/>
                    <a:pt x="9441" y="71"/>
                  </a:cubicBezTo>
                  <a:cubicBezTo>
                    <a:pt x="9441" y="71"/>
                    <a:pt x="1168" y="1839"/>
                    <a:pt x="1035" y="2306"/>
                  </a:cubicBezTo>
                  <a:cubicBezTo>
                    <a:pt x="935" y="2773"/>
                    <a:pt x="3737" y="17317"/>
                    <a:pt x="3737" y="17917"/>
                  </a:cubicBezTo>
                  <a:cubicBezTo>
                    <a:pt x="3737" y="18484"/>
                    <a:pt x="468" y="26090"/>
                    <a:pt x="234" y="30726"/>
                  </a:cubicBezTo>
                  <a:cubicBezTo>
                    <a:pt x="1" y="35396"/>
                    <a:pt x="1735" y="50907"/>
                    <a:pt x="1735" y="50907"/>
                  </a:cubicBezTo>
                  <a:cubicBezTo>
                    <a:pt x="1735" y="50907"/>
                    <a:pt x="5238" y="52408"/>
                    <a:pt x="8640" y="52408"/>
                  </a:cubicBezTo>
                  <a:cubicBezTo>
                    <a:pt x="12009" y="52408"/>
                    <a:pt x="17713" y="51574"/>
                    <a:pt x="17713" y="51574"/>
                  </a:cubicBezTo>
                  <a:cubicBezTo>
                    <a:pt x="17713" y="51574"/>
                    <a:pt x="20515" y="42601"/>
                    <a:pt x="20749" y="35029"/>
                  </a:cubicBezTo>
                  <a:cubicBezTo>
                    <a:pt x="20982" y="27457"/>
                    <a:pt x="17613" y="18017"/>
                    <a:pt x="17613" y="18017"/>
                  </a:cubicBezTo>
                  <a:cubicBezTo>
                    <a:pt x="17613" y="18017"/>
                    <a:pt x="21216" y="2739"/>
                    <a:pt x="21216" y="2172"/>
                  </a:cubicBezTo>
                  <a:cubicBezTo>
                    <a:pt x="21216" y="1664"/>
                    <a:pt x="15016" y="1"/>
                    <a:pt x="10801"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8414900" y="1845950"/>
              <a:ext cx="507050" cy="720775"/>
            </a:xfrm>
            <a:custGeom>
              <a:rect b="b" l="l" r="r" t="t"/>
              <a:pathLst>
                <a:path extrusionOk="0" h="28831" w="20282">
                  <a:moveTo>
                    <a:pt x="9958" y="1"/>
                  </a:moveTo>
                  <a:cubicBezTo>
                    <a:pt x="9441" y="1"/>
                    <a:pt x="8952" y="25"/>
                    <a:pt x="8507" y="80"/>
                  </a:cubicBezTo>
                  <a:cubicBezTo>
                    <a:pt x="8507" y="80"/>
                    <a:pt x="234" y="1815"/>
                    <a:pt x="101" y="2282"/>
                  </a:cubicBezTo>
                  <a:cubicBezTo>
                    <a:pt x="1" y="2749"/>
                    <a:pt x="2803" y="17326"/>
                    <a:pt x="2803" y="17926"/>
                  </a:cubicBezTo>
                  <a:cubicBezTo>
                    <a:pt x="2803" y="18327"/>
                    <a:pt x="1135" y="22296"/>
                    <a:pt x="101" y="26232"/>
                  </a:cubicBezTo>
                  <a:cubicBezTo>
                    <a:pt x="1635" y="27033"/>
                    <a:pt x="3236" y="27667"/>
                    <a:pt x="4904" y="28167"/>
                  </a:cubicBezTo>
                  <a:cubicBezTo>
                    <a:pt x="5827" y="28432"/>
                    <a:pt x="6606" y="28530"/>
                    <a:pt x="7253" y="28530"/>
                  </a:cubicBezTo>
                  <a:cubicBezTo>
                    <a:pt x="9133" y="28530"/>
                    <a:pt x="9908" y="27700"/>
                    <a:pt x="9908" y="27700"/>
                  </a:cubicBezTo>
                  <a:lnTo>
                    <a:pt x="9908" y="27700"/>
                  </a:lnTo>
                  <a:cubicBezTo>
                    <a:pt x="9908" y="27700"/>
                    <a:pt x="9541" y="28534"/>
                    <a:pt x="11642" y="28734"/>
                  </a:cubicBezTo>
                  <a:cubicBezTo>
                    <a:pt x="12113" y="28793"/>
                    <a:pt x="12663" y="28831"/>
                    <a:pt x="13263" y="28831"/>
                  </a:cubicBezTo>
                  <a:cubicBezTo>
                    <a:pt x="15047" y="28831"/>
                    <a:pt x="17267" y="28498"/>
                    <a:pt x="19114" y="27400"/>
                  </a:cubicBezTo>
                  <a:cubicBezTo>
                    <a:pt x="18514" y="24231"/>
                    <a:pt x="17713" y="21062"/>
                    <a:pt x="16679" y="17993"/>
                  </a:cubicBezTo>
                  <a:cubicBezTo>
                    <a:pt x="16679" y="17993"/>
                    <a:pt x="20282" y="2749"/>
                    <a:pt x="20282" y="2148"/>
                  </a:cubicBezTo>
                  <a:cubicBezTo>
                    <a:pt x="20282" y="1643"/>
                    <a:pt x="14170" y="1"/>
                    <a:pt x="9958" y="1"/>
                  </a:cubicBez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8660075" y="2447550"/>
              <a:ext cx="7550" cy="47550"/>
            </a:xfrm>
            <a:custGeom>
              <a:rect b="b" l="l" r="r" t="t"/>
              <a:pathLst>
                <a:path extrusionOk="0" fill="none" h="1902" w="302">
                  <a:moveTo>
                    <a:pt x="301" y="0"/>
                  </a:moveTo>
                  <a:cubicBezTo>
                    <a:pt x="134" y="1134"/>
                    <a:pt x="1" y="1901"/>
                    <a:pt x="1" y="190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8675925" y="2063100"/>
              <a:ext cx="16700" cy="322750"/>
            </a:xfrm>
            <a:custGeom>
              <a:rect b="b" l="l" r="r" t="t"/>
              <a:pathLst>
                <a:path extrusionOk="0" fill="none" h="12910" w="668">
                  <a:moveTo>
                    <a:pt x="301" y="0"/>
                  </a:moveTo>
                  <a:cubicBezTo>
                    <a:pt x="601" y="2769"/>
                    <a:pt x="668" y="5538"/>
                    <a:pt x="534" y="8340"/>
                  </a:cubicBezTo>
                  <a:cubicBezTo>
                    <a:pt x="401" y="9741"/>
                    <a:pt x="201" y="11375"/>
                    <a:pt x="1" y="1291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8504975" y="1820925"/>
              <a:ext cx="344425" cy="242200"/>
            </a:xfrm>
            <a:custGeom>
              <a:rect b="b" l="l" r="r" t="t"/>
              <a:pathLst>
                <a:path extrusionOk="0" h="9688" w="13777">
                  <a:moveTo>
                    <a:pt x="7147" y="0"/>
                  </a:moveTo>
                  <a:cubicBezTo>
                    <a:pt x="6719" y="0"/>
                    <a:pt x="6291" y="49"/>
                    <a:pt x="5871" y="147"/>
                  </a:cubicBezTo>
                  <a:cubicBezTo>
                    <a:pt x="5871" y="147"/>
                    <a:pt x="3636" y="914"/>
                    <a:pt x="2636" y="1782"/>
                  </a:cubicBezTo>
                  <a:cubicBezTo>
                    <a:pt x="1635" y="2649"/>
                    <a:pt x="0" y="4150"/>
                    <a:pt x="0" y="4150"/>
                  </a:cubicBezTo>
                  <a:lnTo>
                    <a:pt x="4137" y="4417"/>
                  </a:lnTo>
                  <a:lnTo>
                    <a:pt x="7139" y="9687"/>
                  </a:lnTo>
                  <a:lnTo>
                    <a:pt x="9274" y="4550"/>
                  </a:lnTo>
                  <a:lnTo>
                    <a:pt x="11775" y="4550"/>
                  </a:lnTo>
                  <a:cubicBezTo>
                    <a:pt x="12443" y="4550"/>
                    <a:pt x="13143" y="4717"/>
                    <a:pt x="13777" y="5051"/>
                  </a:cubicBezTo>
                  <a:cubicBezTo>
                    <a:pt x="13777" y="5051"/>
                    <a:pt x="10875" y="1181"/>
                    <a:pt x="9274" y="414"/>
                  </a:cubicBezTo>
                  <a:cubicBezTo>
                    <a:pt x="8601" y="141"/>
                    <a:pt x="7875" y="0"/>
                    <a:pt x="7147"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8617550" y="1759550"/>
              <a:ext cx="96775" cy="201075"/>
            </a:xfrm>
            <a:custGeom>
              <a:rect b="b" l="l" r="r" t="t"/>
              <a:pathLst>
                <a:path extrusionOk="0" h="8043" w="3871">
                  <a:moveTo>
                    <a:pt x="3870" y="0"/>
                  </a:moveTo>
                  <a:lnTo>
                    <a:pt x="1" y="1101"/>
                  </a:lnTo>
                  <a:cubicBezTo>
                    <a:pt x="1" y="1101"/>
                    <a:pt x="401" y="6372"/>
                    <a:pt x="1368" y="7739"/>
                  </a:cubicBezTo>
                  <a:cubicBezTo>
                    <a:pt x="1523" y="7950"/>
                    <a:pt x="1686" y="8043"/>
                    <a:pt x="1851" y="8043"/>
                  </a:cubicBezTo>
                  <a:cubicBezTo>
                    <a:pt x="2758" y="8043"/>
                    <a:pt x="3737" y="5252"/>
                    <a:pt x="3737" y="3870"/>
                  </a:cubicBezTo>
                  <a:cubicBezTo>
                    <a:pt x="3737" y="2235"/>
                    <a:pt x="3870" y="0"/>
                    <a:pt x="3870"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8292325" y="1902975"/>
              <a:ext cx="175150" cy="492825"/>
            </a:xfrm>
            <a:custGeom>
              <a:rect b="b" l="l" r="r" t="t"/>
              <a:pathLst>
                <a:path extrusionOk="0" h="19713" w="7006">
                  <a:moveTo>
                    <a:pt x="5004" y="1"/>
                  </a:moveTo>
                  <a:cubicBezTo>
                    <a:pt x="5004" y="1"/>
                    <a:pt x="0" y="16679"/>
                    <a:pt x="0" y="17814"/>
                  </a:cubicBezTo>
                  <a:cubicBezTo>
                    <a:pt x="0" y="18723"/>
                    <a:pt x="850" y="19713"/>
                    <a:pt x="1887" y="19713"/>
                  </a:cubicBezTo>
                  <a:cubicBezTo>
                    <a:pt x="2182" y="19713"/>
                    <a:pt x="2492" y="19633"/>
                    <a:pt x="2802" y="19448"/>
                  </a:cubicBezTo>
                  <a:cubicBezTo>
                    <a:pt x="4203" y="18647"/>
                    <a:pt x="7005" y="10842"/>
                    <a:pt x="7005" y="10842"/>
                  </a:cubicBezTo>
                  <a:lnTo>
                    <a:pt x="5004" y="1"/>
                  </a:ln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8254800" y="2129800"/>
              <a:ext cx="331925" cy="329450"/>
            </a:xfrm>
            <a:custGeom>
              <a:rect b="b" l="l" r="r" t="t"/>
              <a:pathLst>
                <a:path extrusionOk="0" h="13178" w="13277">
                  <a:moveTo>
                    <a:pt x="8740" y="1"/>
                  </a:moveTo>
                  <a:lnTo>
                    <a:pt x="0" y="1535"/>
                  </a:lnTo>
                  <a:lnTo>
                    <a:pt x="5571" y="12376"/>
                  </a:lnTo>
                  <a:lnTo>
                    <a:pt x="13276" y="13177"/>
                  </a:lnTo>
                  <a:lnTo>
                    <a:pt x="874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8423250" y="2223200"/>
              <a:ext cx="154300" cy="163475"/>
            </a:xfrm>
            <a:custGeom>
              <a:rect b="b" l="l" r="r" t="t"/>
              <a:pathLst>
                <a:path extrusionOk="0" h="6539" w="6172">
                  <a:moveTo>
                    <a:pt x="4537" y="1"/>
                  </a:moveTo>
                  <a:lnTo>
                    <a:pt x="2102" y="835"/>
                  </a:lnTo>
                  <a:lnTo>
                    <a:pt x="0" y="4671"/>
                  </a:lnTo>
                  <a:lnTo>
                    <a:pt x="934" y="6539"/>
                  </a:lnTo>
                  <a:cubicBezTo>
                    <a:pt x="934" y="6539"/>
                    <a:pt x="6071" y="5005"/>
                    <a:pt x="6071" y="4538"/>
                  </a:cubicBezTo>
                  <a:cubicBezTo>
                    <a:pt x="6071" y="4071"/>
                    <a:pt x="5838" y="2569"/>
                    <a:pt x="5838" y="2569"/>
                  </a:cubicBezTo>
                  <a:lnTo>
                    <a:pt x="6071" y="2102"/>
                  </a:lnTo>
                  <a:cubicBezTo>
                    <a:pt x="6071" y="2102"/>
                    <a:pt x="6171" y="1402"/>
                    <a:pt x="5704" y="1402"/>
                  </a:cubicBezTo>
                  <a:cubicBezTo>
                    <a:pt x="5237" y="1402"/>
                    <a:pt x="3503" y="1302"/>
                    <a:pt x="3503" y="1302"/>
                  </a:cubicBezTo>
                  <a:lnTo>
                    <a:pt x="4904" y="468"/>
                  </a:lnTo>
                  <a:lnTo>
                    <a:pt x="4537"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8259800" y="2310775"/>
              <a:ext cx="208500" cy="141800"/>
            </a:xfrm>
            <a:custGeom>
              <a:rect b="b" l="l" r="r" t="t"/>
              <a:pathLst>
                <a:path extrusionOk="0" h="5672" w="8340">
                  <a:moveTo>
                    <a:pt x="6772" y="0"/>
                  </a:moveTo>
                  <a:cubicBezTo>
                    <a:pt x="6772" y="0"/>
                    <a:pt x="1668" y="101"/>
                    <a:pt x="834" y="1502"/>
                  </a:cubicBezTo>
                  <a:cubicBezTo>
                    <a:pt x="0" y="2903"/>
                    <a:pt x="1101" y="5671"/>
                    <a:pt x="3236" y="5671"/>
                  </a:cubicBezTo>
                  <a:cubicBezTo>
                    <a:pt x="5371" y="5671"/>
                    <a:pt x="8340" y="4270"/>
                    <a:pt x="8340" y="4270"/>
                  </a:cubicBezTo>
                  <a:lnTo>
                    <a:pt x="6772" y="0"/>
                  </a:ln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8570025" y="1552725"/>
              <a:ext cx="184325" cy="302850"/>
            </a:xfrm>
            <a:custGeom>
              <a:rect b="b" l="l" r="r" t="t"/>
              <a:pathLst>
                <a:path extrusionOk="0" h="12114" w="7373">
                  <a:moveTo>
                    <a:pt x="4036" y="1"/>
                  </a:moveTo>
                  <a:lnTo>
                    <a:pt x="134" y="4704"/>
                  </a:lnTo>
                  <a:cubicBezTo>
                    <a:pt x="134" y="4704"/>
                    <a:pt x="0" y="8307"/>
                    <a:pt x="1768" y="11042"/>
                  </a:cubicBezTo>
                  <a:cubicBezTo>
                    <a:pt x="2259" y="11808"/>
                    <a:pt x="2779" y="12114"/>
                    <a:pt x="3297" y="12114"/>
                  </a:cubicBezTo>
                  <a:cubicBezTo>
                    <a:pt x="5351" y="12114"/>
                    <a:pt x="7372" y="7306"/>
                    <a:pt x="7372" y="7306"/>
                  </a:cubicBezTo>
                  <a:lnTo>
                    <a:pt x="4036"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8615050" y="1684425"/>
              <a:ext cx="16700" cy="30950"/>
            </a:xfrm>
            <a:custGeom>
              <a:rect b="b" l="l" r="r" t="t"/>
              <a:pathLst>
                <a:path extrusionOk="0" h="1238" w="668">
                  <a:moveTo>
                    <a:pt x="296" y="0"/>
                  </a:moveTo>
                  <a:cubicBezTo>
                    <a:pt x="286" y="0"/>
                    <a:pt x="277" y="1"/>
                    <a:pt x="267" y="3"/>
                  </a:cubicBezTo>
                  <a:cubicBezTo>
                    <a:pt x="101" y="37"/>
                    <a:pt x="1" y="337"/>
                    <a:pt x="34" y="670"/>
                  </a:cubicBezTo>
                  <a:cubicBezTo>
                    <a:pt x="67" y="1004"/>
                    <a:pt x="234" y="1237"/>
                    <a:pt x="401" y="1237"/>
                  </a:cubicBezTo>
                  <a:cubicBezTo>
                    <a:pt x="568" y="1204"/>
                    <a:pt x="668" y="904"/>
                    <a:pt x="634" y="570"/>
                  </a:cubicBezTo>
                  <a:cubicBezTo>
                    <a:pt x="603" y="256"/>
                    <a:pt x="453" y="0"/>
                    <a:pt x="29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8670925" y="1687825"/>
              <a:ext cx="15875" cy="30875"/>
            </a:xfrm>
            <a:custGeom>
              <a:rect b="b" l="l" r="r" t="t"/>
              <a:pathLst>
                <a:path extrusionOk="0" h="1235" w="635">
                  <a:moveTo>
                    <a:pt x="301" y="1"/>
                  </a:moveTo>
                  <a:cubicBezTo>
                    <a:pt x="134" y="1"/>
                    <a:pt x="0" y="268"/>
                    <a:pt x="0" y="634"/>
                  </a:cubicBezTo>
                  <a:cubicBezTo>
                    <a:pt x="0" y="968"/>
                    <a:pt x="134" y="1235"/>
                    <a:pt x="301" y="1235"/>
                  </a:cubicBezTo>
                  <a:cubicBezTo>
                    <a:pt x="467" y="1235"/>
                    <a:pt x="634" y="968"/>
                    <a:pt x="634" y="634"/>
                  </a:cubicBezTo>
                  <a:cubicBezTo>
                    <a:pt x="634" y="301"/>
                    <a:pt x="467" y="1"/>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8627550" y="1776225"/>
              <a:ext cx="47575" cy="6700"/>
            </a:xfrm>
            <a:custGeom>
              <a:rect b="b" l="l" r="r" t="t"/>
              <a:pathLst>
                <a:path extrusionOk="0" fill="none" h="268" w="1903">
                  <a:moveTo>
                    <a:pt x="1" y="67"/>
                  </a:moveTo>
                  <a:cubicBezTo>
                    <a:pt x="601" y="267"/>
                    <a:pt x="1268" y="234"/>
                    <a:pt x="1902" y="1"/>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8661750" y="1657800"/>
              <a:ext cx="38375" cy="10875"/>
            </a:xfrm>
            <a:custGeom>
              <a:rect b="b" l="l" r="r" t="t"/>
              <a:pathLst>
                <a:path extrusionOk="0" fill="none" h="435" w="1535">
                  <a:moveTo>
                    <a:pt x="1" y="368"/>
                  </a:moveTo>
                  <a:cubicBezTo>
                    <a:pt x="468" y="1"/>
                    <a:pt x="1101" y="34"/>
                    <a:pt x="1535" y="434"/>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8600050" y="1658650"/>
              <a:ext cx="32550" cy="12525"/>
            </a:xfrm>
            <a:custGeom>
              <a:rect b="b" l="l" r="r" t="t"/>
              <a:pathLst>
                <a:path extrusionOk="0" fill="none" h="501" w="1302">
                  <a:moveTo>
                    <a:pt x="1301" y="501"/>
                  </a:moveTo>
                  <a:cubicBezTo>
                    <a:pt x="1001" y="67"/>
                    <a:pt x="367" y="0"/>
                    <a:pt x="0" y="400"/>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8626725" y="1690325"/>
              <a:ext cx="23375" cy="61750"/>
            </a:xfrm>
            <a:custGeom>
              <a:rect b="b" l="l" r="r" t="t"/>
              <a:pathLst>
                <a:path extrusionOk="0" fill="none" h="2470" w="935">
                  <a:moveTo>
                    <a:pt x="634" y="1"/>
                  </a:moveTo>
                  <a:cubicBezTo>
                    <a:pt x="734" y="334"/>
                    <a:pt x="701" y="735"/>
                    <a:pt x="568" y="1068"/>
                  </a:cubicBezTo>
                  <a:cubicBezTo>
                    <a:pt x="334" y="1769"/>
                    <a:pt x="1" y="2136"/>
                    <a:pt x="234" y="2336"/>
                  </a:cubicBezTo>
                  <a:cubicBezTo>
                    <a:pt x="468" y="2436"/>
                    <a:pt x="701" y="2469"/>
                    <a:pt x="935" y="2469"/>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
            <p:cNvSpPr/>
            <p:nvPr/>
          </p:nvSpPr>
          <p:spPr>
            <a:xfrm>
              <a:off x="10108625" y="3691775"/>
              <a:ext cx="808100" cy="233525"/>
            </a:xfrm>
            <a:custGeom>
              <a:rect b="b" l="l" r="r" t="t"/>
              <a:pathLst>
                <a:path extrusionOk="0" h="9341" w="32324">
                  <a:moveTo>
                    <a:pt x="16178" y="0"/>
                  </a:moveTo>
                  <a:cubicBezTo>
                    <a:pt x="7239" y="0"/>
                    <a:pt x="0" y="2102"/>
                    <a:pt x="0" y="4670"/>
                  </a:cubicBezTo>
                  <a:cubicBezTo>
                    <a:pt x="0" y="7239"/>
                    <a:pt x="7239" y="9340"/>
                    <a:pt x="16178" y="9340"/>
                  </a:cubicBezTo>
                  <a:cubicBezTo>
                    <a:pt x="25085" y="9340"/>
                    <a:pt x="32323" y="7239"/>
                    <a:pt x="32323" y="4670"/>
                  </a:cubicBezTo>
                  <a:cubicBezTo>
                    <a:pt x="32323" y="2102"/>
                    <a:pt x="25085" y="0"/>
                    <a:pt x="161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10425875" y="1697675"/>
              <a:ext cx="56375" cy="77250"/>
            </a:xfrm>
            <a:custGeom>
              <a:rect b="b" l="l" r="r" t="t"/>
              <a:pathLst>
                <a:path extrusionOk="0" h="3090" w="2255">
                  <a:moveTo>
                    <a:pt x="591" y="1"/>
                  </a:moveTo>
                  <a:cubicBezTo>
                    <a:pt x="504" y="1"/>
                    <a:pt x="422" y="32"/>
                    <a:pt x="353" y="107"/>
                  </a:cubicBezTo>
                  <a:cubicBezTo>
                    <a:pt x="1" y="555"/>
                    <a:pt x="1091" y="3090"/>
                    <a:pt x="1652" y="3090"/>
                  </a:cubicBezTo>
                  <a:cubicBezTo>
                    <a:pt x="1676" y="3090"/>
                    <a:pt x="1699" y="3085"/>
                    <a:pt x="1720" y="3076"/>
                  </a:cubicBezTo>
                  <a:cubicBezTo>
                    <a:pt x="2254" y="2842"/>
                    <a:pt x="1554" y="707"/>
                    <a:pt x="1554" y="707"/>
                  </a:cubicBezTo>
                  <a:cubicBezTo>
                    <a:pt x="1554" y="707"/>
                    <a:pt x="1007" y="1"/>
                    <a:pt x="59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10608975" y="1702225"/>
              <a:ext cx="53800" cy="76050"/>
            </a:xfrm>
            <a:custGeom>
              <a:rect b="b" l="l" r="r" t="t"/>
              <a:pathLst>
                <a:path extrusionOk="0" h="3042" w="2152">
                  <a:moveTo>
                    <a:pt x="1513" y="1"/>
                  </a:moveTo>
                  <a:cubicBezTo>
                    <a:pt x="1117" y="1"/>
                    <a:pt x="634" y="659"/>
                    <a:pt x="634" y="659"/>
                  </a:cubicBezTo>
                  <a:cubicBezTo>
                    <a:pt x="634" y="659"/>
                    <a:pt x="0" y="2760"/>
                    <a:pt x="568" y="3027"/>
                  </a:cubicBezTo>
                  <a:cubicBezTo>
                    <a:pt x="590" y="3037"/>
                    <a:pt x="613" y="3042"/>
                    <a:pt x="637" y="3042"/>
                  </a:cubicBezTo>
                  <a:cubicBezTo>
                    <a:pt x="1188" y="3042"/>
                    <a:pt x="2152" y="573"/>
                    <a:pt x="1768" y="125"/>
                  </a:cubicBezTo>
                  <a:cubicBezTo>
                    <a:pt x="1693" y="37"/>
                    <a:pt x="1605" y="1"/>
                    <a:pt x="1513"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10446350" y="1874325"/>
              <a:ext cx="247700" cy="645800"/>
            </a:xfrm>
            <a:custGeom>
              <a:rect b="b" l="l" r="r" t="t"/>
              <a:pathLst>
                <a:path extrusionOk="0" h="25832" w="9908">
                  <a:moveTo>
                    <a:pt x="4201" y="0"/>
                  </a:moveTo>
                  <a:cubicBezTo>
                    <a:pt x="3350" y="0"/>
                    <a:pt x="2503" y="104"/>
                    <a:pt x="1669" y="313"/>
                  </a:cubicBezTo>
                  <a:cubicBezTo>
                    <a:pt x="1669" y="313"/>
                    <a:pt x="301" y="913"/>
                    <a:pt x="134" y="1947"/>
                  </a:cubicBezTo>
                  <a:cubicBezTo>
                    <a:pt x="1" y="3015"/>
                    <a:pt x="568" y="25297"/>
                    <a:pt x="568" y="25297"/>
                  </a:cubicBezTo>
                  <a:lnTo>
                    <a:pt x="9908" y="25831"/>
                  </a:lnTo>
                  <a:lnTo>
                    <a:pt x="9508" y="1681"/>
                  </a:lnTo>
                  <a:cubicBezTo>
                    <a:pt x="8373" y="880"/>
                    <a:pt x="7106" y="346"/>
                    <a:pt x="5738" y="113"/>
                  </a:cubicBezTo>
                  <a:cubicBezTo>
                    <a:pt x="5225" y="38"/>
                    <a:pt x="4713" y="0"/>
                    <a:pt x="42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10104850" y="2485075"/>
              <a:ext cx="843550" cy="1354325"/>
            </a:xfrm>
            <a:custGeom>
              <a:rect b="b" l="l" r="r" t="t"/>
              <a:pathLst>
                <a:path extrusionOk="0" h="54173" w="33742">
                  <a:moveTo>
                    <a:pt x="10592" y="0"/>
                  </a:moveTo>
                  <a:lnTo>
                    <a:pt x="9291" y="7739"/>
                  </a:lnTo>
                  <a:cubicBezTo>
                    <a:pt x="9291" y="7739"/>
                    <a:pt x="7290" y="19814"/>
                    <a:pt x="6923" y="20715"/>
                  </a:cubicBezTo>
                  <a:cubicBezTo>
                    <a:pt x="6589" y="21582"/>
                    <a:pt x="4654" y="32357"/>
                    <a:pt x="4688" y="35626"/>
                  </a:cubicBezTo>
                  <a:cubicBezTo>
                    <a:pt x="4688" y="38928"/>
                    <a:pt x="4054" y="49202"/>
                    <a:pt x="4054" y="49202"/>
                  </a:cubicBezTo>
                  <a:cubicBezTo>
                    <a:pt x="3187" y="50069"/>
                    <a:pt x="2319" y="50903"/>
                    <a:pt x="1385" y="51670"/>
                  </a:cubicBezTo>
                  <a:cubicBezTo>
                    <a:pt x="0" y="52726"/>
                    <a:pt x="278" y="54173"/>
                    <a:pt x="962" y="54173"/>
                  </a:cubicBezTo>
                  <a:cubicBezTo>
                    <a:pt x="969" y="54173"/>
                    <a:pt x="977" y="54173"/>
                    <a:pt x="985" y="54172"/>
                  </a:cubicBezTo>
                  <a:cubicBezTo>
                    <a:pt x="1686" y="54139"/>
                    <a:pt x="4321" y="53405"/>
                    <a:pt x="4955" y="52604"/>
                  </a:cubicBezTo>
                  <a:cubicBezTo>
                    <a:pt x="5588" y="51771"/>
                    <a:pt x="6389" y="50870"/>
                    <a:pt x="6356" y="50636"/>
                  </a:cubicBezTo>
                  <a:cubicBezTo>
                    <a:pt x="6356" y="50370"/>
                    <a:pt x="7123" y="49402"/>
                    <a:pt x="7190" y="48969"/>
                  </a:cubicBezTo>
                  <a:cubicBezTo>
                    <a:pt x="7223" y="48535"/>
                    <a:pt x="10325" y="34858"/>
                    <a:pt x="11026" y="32323"/>
                  </a:cubicBezTo>
                  <a:cubicBezTo>
                    <a:pt x="11759" y="29788"/>
                    <a:pt x="17597" y="9574"/>
                    <a:pt x="17597" y="9574"/>
                  </a:cubicBezTo>
                  <a:cubicBezTo>
                    <a:pt x="17597" y="9574"/>
                    <a:pt x="19131" y="15811"/>
                    <a:pt x="19865" y="19381"/>
                  </a:cubicBezTo>
                  <a:cubicBezTo>
                    <a:pt x="20599" y="22950"/>
                    <a:pt x="22601" y="38394"/>
                    <a:pt x="22801" y="40529"/>
                  </a:cubicBezTo>
                  <a:cubicBezTo>
                    <a:pt x="22967" y="42664"/>
                    <a:pt x="23334" y="47734"/>
                    <a:pt x="23568" y="49369"/>
                  </a:cubicBezTo>
                  <a:cubicBezTo>
                    <a:pt x="23801" y="51003"/>
                    <a:pt x="24102" y="51337"/>
                    <a:pt x="24102" y="51337"/>
                  </a:cubicBezTo>
                  <a:lnTo>
                    <a:pt x="25836" y="52037"/>
                  </a:lnTo>
                  <a:lnTo>
                    <a:pt x="25836" y="51337"/>
                  </a:lnTo>
                  <a:lnTo>
                    <a:pt x="26303" y="51570"/>
                  </a:lnTo>
                  <a:cubicBezTo>
                    <a:pt x="26770" y="51804"/>
                    <a:pt x="28538" y="52838"/>
                    <a:pt x="30039" y="53105"/>
                  </a:cubicBezTo>
                  <a:cubicBezTo>
                    <a:pt x="30585" y="53202"/>
                    <a:pt x="31047" y="53250"/>
                    <a:pt x="31446" y="53250"/>
                  </a:cubicBezTo>
                  <a:cubicBezTo>
                    <a:pt x="32145" y="53250"/>
                    <a:pt x="32650" y="53102"/>
                    <a:pt x="33075" y="52805"/>
                  </a:cubicBezTo>
                  <a:cubicBezTo>
                    <a:pt x="33742" y="52338"/>
                    <a:pt x="31740" y="51570"/>
                    <a:pt x="30806" y="50736"/>
                  </a:cubicBezTo>
                  <a:cubicBezTo>
                    <a:pt x="29839" y="49936"/>
                    <a:pt x="28338" y="48868"/>
                    <a:pt x="28338" y="48635"/>
                  </a:cubicBezTo>
                  <a:cubicBezTo>
                    <a:pt x="28305" y="48368"/>
                    <a:pt x="28171" y="41130"/>
                    <a:pt x="28271" y="36293"/>
                  </a:cubicBezTo>
                  <a:cubicBezTo>
                    <a:pt x="28371" y="31456"/>
                    <a:pt x="27437" y="25051"/>
                    <a:pt x="26837" y="18080"/>
                  </a:cubicBezTo>
                  <a:cubicBezTo>
                    <a:pt x="26203" y="11141"/>
                    <a:pt x="24936" y="501"/>
                    <a:pt x="24936" y="501"/>
                  </a:cubicBezTo>
                  <a:lnTo>
                    <a:pt x="10592"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10284575" y="1890475"/>
              <a:ext cx="247700" cy="822375"/>
            </a:xfrm>
            <a:custGeom>
              <a:rect b="b" l="l" r="r" t="t"/>
              <a:pathLst>
                <a:path extrusionOk="0" h="32895" w="9908">
                  <a:moveTo>
                    <a:pt x="8073" y="0"/>
                  </a:moveTo>
                  <a:lnTo>
                    <a:pt x="8073" y="0"/>
                  </a:lnTo>
                  <a:cubicBezTo>
                    <a:pt x="6505" y="201"/>
                    <a:pt x="4904" y="534"/>
                    <a:pt x="3370" y="1001"/>
                  </a:cubicBezTo>
                  <a:cubicBezTo>
                    <a:pt x="2336" y="1268"/>
                    <a:pt x="1335" y="1702"/>
                    <a:pt x="401" y="2235"/>
                  </a:cubicBezTo>
                  <a:lnTo>
                    <a:pt x="3970" y="18680"/>
                  </a:lnTo>
                  <a:lnTo>
                    <a:pt x="1" y="30956"/>
                  </a:lnTo>
                  <a:cubicBezTo>
                    <a:pt x="1" y="30956"/>
                    <a:pt x="1902" y="31723"/>
                    <a:pt x="3970" y="32457"/>
                  </a:cubicBezTo>
                  <a:cubicBezTo>
                    <a:pt x="4784" y="32744"/>
                    <a:pt x="5650" y="32894"/>
                    <a:pt x="6530" y="32894"/>
                  </a:cubicBezTo>
                  <a:cubicBezTo>
                    <a:pt x="6876" y="32894"/>
                    <a:pt x="7224" y="32871"/>
                    <a:pt x="7573" y="32824"/>
                  </a:cubicBezTo>
                  <a:cubicBezTo>
                    <a:pt x="7573" y="32824"/>
                    <a:pt x="9908" y="13443"/>
                    <a:pt x="9741" y="12476"/>
                  </a:cubicBezTo>
                  <a:cubicBezTo>
                    <a:pt x="9574" y="11475"/>
                    <a:pt x="8040" y="2235"/>
                    <a:pt x="8040" y="2235"/>
                  </a:cubicBezTo>
                  <a:lnTo>
                    <a:pt x="8073" y="0"/>
                  </a:ln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p:nvPr/>
          </p:nvSpPr>
          <p:spPr>
            <a:xfrm>
              <a:off x="10515575" y="1932175"/>
              <a:ext cx="80075" cy="596275"/>
            </a:xfrm>
            <a:custGeom>
              <a:rect b="b" l="l" r="r" t="t"/>
              <a:pathLst>
                <a:path extrusionOk="0" h="23851" w="3203">
                  <a:moveTo>
                    <a:pt x="1702" y="0"/>
                  </a:moveTo>
                  <a:lnTo>
                    <a:pt x="334" y="2402"/>
                  </a:lnTo>
                  <a:lnTo>
                    <a:pt x="1335" y="3870"/>
                  </a:lnTo>
                  <a:lnTo>
                    <a:pt x="0" y="21416"/>
                  </a:lnTo>
                  <a:lnTo>
                    <a:pt x="2102" y="23851"/>
                  </a:lnTo>
                  <a:lnTo>
                    <a:pt x="3136" y="21516"/>
                  </a:lnTo>
                  <a:lnTo>
                    <a:pt x="2135" y="4137"/>
                  </a:lnTo>
                  <a:lnTo>
                    <a:pt x="3203" y="2235"/>
                  </a:lnTo>
                  <a:lnTo>
                    <a:pt x="1702"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p:nvPr/>
          </p:nvSpPr>
          <p:spPr>
            <a:xfrm>
              <a:off x="10591450" y="1883800"/>
              <a:ext cx="271075" cy="832250"/>
            </a:xfrm>
            <a:custGeom>
              <a:rect b="b" l="l" r="r" t="t"/>
              <a:pathLst>
                <a:path extrusionOk="0" h="33290" w="10843">
                  <a:moveTo>
                    <a:pt x="1235" y="1"/>
                  </a:moveTo>
                  <a:cubicBezTo>
                    <a:pt x="1235" y="1"/>
                    <a:pt x="201" y="7439"/>
                    <a:pt x="234" y="8040"/>
                  </a:cubicBezTo>
                  <a:cubicBezTo>
                    <a:pt x="268" y="8607"/>
                    <a:pt x="1" y="13510"/>
                    <a:pt x="34" y="13977"/>
                  </a:cubicBezTo>
                  <a:cubicBezTo>
                    <a:pt x="68" y="14444"/>
                    <a:pt x="2102" y="33091"/>
                    <a:pt x="2102" y="33091"/>
                  </a:cubicBezTo>
                  <a:cubicBezTo>
                    <a:pt x="2846" y="33221"/>
                    <a:pt x="3590" y="33289"/>
                    <a:pt x="4328" y="33289"/>
                  </a:cubicBezTo>
                  <a:cubicBezTo>
                    <a:pt x="4914" y="33289"/>
                    <a:pt x="5496" y="33246"/>
                    <a:pt x="6072" y="33158"/>
                  </a:cubicBezTo>
                  <a:cubicBezTo>
                    <a:pt x="8374" y="32824"/>
                    <a:pt x="10842" y="31290"/>
                    <a:pt x="10842" y="31290"/>
                  </a:cubicBezTo>
                  <a:lnTo>
                    <a:pt x="6205" y="19048"/>
                  </a:lnTo>
                  <a:lnTo>
                    <a:pt x="7973" y="1835"/>
                  </a:lnTo>
                  <a:cubicBezTo>
                    <a:pt x="7973" y="1835"/>
                    <a:pt x="2569" y="267"/>
                    <a:pt x="1235"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9"/>
            <p:cNvSpPr/>
            <p:nvPr/>
          </p:nvSpPr>
          <p:spPr>
            <a:xfrm>
              <a:off x="10475550" y="1838725"/>
              <a:ext cx="162625" cy="182700"/>
            </a:xfrm>
            <a:custGeom>
              <a:rect b="b" l="l" r="r" t="t"/>
              <a:pathLst>
                <a:path extrusionOk="0" h="7308" w="6505">
                  <a:moveTo>
                    <a:pt x="2272" y="1"/>
                  </a:moveTo>
                  <a:cubicBezTo>
                    <a:pt x="1734" y="1"/>
                    <a:pt x="1273" y="50"/>
                    <a:pt x="1034" y="169"/>
                  </a:cubicBezTo>
                  <a:cubicBezTo>
                    <a:pt x="401" y="569"/>
                    <a:pt x="0" y="1303"/>
                    <a:pt x="67" y="2070"/>
                  </a:cubicBezTo>
                  <a:cubicBezTo>
                    <a:pt x="67" y="2738"/>
                    <a:pt x="1301" y="6974"/>
                    <a:pt x="1301" y="6974"/>
                  </a:cubicBezTo>
                  <a:lnTo>
                    <a:pt x="3236" y="5139"/>
                  </a:lnTo>
                  <a:lnTo>
                    <a:pt x="4971" y="7308"/>
                  </a:lnTo>
                  <a:lnTo>
                    <a:pt x="6505" y="2337"/>
                  </a:lnTo>
                  <a:cubicBezTo>
                    <a:pt x="6505" y="2337"/>
                    <a:pt x="5971" y="770"/>
                    <a:pt x="5304" y="436"/>
                  </a:cubicBezTo>
                  <a:cubicBezTo>
                    <a:pt x="4831" y="211"/>
                    <a:pt x="3387" y="1"/>
                    <a:pt x="227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10496400" y="1807075"/>
              <a:ext cx="108425" cy="160325"/>
            </a:xfrm>
            <a:custGeom>
              <a:rect b="b" l="l" r="r" t="t"/>
              <a:pathLst>
                <a:path extrusionOk="0" h="6413" w="4337">
                  <a:moveTo>
                    <a:pt x="0" y="1"/>
                  </a:moveTo>
                  <a:cubicBezTo>
                    <a:pt x="0" y="1"/>
                    <a:pt x="234" y="2369"/>
                    <a:pt x="801" y="3537"/>
                  </a:cubicBezTo>
                  <a:cubicBezTo>
                    <a:pt x="1380" y="4664"/>
                    <a:pt x="2147" y="6412"/>
                    <a:pt x="2379" y="6412"/>
                  </a:cubicBezTo>
                  <a:cubicBezTo>
                    <a:pt x="2387" y="6412"/>
                    <a:pt x="2395" y="6410"/>
                    <a:pt x="2402" y="6405"/>
                  </a:cubicBezTo>
                  <a:cubicBezTo>
                    <a:pt x="2569" y="6272"/>
                    <a:pt x="4137" y="3803"/>
                    <a:pt x="4170" y="3270"/>
                  </a:cubicBezTo>
                  <a:cubicBezTo>
                    <a:pt x="4203" y="2736"/>
                    <a:pt x="4337" y="668"/>
                    <a:pt x="4337" y="668"/>
                  </a:cubicBezTo>
                  <a:lnTo>
                    <a:pt x="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9"/>
            <p:cNvSpPr/>
            <p:nvPr/>
          </p:nvSpPr>
          <p:spPr>
            <a:xfrm>
              <a:off x="10458025" y="1604100"/>
              <a:ext cx="190175" cy="270575"/>
            </a:xfrm>
            <a:custGeom>
              <a:rect b="b" l="l" r="r" t="t"/>
              <a:pathLst>
                <a:path extrusionOk="0" h="10823" w="7607">
                  <a:moveTo>
                    <a:pt x="2759" y="1"/>
                  </a:moveTo>
                  <a:cubicBezTo>
                    <a:pt x="2298" y="1"/>
                    <a:pt x="1910" y="103"/>
                    <a:pt x="1669" y="314"/>
                  </a:cubicBezTo>
                  <a:cubicBezTo>
                    <a:pt x="1669" y="314"/>
                    <a:pt x="368" y="1081"/>
                    <a:pt x="168" y="1815"/>
                  </a:cubicBezTo>
                  <a:cubicBezTo>
                    <a:pt x="1" y="2549"/>
                    <a:pt x="134" y="6252"/>
                    <a:pt x="901" y="7886"/>
                  </a:cubicBezTo>
                  <a:cubicBezTo>
                    <a:pt x="1669" y="9487"/>
                    <a:pt x="3136" y="10822"/>
                    <a:pt x="3837" y="10822"/>
                  </a:cubicBezTo>
                  <a:cubicBezTo>
                    <a:pt x="3847" y="10822"/>
                    <a:pt x="3858" y="10822"/>
                    <a:pt x="3869" y="10822"/>
                  </a:cubicBezTo>
                  <a:cubicBezTo>
                    <a:pt x="4617" y="10822"/>
                    <a:pt x="6209" y="9697"/>
                    <a:pt x="6439" y="8086"/>
                  </a:cubicBezTo>
                  <a:cubicBezTo>
                    <a:pt x="6672" y="6619"/>
                    <a:pt x="6806" y="5118"/>
                    <a:pt x="6806" y="3617"/>
                  </a:cubicBezTo>
                  <a:cubicBezTo>
                    <a:pt x="6706" y="2516"/>
                    <a:pt x="7606" y="2983"/>
                    <a:pt x="6239" y="1548"/>
                  </a:cubicBezTo>
                  <a:cubicBezTo>
                    <a:pt x="5284" y="547"/>
                    <a:pt x="3825" y="1"/>
                    <a:pt x="2759"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10512250" y="1728700"/>
              <a:ext cx="11700" cy="23375"/>
            </a:xfrm>
            <a:custGeom>
              <a:rect b="b" l="l" r="r" t="t"/>
              <a:pathLst>
                <a:path extrusionOk="0" h="935" w="468">
                  <a:moveTo>
                    <a:pt x="234" y="0"/>
                  </a:moveTo>
                  <a:cubicBezTo>
                    <a:pt x="100" y="0"/>
                    <a:pt x="0" y="200"/>
                    <a:pt x="0" y="467"/>
                  </a:cubicBezTo>
                  <a:cubicBezTo>
                    <a:pt x="0" y="734"/>
                    <a:pt x="100" y="934"/>
                    <a:pt x="234" y="934"/>
                  </a:cubicBezTo>
                  <a:cubicBezTo>
                    <a:pt x="367" y="934"/>
                    <a:pt x="467" y="734"/>
                    <a:pt x="467" y="467"/>
                  </a:cubicBezTo>
                  <a:cubicBezTo>
                    <a:pt x="467" y="200"/>
                    <a:pt x="367" y="0"/>
                    <a:pt x="2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p:nvPr/>
          </p:nvSpPr>
          <p:spPr>
            <a:xfrm>
              <a:off x="10568100" y="1728700"/>
              <a:ext cx="11700" cy="23375"/>
            </a:xfrm>
            <a:custGeom>
              <a:rect b="b" l="l" r="r" t="t"/>
              <a:pathLst>
                <a:path extrusionOk="0" h="935" w="468">
                  <a:moveTo>
                    <a:pt x="234" y="0"/>
                  </a:moveTo>
                  <a:cubicBezTo>
                    <a:pt x="101" y="0"/>
                    <a:pt x="1" y="200"/>
                    <a:pt x="1" y="467"/>
                  </a:cubicBezTo>
                  <a:cubicBezTo>
                    <a:pt x="1" y="734"/>
                    <a:pt x="101" y="934"/>
                    <a:pt x="234" y="934"/>
                  </a:cubicBezTo>
                  <a:cubicBezTo>
                    <a:pt x="368" y="934"/>
                    <a:pt x="468" y="734"/>
                    <a:pt x="468" y="467"/>
                  </a:cubicBezTo>
                  <a:cubicBezTo>
                    <a:pt x="468" y="200"/>
                    <a:pt x="368" y="0"/>
                    <a:pt x="2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p:nvPr/>
          </p:nvSpPr>
          <p:spPr>
            <a:xfrm>
              <a:off x="10498050" y="1710350"/>
              <a:ext cx="25900" cy="10850"/>
            </a:xfrm>
            <a:custGeom>
              <a:rect b="b" l="l" r="r" t="t"/>
              <a:pathLst>
                <a:path extrusionOk="0" fill="none" h="434" w="1036">
                  <a:moveTo>
                    <a:pt x="1" y="434"/>
                  </a:moveTo>
                  <a:cubicBezTo>
                    <a:pt x="234" y="67"/>
                    <a:pt x="701" y="0"/>
                    <a:pt x="1035" y="267"/>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9"/>
            <p:cNvSpPr/>
            <p:nvPr/>
          </p:nvSpPr>
          <p:spPr>
            <a:xfrm>
              <a:off x="10560600" y="1699500"/>
              <a:ext cx="32550" cy="22550"/>
            </a:xfrm>
            <a:custGeom>
              <a:rect b="b" l="l" r="r" t="t"/>
              <a:pathLst>
                <a:path extrusionOk="0" fill="none" h="902" w="1302">
                  <a:moveTo>
                    <a:pt x="1" y="768"/>
                  </a:moveTo>
                  <a:cubicBezTo>
                    <a:pt x="1" y="768"/>
                    <a:pt x="468" y="1"/>
                    <a:pt x="1302" y="901"/>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9"/>
            <p:cNvSpPr/>
            <p:nvPr/>
          </p:nvSpPr>
          <p:spPr>
            <a:xfrm>
              <a:off x="10535600" y="1738700"/>
              <a:ext cx="24200" cy="51725"/>
            </a:xfrm>
            <a:custGeom>
              <a:rect b="b" l="l" r="r" t="t"/>
              <a:pathLst>
                <a:path extrusionOk="0" fill="none" h="2069" w="968">
                  <a:moveTo>
                    <a:pt x="834" y="0"/>
                  </a:moveTo>
                  <a:lnTo>
                    <a:pt x="967" y="2069"/>
                  </a:lnTo>
                  <a:lnTo>
                    <a:pt x="0" y="1935"/>
                  </a:ln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p:nvPr/>
          </p:nvSpPr>
          <p:spPr>
            <a:xfrm>
              <a:off x="10528925" y="1804575"/>
              <a:ext cx="51725" cy="7525"/>
            </a:xfrm>
            <a:custGeom>
              <a:rect b="b" l="l" r="r" t="t"/>
              <a:pathLst>
                <a:path extrusionOk="0" fill="none" h="301" w="2069">
                  <a:moveTo>
                    <a:pt x="0" y="67"/>
                  </a:moveTo>
                  <a:cubicBezTo>
                    <a:pt x="667" y="301"/>
                    <a:pt x="1401" y="268"/>
                    <a:pt x="2068" y="1"/>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
            <p:cNvSpPr/>
            <p:nvPr/>
          </p:nvSpPr>
          <p:spPr>
            <a:xfrm>
              <a:off x="10433850" y="1608225"/>
              <a:ext cx="62575" cy="113825"/>
            </a:xfrm>
            <a:custGeom>
              <a:rect b="b" l="l" r="r" t="t"/>
              <a:pathLst>
                <a:path extrusionOk="0" h="4553" w="2503">
                  <a:moveTo>
                    <a:pt x="1206" y="1"/>
                  </a:moveTo>
                  <a:cubicBezTo>
                    <a:pt x="823" y="1"/>
                    <a:pt x="337" y="159"/>
                    <a:pt x="201" y="916"/>
                  </a:cubicBezTo>
                  <a:cubicBezTo>
                    <a:pt x="0" y="2184"/>
                    <a:pt x="1101" y="4552"/>
                    <a:pt x="1101" y="4552"/>
                  </a:cubicBezTo>
                  <a:cubicBezTo>
                    <a:pt x="1101" y="4552"/>
                    <a:pt x="1268" y="3985"/>
                    <a:pt x="1568" y="3251"/>
                  </a:cubicBezTo>
                  <a:cubicBezTo>
                    <a:pt x="1868" y="2551"/>
                    <a:pt x="2502" y="2151"/>
                    <a:pt x="2269" y="1117"/>
                  </a:cubicBezTo>
                  <a:cubicBezTo>
                    <a:pt x="2049" y="112"/>
                    <a:pt x="1741" y="82"/>
                    <a:pt x="1705" y="82"/>
                  </a:cubicBezTo>
                  <a:cubicBezTo>
                    <a:pt x="1703" y="82"/>
                    <a:pt x="1702" y="82"/>
                    <a:pt x="1702" y="82"/>
                  </a:cubicBezTo>
                  <a:cubicBezTo>
                    <a:pt x="1702" y="82"/>
                    <a:pt x="1480" y="1"/>
                    <a:pt x="1206"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p:nvPr/>
          </p:nvSpPr>
          <p:spPr>
            <a:xfrm>
              <a:off x="10447200" y="1559400"/>
              <a:ext cx="237675" cy="164975"/>
            </a:xfrm>
            <a:custGeom>
              <a:rect b="b" l="l" r="r" t="t"/>
              <a:pathLst>
                <a:path extrusionOk="0" h="6599" w="9507">
                  <a:moveTo>
                    <a:pt x="3703" y="1"/>
                  </a:moveTo>
                  <a:cubicBezTo>
                    <a:pt x="1401" y="1"/>
                    <a:pt x="0" y="1168"/>
                    <a:pt x="1401" y="2803"/>
                  </a:cubicBezTo>
                  <a:cubicBezTo>
                    <a:pt x="1401" y="2803"/>
                    <a:pt x="2035" y="3837"/>
                    <a:pt x="3836" y="4104"/>
                  </a:cubicBezTo>
                  <a:cubicBezTo>
                    <a:pt x="5638" y="4370"/>
                    <a:pt x="6538" y="4104"/>
                    <a:pt x="6738" y="4437"/>
                  </a:cubicBezTo>
                  <a:cubicBezTo>
                    <a:pt x="6972" y="4737"/>
                    <a:pt x="6972" y="6572"/>
                    <a:pt x="6972" y="6572"/>
                  </a:cubicBezTo>
                  <a:cubicBezTo>
                    <a:pt x="6972" y="6572"/>
                    <a:pt x="7051" y="6598"/>
                    <a:pt x="7154" y="6598"/>
                  </a:cubicBezTo>
                  <a:cubicBezTo>
                    <a:pt x="7334" y="6598"/>
                    <a:pt x="7584" y="6517"/>
                    <a:pt x="7606" y="6072"/>
                  </a:cubicBezTo>
                  <a:cubicBezTo>
                    <a:pt x="7672" y="5505"/>
                    <a:pt x="7939" y="4971"/>
                    <a:pt x="8339" y="4571"/>
                  </a:cubicBezTo>
                  <a:cubicBezTo>
                    <a:pt x="8540" y="4370"/>
                    <a:pt x="9507" y="3770"/>
                    <a:pt x="8440" y="2136"/>
                  </a:cubicBezTo>
                  <a:cubicBezTo>
                    <a:pt x="7372" y="501"/>
                    <a:pt x="6038" y="1"/>
                    <a:pt x="3703"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9"/>
            <p:cNvSpPr/>
            <p:nvPr/>
          </p:nvSpPr>
          <p:spPr>
            <a:xfrm>
              <a:off x="10756575" y="1929675"/>
              <a:ext cx="127150" cy="356850"/>
            </a:xfrm>
            <a:custGeom>
              <a:rect b="b" l="l" r="r" t="t"/>
              <a:pathLst>
                <a:path extrusionOk="0" h="14274" w="5086">
                  <a:moveTo>
                    <a:pt x="1368" y="0"/>
                  </a:moveTo>
                  <a:lnTo>
                    <a:pt x="1" y="6171"/>
                  </a:lnTo>
                  <a:cubicBezTo>
                    <a:pt x="1" y="6171"/>
                    <a:pt x="935" y="13577"/>
                    <a:pt x="2369" y="14110"/>
                  </a:cubicBezTo>
                  <a:cubicBezTo>
                    <a:pt x="2681" y="14222"/>
                    <a:pt x="2992" y="14274"/>
                    <a:pt x="3283" y="14274"/>
                  </a:cubicBezTo>
                  <a:cubicBezTo>
                    <a:pt x="4300" y="14274"/>
                    <a:pt x="5086" y="13643"/>
                    <a:pt x="4904" y="12709"/>
                  </a:cubicBezTo>
                  <a:cubicBezTo>
                    <a:pt x="4704" y="11508"/>
                    <a:pt x="1368" y="0"/>
                    <a:pt x="1368" y="0"/>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9"/>
            <p:cNvSpPr/>
            <p:nvPr/>
          </p:nvSpPr>
          <p:spPr>
            <a:xfrm>
              <a:off x="10466375" y="2162325"/>
              <a:ext cx="416975" cy="140125"/>
            </a:xfrm>
            <a:custGeom>
              <a:rect b="b" l="l" r="r" t="t"/>
              <a:pathLst>
                <a:path extrusionOk="0" h="5605" w="16679">
                  <a:moveTo>
                    <a:pt x="8414" y="0"/>
                  </a:moveTo>
                  <a:cubicBezTo>
                    <a:pt x="8388" y="0"/>
                    <a:pt x="8363" y="0"/>
                    <a:pt x="8340" y="1"/>
                  </a:cubicBezTo>
                  <a:cubicBezTo>
                    <a:pt x="6939" y="1"/>
                    <a:pt x="234" y="601"/>
                    <a:pt x="234" y="601"/>
                  </a:cubicBezTo>
                  <a:lnTo>
                    <a:pt x="0" y="2936"/>
                  </a:lnTo>
                  <a:cubicBezTo>
                    <a:pt x="0" y="2936"/>
                    <a:pt x="10241" y="5238"/>
                    <a:pt x="12242" y="5505"/>
                  </a:cubicBezTo>
                  <a:cubicBezTo>
                    <a:pt x="12778" y="5566"/>
                    <a:pt x="13312" y="5605"/>
                    <a:pt x="13811" y="5605"/>
                  </a:cubicBezTo>
                  <a:cubicBezTo>
                    <a:pt x="15206" y="5605"/>
                    <a:pt x="16331" y="5304"/>
                    <a:pt x="16479" y="4371"/>
                  </a:cubicBezTo>
                  <a:cubicBezTo>
                    <a:pt x="16679" y="3070"/>
                    <a:pt x="16212" y="2469"/>
                    <a:pt x="16212" y="2469"/>
                  </a:cubicBezTo>
                  <a:lnTo>
                    <a:pt x="15111" y="935"/>
                  </a:lnTo>
                  <a:cubicBezTo>
                    <a:pt x="15111" y="935"/>
                    <a:pt x="9921" y="0"/>
                    <a:pt x="8414"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p:nvPr/>
          </p:nvSpPr>
          <p:spPr>
            <a:xfrm>
              <a:off x="10466375" y="2161500"/>
              <a:ext cx="416975" cy="144300"/>
            </a:xfrm>
            <a:custGeom>
              <a:rect b="b" l="l" r="r" t="t"/>
              <a:pathLst>
                <a:path extrusionOk="0" fill="none" h="5772" w="16679">
                  <a:moveTo>
                    <a:pt x="15111" y="968"/>
                  </a:moveTo>
                  <a:cubicBezTo>
                    <a:pt x="15111" y="968"/>
                    <a:pt x="9741" y="1"/>
                    <a:pt x="8340" y="34"/>
                  </a:cubicBezTo>
                  <a:cubicBezTo>
                    <a:pt x="6939" y="34"/>
                    <a:pt x="234" y="634"/>
                    <a:pt x="234" y="634"/>
                  </a:cubicBezTo>
                  <a:lnTo>
                    <a:pt x="0" y="2969"/>
                  </a:lnTo>
                  <a:cubicBezTo>
                    <a:pt x="0" y="2969"/>
                    <a:pt x="10241" y="5271"/>
                    <a:pt x="12242" y="5538"/>
                  </a:cubicBezTo>
                  <a:cubicBezTo>
                    <a:pt x="14277" y="5771"/>
                    <a:pt x="16279" y="5671"/>
                    <a:pt x="16479" y="4404"/>
                  </a:cubicBezTo>
                  <a:cubicBezTo>
                    <a:pt x="16679" y="3103"/>
                    <a:pt x="16212" y="2502"/>
                    <a:pt x="16212" y="250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9"/>
            <p:cNvSpPr/>
            <p:nvPr/>
          </p:nvSpPr>
          <p:spPr>
            <a:xfrm>
              <a:off x="10294575" y="1946350"/>
              <a:ext cx="127625" cy="379475"/>
            </a:xfrm>
            <a:custGeom>
              <a:rect b="b" l="l" r="r" t="t"/>
              <a:pathLst>
                <a:path extrusionOk="0" h="15179" w="5105">
                  <a:moveTo>
                    <a:pt x="1" y="0"/>
                  </a:moveTo>
                  <a:cubicBezTo>
                    <a:pt x="1" y="1"/>
                    <a:pt x="134" y="6672"/>
                    <a:pt x="268" y="10274"/>
                  </a:cubicBezTo>
                  <a:cubicBezTo>
                    <a:pt x="432" y="13833"/>
                    <a:pt x="1411" y="15179"/>
                    <a:pt x="3203" y="15179"/>
                  </a:cubicBezTo>
                  <a:cubicBezTo>
                    <a:pt x="3225" y="15179"/>
                    <a:pt x="3248" y="15178"/>
                    <a:pt x="3270" y="15178"/>
                  </a:cubicBezTo>
                  <a:cubicBezTo>
                    <a:pt x="5104" y="15178"/>
                    <a:pt x="3603" y="4837"/>
                    <a:pt x="3603" y="4837"/>
                  </a:cubicBezTo>
                  <a:lnTo>
                    <a:pt x="1"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9"/>
            <p:cNvSpPr/>
            <p:nvPr/>
          </p:nvSpPr>
          <p:spPr>
            <a:xfrm>
              <a:off x="10294575" y="1946350"/>
              <a:ext cx="127625" cy="380300"/>
            </a:xfrm>
            <a:custGeom>
              <a:rect b="b" l="l" r="r" t="t"/>
              <a:pathLst>
                <a:path extrusionOk="0" fill="none" h="15212" w="5105">
                  <a:moveTo>
                    <a:pt x="1" y="0"/>
                  </a:moveTo>
                  <a:cubicBezTo>
                    <a:pt x="1" y="0"/>
                    <a:pt x="134" y="6672"/>
                    <a:pt x="268" y="10274"/>
                  </a:cubicBezTo>
                  <a:cubicBezTo>
                    <a:pt x="434" y="13877"/>
                    <a:pt x="1435" y="15211"/>
                    <a:pt x="3270" y="15178"/>
                  </a:cubicBezTo>
                  <a:cubicBezTo>
                    <a:pt x="5104" y="15178"/>
                    <a:pt x="3603" y="4837"/>
                    <a:pt x="3603" y="48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9"/>
            <p:cNvSpPr/>
            <p:nvPr/>
          </p:nvSpPr>
          <p:spPr>
            <a:xfrm>
              <a:off x="10342125" y="2160675"/>
              <a:ext cx="134275" cy="54500"/>
            </a:xfrm>
            <a:custGeom>
              <a:rect b="b" l="l" r="r" t="t"/>
              <a:pathLst>
                <a:path extrusionOk="0" h="2180" w="5371">
                  <a:moveTo>
                    <a:pt x="3102" y="0"/>
                  </a:moveTo>
                  <a:cubicBezTo>
                    <a:pt x="2302" y="0"/>
                    <a:pt x="0" y="1468"/>
                    <a:pt x="34" y="1701"/>
                  </a:cubicBezTo>
                  <a:cubicBezTo>
                    <a:pt x="34" y="1919"/>
                    <a:pt x="851" y="2180"/>
                    <a:pt x="2000" y="2180"/>
                  </a:cubicBezTo>
                  <a:cubicBezTo>
                    <a:pt x="2263" y="2180"/>
                    <a:pt x="2543" y="2166"/>
                    <a:pt x="2836" y="2135"/>
                  </a:cubicBezTo>
                  <a:cubicBezTo>
                    <a:pt x="3253" y="2085"/>
                    <a:pt x="3678" y="2060"/>
                    <a:pt x="4103" y="2060"/>
                  </a:cubicBezTo>
                  <a:cubicBezTo>
                    <a:pt x="4528" y="2060"/>
                    <a:pt x="4954" y="2085"/>
                    <a:pt x="5371" y="2135"/>
                  </a:cubicBezTo>
                  <a:lnTo>
                    <a:pt x="5204" y="667"/>
                  </a:lnTo>
                  <a:cubicBezTo>
                    <a:pt x="5204" y="667"/>
                    <a:pt x="3870" y="0"/>
                    <a:pt x="310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9"/>
            <p:cNvSpPr/>
            <p:nvPr/>
          </p:nvSpPr>
          <p:spPr>
            <a:xfrm>
              <a:off x="10698200" y="2127300"/>
              <a:ext cx="97600" cy="50075"/>
            </a:xfrm>
            <a:custGeom>
              <a:rect b="b" l="l" r="r" t="t"/>
              <a:pathLst>
                <a:path extrusionOk="0" h="2003" w="3904">
                  <a:moveTo>
                    <a:pt x="2002" y="1"/>
                  </a:moveTo>
                  <a:cubicBezTo>
                    <a:pt x="1335" y="34"/>
                    <a:pt x="668" y="101"/>
                    <a:pt x="1" y="268"/>
                  </a:cubicBezTo>
                  <a:lnTo>
                    <a:pt x="501" y="2002"/>
                  </a:lnTo>
                  <a:lnTo>
                    <a:pt x="3903" y="1735"/>
                  </a:lnTo>
                  <a:cubicBezTo>
                    <a:pt x="3903" y="1735"/>
                    <a:pt x="2869" y="1"/>
                    <a:pt x="200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9"/>
            <p:cNvSpPr/>
            <p:nvPr/>
          </p:nvSpPr>
          <p:spPr>
            <a:xfrm>
              <a:off x="10311250" y="2124175"/>
              <a:ext cx="399500" cy="213525"/>
            </a:xfrm>
            <a:custGeom>
              <a:rect b="b" l="l" r="r" t="t"/>
              <a:pathLst>
                <a:path extrusionOk="0" h="8541" w="15980">
                  <a:moveTo>
                    <a:pt x="14915" y="0"/>
                  </a:moveTo>
                  <a:cubicBezTo>
                    <a:pt x="14804" y="0"/>
                    <a:pt x="14745" y="59"/>
                    <a:pt x="14745" y="59"/>
                  </a:cubicBezTo>
                  <a:lnTo>
                    <a:pt x="1535" y="3862"/>
                  </a:lnTo>
                  <a:lnTo>
                    <a:pt x="802" y="5063"/>
                  </a:lnTo>
                  <a:cubicBezTo>
                    <a:pt x="802" y="5063"/>
                    <a:pt x="1" y="6364"/>
                    <a:pt x="1302" y="7898"/>
                  </a:cubicBezTo>
                  <a:cubicBezTo>
                    <a:pt x="1674" y="8359"/>
                    <a:pt x="2007" y="8540"/>
                    <a:pt x="2351" y="8540"/>
                  </a:cubicBezTo>
                  <a:cubicBezTo>
                    <a:pt x="3178" y="8540"/>
                    <a:pt x="4076" y="7494"/>
                    <a:pt x="5772" y="6764"/>
                  </a:cubicBezTo>
                  <a:cubicBezTo>
                    <a:pt x="8173" y="5730"/>
                    <a:pt x="15979" y="2094"/>
                    <a:pt x="15979" y="2094"/>
                  </a:cubicBezTo>
                  <a:cubicBezTo>
                    <a:pt x="15946" y="1494"/>
                    <a:pt x="15779" y="893"/>
                    <a:pt x="15479" y="393"/>
                  </a:cubicBezTo>
                  <a:cubicBezTo>
                    <a:pt x="15231" y="75"/>
                    <a:pt x="15040" y="0"/>
                    <a:pt x="14915"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p:nvPr/>
          </p:nvSpPr>
          <p:spPr>
            <a:xfrm>
              <a:off x="10311250" y="2118975"/>
              <a:ext cx="399500" cy="241850"/>
            </a:xfrm>
            <a:custGeom>
              <a:rect b="b" l="l" r="r" t="t"/>
              <a:pathLst>
                <a:path extrusionOk="0" fill="none" h="9674" w="15980">
                  <a:moveTo>
                    <a:pt x="1535" y="4070"/>
                  </a:moveTo>
                  <a:lnTo>
                    <a:pt x="14745" y="267"/>
                  </a:lnTo>
                  <a:cubicBezTo>
                    <a:pt x="14745" y="267"/>
                    <a:pt x="15012" y="0"/>
                    <a:pt x="15479" y="601"/>
                  </a:cubicBezTo>
                  <a:cubicBezTo>
                    <a:pt x="15779" y="1101"/>
                    <a:pt x="15946" y="1702"/>
                    <a:pt x="15979" y="2302"/>
                  </a:cubicBezTo>
                  <a:cubicBezTo>
                    <a:pt x="15979" y="2302"/>
                    <a:pt x="8173" y="5938"/>
                    <a:pt x="5772" y="6972"/>
                  </a:cubicBezTo>
                  <a:cubicBezTo>
                    <a:pt x="3370" y="8006"/>
                    <a:pt x="2569" y="9674"/>
                    <a:pt x="1302" y="8106"/>
                  </a:cubicBezTo>
                  <a:cubicBezTo>
                    <a:pt x="1" y="6572"/>
                    <a:pt x="802" y="5271"/>
                    <a:pt x="802" y="527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9"/>
            <p:cNvSpPr/>
            <p:nvPr/>
          </p:nvSpPr>
          <p:spPr>
            <a:xfrm>
              <a:off x="9798400" y="3792675"/>
              <a:ext cx="590450" cy="233525"/>
            </a:xfrm>
            <a:custGeom>
              <a:rect b="b" l="l" r="r" t="t"/>
              <a:pathLst>
                <a:path extrusionOk="0" h="9341" w="23618">
                  <a:moveTo>
                    <a:pt x="11809" y="0"/>
                  </a:moveTo>
                  <a:cubicBezTo>
                    <a:pt x="5271" y="0"/>
                    <a:pt x="0" y="2102"/>
                    <a:pt x="0" y="4670"/>
                  </a:cubicBezTo>
                  <a:cubicBezTo>
                    <a:pt x="0" y="7239"/>
                    <a:pt x="5271" y="9340"/>
                    <a:pt x="11809" y="9340"/>
                  </a:cubicBezTo>
                  <a:cubicBezTo>
                    <a:pt x="18313" y="9340"/>
                    <a:pt x="23617" y="7239"/>
                    <a:pt x="23617" y="4670"/>
                  </a:cubicBezTo>
                  <a:cubicBezTo>
                    <a:pt x="23617" y="2102"/>
                    <a:pt x="18313" y="0"/>
                    <a:pt x="11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9"/>
            <p:cNvSpPr/>
            <p:nvPr/>
          </p:nvSpPr>
          <p:spPr>
            <a:xfrm>
              <a:off x="9862600" y="1490125"/>
              <a:ext cx="393500" cy="514675"/>
            </a:xfrm>
            <a:custGeom>
              <a:rect b="b" l="l" r="r" t="t"/>
              <a:pathLst>
                <a:path extrusionOk="0" h="20587" w="15740">
                  <a:moveTo>
                    <a:pt x="11983" y="0"/>
                  </a:moveTo>
                  <a:cubicBezTo>
                    <a:pt x="11936" y="0"/>
                    <a:pt x="11889" y="1"/>
                    <a:pt x="11843" y="3"/>
                  </a:cubicBezTo>
                  <a:cubicBezTo>
                    <a:pt x="10875" y="36"/>
                    <a:pt x="9941" y="403"/>
                    <a:pt x="9141" y="1004"/>
                  </a:cubicBezTo>
                  <a:cubicBezTo>
                    <a:pt x="9141" y="1004"/>
                    <a:pt x="9048" y="999"/>
                    <a:pt x="8880" y="999"/>
                  </a:cubicBezTo>
                  <a:cubicBezTo>
                    <a:pt x="7999" y="999"/>
                    <a:pt x="5062" y="1140"/>
                    <a:pt x="2736" y="2905"/>
                  </a:cubicBezTo>
                  <a:cubicBezTo>
                    <a:pt x="1" y="4973"/>
                    <a:pt x="368" y="11178"/>
                    <a:pt x="568" y="13479"/>
                  </a:cubicBezTo>
                  <a:cubicBezTo>
                    <a:pt x="635" y="15281"/>
                    <a:pt x="601" y="17049"/>
                    <a:pt x="434" y="18816"/>
                  </a:cubicBezTo>
                  <a:cubicBezTo>
                    <a:pt x="2369" y="19584"/>
                    <a:pt x="4371" y="20151"/>
                    <a:pt x="6439" y="20451"/>
                  </a:cubicBezTo>
                  <a:cubicBezTo>
                    <a:pt x="7158" y="20548"/>
                    <a:pt x="7935" y="20587"/>
                    <a:pt x="8711" y="20587"/>
                  </a:cubicBezTo>
                  <a:cubicBezTo>
                    <a:pt x="11392" y="20587"/>
                    <a:pt x="14075" y="20128"/>
                    <a:pt x="14411" y="20051"/>
                  </a:cubicBezTo>
                  <a:cubicBezTo>
                    <a:pt x="14845" y="19917"/>
                    <a:pt x="13177" y="19517"/>
                    <a:pt x="12910" y="17082"/>
                  </a:cubicBezTo>
                  <a:cubicBezTo>
                    <a:pt x="12643" y="14647"/>
                    <a:pt x="13277" y="11811"/>
                    <a:pt x="13544" y="10511"/>
                  </a:cubicBezTo>
                  <a:cubicBezTo>
                    <a:pt x="13777" y="9176"/>
                    <a:pt x="13344" y="6608"/>
                    <a:pt x="13344" y="6608"/>
                  </a:cubicBezTo>
                  <a:lnTo>
                    <a:pt x="13844" y="6508"/>
                  </a:lnTo>
                  <a:cubicBezTo>
                    <a:pt x="14778" y="5540"/>
                    <a:pt x="15345" y="4306"/>
                    <a:pt x="15545" y="3005"/>
                  </a:cubicBezTo>
                  <a:cubicBezTo>
                    <a:pt x="15740" y="1063"/>
                    <a:pt x="13546" y="0"/>
                    <a:pt x="11983"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
            <p:cNvSpPr/>
            <p:nvPr/>
          </p:nvSpPr>
          <p:spPr>
            <a:xfrm>
              <a:off x="10175325" y="1515200"/>
              <a:ext cx="25050" cy="75925"/>
            </a:xfrm>
            <a:custGeom>
              <a:rect b="b" l="l" r="r" t="t"/>
              <a:pathLst>
                <a:path extrusionOk="0" fill="none" h="3037" w="1002">
                  <a:moveTo>
                    <a:pt x="1001" y="1"/>
                  </a:moveTo>
                  <a:cubicBezTo>
                    <a:pt x="1001" y="1"/>
                    <a:pt x="368" y="2202"/>
                    <a:pt x="1" y="3036"/>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
            <p:cNvSpPr/>
            <p:nvPr/>
          </p:nvSpPr>
          <p:spPr>
            <a:xfrm>
              <a:off x="9945175" y="1537725"/>
              <a:ext cx="204325" cy="350275"/>
            </a:xfrm>
            <a:custGeom>
              <a:rect b="b" l="l" r="r" t="t"/>
              <a:pathLst>
                <a:path extrusionOk="0" fill="none" h="14011" w="8173">
                  <a:moveTo>
                    <a:pt x="7606" y="0"/>
                  </a:moveTo>
                  <a:cubicBezTo>
                    <a:pt x="7606" y="0"/>
                    <a:pt x="8173" y="1868"/>
                    <a:pt x="6171" y="5071"/>
                  </a:cubicBezTo>
                  <a:cubicBezTo>
                    <a:pt x="4203" y="8240"/>
                    <a:pt x="134" y="11675"/>
                    <a:pt x="0" y="14010"/>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p:nvPr/>
          </p:nvSpPr>
          <p:spPr>
            <a:xfrm>
              <a:off x="9905150" y="1754550"/>
              <a:ext cx="62550" cy="168475"/>
            </a:xfrm>
            <a:custGeom>
              <a:rect b="b" l="l" r="r" t="t"/>
              <a:pathLst>
                <a:path extrusionOk="0" fill="none" h="6739" w="2502">
                  <a:moveTo>
                    <a:pt x="2502" y="0"/>
                  </a:moveTo>
                  <a:cubicBezTo>
                    <a:pt x="2502" y="0"/>
                    <a:pt x="0" y="4203"/>
                    <a:pt x="1101" y="6738"/>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p:nvPr/>
          </p:nvSpPr>
          <p:spPr>
            <a:xfrm>
              <a:off x="10122800" y="1934675"/>
              <a:ext cx="200150" cy="392050"/>
            </a:xfrm>
            <a:custGeom>
              <a:rect b="b" l="l" r="r" t="t"/>
              <a:pathLst>
                <a:path extrusionOk="0" h="15682" w="8006">
                  <a:moveTo>
                    <a:pt x="0" y="0"/>
                  </a:moveTo>
                  <a:cubicBezTo>
                    <a:pt x="0" y="1"/>
                    <a:pt x="2569" y="13243"/>
                    <a:pt x="2569" y="14010"/>
                  </a:cubicBezTo>
                  <a:cubicBezTo>
                    <a:pt x="2569" y="14721"/>
                    <a:pt x="3913" y="15681"/>
                    <a:pt x="5028" y="15681"/>
                  </a:cubicBezTo>
                  <a:cubicBezTo>
                    <a:pt x="5065" y="15681"/>
                    <a:pt x="5101" y="15680"/>
                    <a:pt x="5137" y="15678"/>
                  </a:cubicBezTo>
                  <a:cubicBezTo>
                    <a:pt x="6271" y="15645"/>
                    <a:pt x="8006" y="14744"/>
                    <a:pt x="7839" y="13877"/>
                  </a:cubicBezTo>
                  <a:cubicBezTo>
                    <a:pt x="7639" y="13010"/>
                    <a:pt x="5571" y="4837"/>
                    <a:pt x="5204" y="3703"/>
                  </a:cubicBezTo>
                  <a:cubicBezTo>
                    <a:pt x="4804" y="2602"/>
                    <a:pt x="4370" y="2135"/>
                    <a:pt x="3870" y="1968"/>
                  </a:cubicBezTo>
                  <a:cubicBezTo>
                    <a:pt x="3369" y="1768"/>
                    <a:pt x="1" y="1"/>
                    <a:pt x="0"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9"/>
            <p:cNvSpPr/>
            <p:nvPr/>
          </p:nvSpPr>
          <p:spPr>
            <a:xfrm>
              <a:off x="10156975" y="2182250"/>
              <a:ext cx="161825" cy="88300"/>
            </a:xfrm>
            <a:custGeom>
              <a:rect b="b" l="l" r="r" t="t"/>
              <a:pathLst>
                <a:path extrusionOk="0" h="3532" w="6473">
                  <a:moveTo>
                    <a:pt x="4597" y="1"/>
                  </a:moveTo>
                  <a:cubicBezTo>
                    <a:pt x="3744" y="1"/>
                    <a:pt x="2794" y="385"/>
                    <a:pt x="2269" y="838"/>
                  </a:cubicBezTo>
                  <a:cubicBezTo>
                    <a:pt x="1435" y="1639"/>
                    <a:pt x="701" y="2506"/>
                    <a:pt x="1" y="3407"/>
                  </a:cubicBezTo>
                  <a:cubicBezTo>
                    <a:pt x="324" y="3488"/>
                    <a:pt x="660" y="3532"/>
                    <a:pt x="992" y="3532"/>
                  </a:cubicBezTo>
                  <a:cubicBezTo>
                    <a:pt x="1209" y="3532"/>
                    <a:pt x="1425" y="3513"/>
                    <a:pt x="1635" y="3474"/>
                  </a:cubicBezTo>
                  <a:cubicBezTo>
                    <a:pt x="2336" y="3273"/>
                    <a:pt x="3337" y="2573"/>
                    <a:pt x="3937" y="2206"/>
                  </a:cubicBezTo>
                  <a:cubicBezTo>
                    <a:pt x="4571" y="1839"/>
                    <a:pt x="5505" y="1839"/>
                    <a:pt x="5905" y="1706"/>
                  </a:cubicBezTo>
                  <a:cubicBezTo>
                    <a:pt x="6272" y="1572"/>
                    <a:pt x="6472" y="705"/>
                    <a:pt x="5538" y="205"/>
                  </a:cubicBezTo>
                  <a:cubicBezTo>
                    <a:pt x="5262" y="62"/>
                    <a:pt x="4937" y="1"/>
                    <a:pt x="4597"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9"/>
            <p:cNvSpPr/>
            <p:nvPr/>
          </p:nvSpPr>
          <p:spPr>
            <a:xfrm>
              <a:off x="9900975" y="3810175"/>
              <a:ext cx="22525" cy="84250"/>
            </a:xfrm>
            <a:custGeom>
              <a:rect b="b" l="l" r="r" t="t"/>
              <a:pathLst>
                <a:path extrusionOk="0" h="3370" w="901">
                  <a:moveTo>
                    <a:pt x="67" y="1"/>
                  </a:moveTo>
                  <a:lnTo>
                    <a:pt x="0" y="3370"/>
                  </a:lnTo>
                  <a:lnTo>
                    <a:pt x="401" y="3370"/>
                  </a:lnTo>
                  <a:lnTo>
                    <a:pt x="901" y="1068"/>
                  </a:lnTo>
                  <a:lnTo>
                    <a:pt x="67" y="1"/>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9"/>
            <p:cNvSpPr/>
            <p:nvPr/>
          </p:nvSpPr>
          <p:spPr>
            <a:xfrm>
              <a:off x="9969350" y="3086500"/>
              <a:ext cx="256050" cy="820050"/>
            </a:xfrm>
            <a:custGeom>
              <a:rect b="b" l="l" r="r" t="t"/>
              <a:pathLst>
                <a:path extrusionOk="0" h="32802" w="10242">
                  <a:moveTo>
                    <a:pt x="8335" y="1"/>
                  </a:moveTo>
                  <a:cubicBezTo>
                    <a:pt x="6164" y="1"/>
                    <a:pt x="3636" y="761"/>
                    <a:pt x="3636" y="761"/>
                  </a:cubicBezTo>
                  <a:lnTo>
                    <a:pt x="5838" y="5965"/>
                  </a:lnTo>
                  <a:cubicBezTo>
                    <a:pt x="5504" y="6999"/>
                    <a:pt x="5071" y="7999"/>
                    <a:pt x="4570" y="8967"/>
                  </a:cubicBezTo>
                  <a:cubicBezTo>
                    <a:pt x="3803" y="10468"/>
                    <a:pt x="3036" y="14571"/>
                    <a:pt x="3336" y="18240"/>
                  </a:cubicBezTo>
                  <a:cubicBezTo>
                    <a:pt x="3636" y="21876"/>
                    <a:pt x="1068" y="27647"/>
                    <a:pt x="1068" y="27647"/>
                  </a:cubicBezTo>
                  <a:cubicBezTo>
                    <a:pt x="1068" y="27647"/>
                    <a:pt x="1" y="28648"/>
                    <a:pt x="67" y="29348"/>
                  </a:cubicBezTo>
                  <a:cubicBezTo>
                    <a:pt x="134" y="30049"/>
                    <a:pt x="834" y="30449"/>
                    <a:pt x="1402" y="30749"/>
                  </a:cubicBezTo>
                  <a:cubicBezTo>
                    <a:pt x="1935" y="31049"/>
                    <a:pt x="2702" y="32217"/>
                    <a:pt x="3703" y="32617"/>
                  </a:cubicBezTo>
                  <a:cubicBezTo>
                    <a:pt x="4070" y="32747"/>
                    <a:pt x="4470" y="32802"/>
                    <a:pt x="4854" y="32802"/>
                  </a:cubicBezTo>
                  <a:cubicBezTo>
                    <a:pt x="5555" y="32802"/>
                    <a:pt x="6204" y="32620"/>
                    <a:pt x="6505" y="32384"/>
                  </a:cubicBezTo>
                  <a:cubicBezTo>
                    <a:pt x="6972" y="31983"/>
                    <a:pt x="6438" y="32050"/>
                    <a:pt x="5738" y="31683"/>
                  </a:cubicBezTo>
                  <a:cubicBezTo>
                    <a:pt x="5037" y="31283"/>
                    <a:pt x="3003" y="29348"/>
                    <a:pt x="3003" y="29348"/>
                  </a:cubicBezTo>
                  <a:cubicBezTo>
                    <a:pt x="3103" y="28014"/>
                    <a:pt x="6372" y="19574"/>
                    <a:pt x="8006" y="14104"/>
                  </a:cubicBezTo>
                  <a:cubicBezTo>
                    <a:pt x="9607" y="8667"/>
                    <a:pt x="10241" y="294"/>
                    <a:pt x="10241" y="294"/>
                  </a:cubicBezTo>
                  <a:cubicBezTo>
                    <a:pt x="9709" y="81"/>
                    <a:pt x="9041" y="1"/>
                    <a:pt x="833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p:nvPr/>
          </p:nvSpPr>
          <p:spPr>
            <a:xfrm>
              <a:off x="9971025" y="3796850"/>
              <a:ext cx="172650" cy="109700"/>
            </a:xfrm>
            <a:custGeom>
              <a:rect b="b" l="l" r="r" t="t"/>
              <a:pathLst>
                <a:path extrusionOk="0" h="4388" w="6906">
                  <a:moveTo>
                    <a:pt x="334" y="0"/>
                  </a:moveTo>
                  <a:cubicBezTo>
                    <a:pt x="134" y="267"/>
                    <a:pt x="0" y="600"/>
                    <a:pt x="0" y="934"/>
                  </a:cubicBezTo>
                  <a:cubicBezTo>
                    <a:pt x="67" y="1635"/>
                    <a:pt x="767" y="2035"/>
                    <a:pt x="1335" y="2335"/>
                  </a:cubicBezTo>
                  <a:cubicBezTo>
                    <a:pt x="1868" y="2635"/>
                    <a:pt x="2635" y="3803"/>
                    <a:pt x="3636" y="4203"/>
                  </a:cubicBezTo>
                  <a:cubicBezTo>
                    <a:pt x="4003" y="4333"/>
                    <a:pt x="4403" y="4388"/>
                    <a:pt x="4787" y="4388"/>
                  </a:cubicBezTo>
                  <a:cubicBezTo>
                    <a:pt x="5488" y="4388"/>
                    <a:pt x="6137" y="4206"/>
                    <a:pt x="6438" y="3970"/>
                  </a:cubicBezTo>
                  <a:cubicBezTo>
                    <a:pt x="6905" y="3569"/>
                    <a:pt x="6371" y="3669"/>
                    <a:pt x="5671" y="3269"/>
                  </a:cubicBezTo>
                  <a:cubicBezTo>
                    <a:pt x="5571" y="3202"/>
                    <a:pt x="5437" y="3136"/>
                    <a:pt x="5337" y="3036"/>
                  </a:cubicBezTo>
                  <a:cubicBezTo>
                    <a:pt x="5103" y="3153"/>
                    <a:pt x="4651" y="3339"/>
                    <a:pt x="4157" y="3339"/>
                  </a:cubicBezTo>
                  <a:cubicBezTo>
                    <a:pt x="3806" y="3339"/>
                    <a:pt x="3434" y="3245"/>
                    <a:pt x="3102" y="2969"/>
                  </a:cubicBezTo>
                  <a:cubicBezTo>
                    <a:pt x="2202" y="2202"/>
                    <a:pt x="1268" y="834"/>
                    <a:pt x="33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
            <p:cNvSpPr/>
            <p:nvPr/>
          </p:nvSpPr>
          <p:spPr>
            <a:xfrm>
              <a:off x="9889300" y="3073375"/>
              <a:ext cx="346925" cy="853800"/>
            </a:xfrm>
            <a:custGeom>
              <a:rect b="b" l="l" r="r" t="t"/>
              <a:pathLst>
                <a:path extrusionOk="0" h="34152" w="13877">
                  <a:moveTo>
                    <a:pt x="11973" y="0"/>
                  </a:moveTo>
                  <a:cubicBezTo>
                    <a:pt x="9730" y="0"/>
                    <a:pt x="7005" y="1886"/>
                    <a:pt x="7005" y="1886"/>
                  </a:cubicBezTo>
                  <a:lnTo>
                    <a:pt x="8873" y="5722"/>
                  </a:lnTo>
                  <a:cubicBezTo>
                    <a:pt x="8273" y="7324"/>
                    <a:pt x="7506" y="8858"/>
                    <a:pt x="6538" y="10292"/>
                  </a:cubicBezTo>
                  <a:cubicBezTo>
                    <a:pt x="4770" y="12961"/>
                    <a:pt x="4203" y="16097"/>
                    <a:pt x="4203" y="19366"/>
                  </a:cubicBezTo>
                  <a:cubicBezTo>
                    <a:pt x="4203" y="22635"/>
                    <a:pt x="2435" y="26371"/>
                    <a:pt x="2435" y="26371"/>
                  </a:cubicBezTo>
                  <a:cubicBezTo>
                    <a:pt x="2068" y="26871"/>
                    <a:pt x="1635" y="27338"/>
                    <a:pt x="1168" y="27772"/>
                  </a:cubicBezTo>
                  <a:cubicBezTo>
                    <a:pt x="701" y="28105"/>
                    <a:pt x="0" y="29406"/>
                    <a:pt x="701" y="29973"/>
                  </a:cubicBezTo>
                  <a:cubicBezTo>
                    <a:pt x="1401" y="30540"/>
                    <a:pt x="2068" y="32542"/>
                    <a:pt x="2802" y="33476"/>
                  </a:cubicBezTo>
                  <a:cubicBezTo>
                    <a:pt x="3189" y="33992"/>
                    <a:pt x="4178" y="34151"/>
                    <a:pt x="5081" y="34151"/>
                  </a:cubicBezTo>
                  <a:cubicBezTo>
                    <a:pt x="5811" y="34151"/>
                    <a:pt x="6485" y="34047"/>
                    <a:pt x="6738" y="33943"/>
                  </a:cubicBezTo>
                  <a:cubicBezTo>
                    <a:pt x="7339" y="33709"/>
                    <a:pt x="6872" y="32875"/>
                    <a:pt x="5571" y="31941"/>
                  </a:cubicBezTo>
                  <a:cubicBezTo>
                    <a:pt x="4837" y="31407"/>
                    <a:pt x="4303" y="30640"/>
                    <a:pt x="4070" y="29740"/>
                  </a:cubicBezTo>
                  <a:cubicBezTo>
                    <a:pt x="4070" y="29740"/>
                    <a:pt x="5104" y="26704"/>
                    <a:pt x="5804" y="25070"/>
                  </a:cubicBezTo>
                  <a:cubicBezTo>
                    <a:pt x="6505" y="23435"/>
                    <a:pt x="13877" y="6890"/>
                    <a:pt x="13877" y="5722"/>
                  </a:cubicBezTo>
                  <a:cubicBezTo>
                    <a:pt x="13877" y="4555"/>
                    <a:pt x="12342" y="18"/>
                    <a:pt x="12342" y="18"/>
                  </a:cubicBezTo>
                  <a:cubicBezTo>
                    <a:pt x="12221" y="6"/>
                    <a:pt x="12098" y="0"/>
                    <a:pt x="1197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9"/>
            <p:cNvSpPr/>
            <p:nvPr/>
          </p:nvSpPr>
          <p:spPr>
            <a:xfrm>
              <a:off x="9893475" y="3776825"/>
              <a:ext cx="179300" cy="150350"/>
            </a:xfrm>
            <a:custGeom>
              <a:rect b="b" l="l" r="r" t="t"/>
              <a:pathLst>
                <a:path extrusionOk="0" h="6014" w="7172">
                  <a:moveTo>
                    <a:pt x="667" y="0"/>
                  </a:moveTo>
                  <a:cubicBezTo>
                    <a:pt x="300" y="534"/>
                    <a:pt x="0" y="1401"/>
                    <a:pt x="534" y="1835"/>
                  </a:cubicBezTo>
                  <a:cubicBezTo>
                    <a:pt x="1234" y="2436"/>
                    <a:pt x="1935" y="4404"/>
                    <a:pt x="2635" y="5338"/>
                  </a:cubicBezTo>
                  <a:cubicBezTo>
                    <a:pt x="3004" y="5854"/>
                    <a:pt x="3995" y="6013"/>
                    <a:pt x="4903" y="6013"/>
                  </a:cubicBezTo>
                  <a:cubicBezTo>
                    <a:pt x="5637" y="6013"/>
                    <a:pt x="6318" y="5909"/>
                    <a:pt x="6571" y="5805"/>
                  </a:cubicBezTo>
                  <a:cubicBezTo>
                    <a:pt x="7172" y="5571"/>
                    <a:pt x="6738" y="4804"/>
                    <a:pt x="5504" y="3903"/>
                  </a:cubicBezTo>
                  <a:cubicBezTo>
                    <a:pt x="5252" y="4016"/>
                    <a:pt x="5025" y="4125"/>
                    <a:pt x="4760" y="4125"/>
                  </a:cubicBezTo>
                  <a:cubicBezTo>
                    <a:pt x="4322" y="4125"/>
                    <a:pt x="3783" y="3829"/>
                    <a:pt x="2869" y="2769"/>
                  </a:cubicBezTo>
                  <a:cubicBezTo>
                    <a:pt x="2068" y="1902"/>
                    <a:pt x="1334" y="968"/>
                    <a:pt x="667"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9820900" y="1917150"/>
              <a:ext cx="460375" cy="1219250"/>
            </a:xfrm>
            <a:custGeom>
              <a:rect b="b" l="l" r="r" t="t"/>
              <a:pathLst>
                <a:path extrusionOk="0" h="48770" w="18415">
                  <a:moveTo>
                    <a:pt x="8841" y="1"/>
                  </a:moveTo>
                  <a:cubicBezTo>
                    <a:pt x="8841" y="1"/>
                    <a:pt x="1102" y="1168"/>
                    <a:pt x="868" y="1602"/>
                  </a:cubicBezTo>
                  <a:cubicBezTo>
                    <a:pt x="601" y="2069"/>
                    <a:pt x="3237" y="16546"/>
                    <a:pt x="3503" y="17680"/>
                  </a:cubicBezTo>
                  <a:cubicBezTo>
                    <a:pt x="3737" y="18814"/>
                    <a:pt x="1969" y="21750"/>
                    <a:pt x="1002" y="27454"/>
                  </a:cubicBezTo>
                  <a:cubicBezTo>
                    <a:pt x="1" y="33158"/>
                    <a:pt x="1202" y="34526"/>
                    <a:pt x="2870" y="38595"/>
                  </a:cubicBezTo>
                  <a:cubicBezTo>
                    <a:pt x="4571" y="42665"/>
                    <a:pt x="9308" y="48769"/>
                    <a:pt x="9308" y="48769"/>
                  </a:cubicBezTo>
                  <a:lnTo>
                    <a:pt x="16713" y="47435"/>
                  </a:lnTo>
                  <a:cubicBezTo>
                    <a:pt x="16713" y="47435"/>
                    <a:pt x="18414" y="34225"/>
                    <a:pt x="17580" y="27821"/>
                  </a:cubicBezTo>
                  <a:cubicBezTo>
                    <a:pt x="17113" y="24018"/>
                    <a:pt x="16012" y="20349"/>
                    <a:pt x="14311" y="16913"/>
                  </a:cubicBezTo>
                  <a:lnTo>
                    <a:pt x="14511" y="13511"/>
                  </a:lnTo>
                  <a:cubicBezTo>
                    <a:pt x="14511" y="13511"/>
                    <a:pt x="16613" y="12243"/>
                    <a:pt x="16680" y="10608"/>
                  </a:cubicBezTo>
                  <a:cubicBezTo>
                    <a:pt x="16746" y="8974"/>
                    <a:pt x="15579" y="6606"/>
                    <a:pt x="14511" y="4504"/>
                  </a:cubicBezTo>
                  <a:cubicBezTo>
                    <a:pt x="13444" y="2369"/>
                    <a:pt x="10508" y="1"/>
                    <a:pt x="8841" y="1"/>
                  </a:cubicBezTo>
                  <a:close/>
                </a:path>
              </a:pathLst>
            </a:custGeom>
            <a:solidFill>
              <a:schemeClr val="lt1"/>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9"/>
            <p:cNvSpPr/>
            <p:nvPr/>
          </p:nvSpPr>
          <p:spPr>
            <a:xfrm>
              <a:off x="9982700" y="1892975"/>
              <a:ext cx="210175" cy="181825"/>
            </a:xfrm>
            <a:custGeom>
              <a:rect b="b" l="l" r="r" t="t"/>
              <a:pathLst>
                <a:path extrusionOk="0" h="7273" w="8407">
                  <a:moveTo>
                    <a:pt x="2902" y="1"/>
                  </a:moveTo>
                  <a:cubicBezTo>
                    <a:pt x="2902" y="1"/>
                    <a:pt x="1268" y="167"/>
                    <a:pt x="1034" y="501"/>
                  </a:cubicBezTo>
                  <a:cubicBezTo>
                    <a:pt x="767" y="801"/>
                    <a:pt x="0" y="5138"/>
                    <a:pt x="0" y="5138"/>
                  </a:cubicBezTo>
                  <a:cubicBezTo>
                    <a:pt x="0" y="5138"/>
                    <a:pt x="2969" y="4237"/>
                    <a:pt x="3269" y="4237"/>
                  </a:cubicBezTo>
                  <a:cubicBezTo>
                    <a:pt x="3569" y="4237"/>
                    <a:pt x="6171" y="7272"/>
                    <a:pt x="6171" y="7272"/>
                  </a:cubicBezTo>
                  <a:lnTo>
                    <a:pt x="6171" y="4637"/>
                  </a:lnTo>
                  <a:lnTo>
                    <a:pt x="8406" y="6305"/>
                  </a:lnTo>
                  <a:cubicBezTo>
                    <a:pt x="7973" y="5071"/>
                    <a:pt x="7439" y="3837"/>
                    <a:pt x="6772" y="2669"/>
                  </a:cubicBezTo>
                  <a:cubicBezTo>
                    <a:pt x="5771" y="968"/>
                    <a:pt x="4270" y="67"/>
                    <a:pt x="290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9"/>
            <p:cNvSpPr/>
            <p:nvPr/>
          </p:nvSpPr>
          <p:spPr>
            <a:xfrm>
              <a:off x="10046075" y="1798750"/>
              <a:ext cx="80075" cy="230175"/>
            </a:xfrm>
            <a:custGeom>
              <a:rect b="b" l="l" r="r" t="t"/>
              <a:pathLst>
                <a:path extrusionOk="0" h="9207" w="3203">
                  <a:moveTo>
                    <a:pt x="501" y="0"/>
                  </a:moveTo>
                  <a:cubicBezTo>
                    <a:pt x="501" y="0"/>
                    <a:pt x="0" y="4837"/>
                    <a:pt x="301" y="5404"/>
                  </a:cubicBezTo>
                  <a:cubicBezTo>
                    <a:pt x="601" y="5938"/>
                    <a:pt x="2736" y="9207"/>
                    <a:pt x="2736" y="9207"/>
                  </a:cubicBezTo>
                  <a:cubicBezTo>
                    <a:pt x="2736" y="9207"/>
                    <a:pt x="2502" y="6705"/>
                    <a:pt x="2502" y="5137"/>
                  </a:cubicBezTo>
                  <a:cubicBezTo>
                    <a:pt x="2569" y="3770"/>
                    <a:pt x="2802" y="2435"/>
                    <a:pt x="3203" y="1134"/>
                  </a:cubicBezTo>
                  <a:lnTo>
                    <a:pt x="501"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9"/>
            <p:cNvSpPr/>
            <p:nvPr/>
          </p:nvSpPr>
          <p:spPr>
            <a:xfrm>
              <a:off x="10050250" y="1599425"/>
              <a:ext cx="160125" cy="264425"/>
            </a:xfrm>
            <a:custGeom>
              <a:rect b="b" l="l" r="r" t="t"/>
              <a:pathLst>
                <a:path extrusionOk="0" h="10577" w="6405">
                  <a:moveTo>
                    <a:pt x="4704" y="1"/>
                  </a:moveTo>
                  <a:cubicBezTo>
                    <a:pt x="4704" y="1"/>
                    <a:pt x="3503" y="2936"/>
                    <a:pt x="2335" y="4004"/>
                  </a:cubicBezTo>
                  <a:cubicBezTo>
                    <a:pt x="1668" y="4637"/>
                    <a:pt x="934" y="5138"/>
                    <a:pt x="134" y="5571"/>
                  </a:cubicBezTo>
                  <a:cubicBezTo>
                    <a:pt x="134" y="5571"/>
                    <a:pt x="0" y="7673"/>
                    <a:pt x="334" y="7973"/>
                  </a:cubicBezTo>
                  <a:cubicBezTo>
                    <a:pt x="615" y="8254"/>
                    <a:pt x="2879" y="10577"/>
                    <a:pt x="3881" y="10577"/>
                  </a:cubicBezTo>
                  <a:cubicBezTo>
                    <a:pt x="3950" y="10577"/>
                    <a:pt x="4014" y="10565"/>
                    <a:pt x="4070" y="10542"/>
                  </a:cubicBezTo>
                  <a:cubicBezTo>
                    <a:pt x="4937" y="10175"/>
                    <a:pt x="6271" y="7706"/>
                    <a:pt x="6405" y="5772"/>
                  </a:cubicBezTo>
                  <a:cubicBezTo>
                    <a:pt x="6405" y="4304"/>
                    <a:pt x="6238" y="2803"/>
                    <a:pt x="5838" y="1368"/>
                  </a:cubicBezTo>
                  <a:lnTo>
                    <a:pt x="4704"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9"/>
            <p:cNvSpPr/>
            <p:nvPr/>
          </p:nvSpPr>
          <p:spPr>
            <a:xfrm>
              <a:off x="10173675" y="1690325"/>
              <a:ext cx="20025" cy="76750"/>
            </a:xfrm>
            <a:custGeom>
              <a:rect b="b" l="l" r="r" t="t"/>
              <a:pathLst>
                <a:path extrusionOk="0" fill="none" h="3070" w="801">
                  <a:moveTo>
                    <a:pt x="634" y="1"/>
                  </a:moveTo>
                  <a:cubicBezTo>
                    <a:pt x="300" y="168"/>
                    <a:pt x="100" y="501"/>
                    <a:pt x="167" y="868"/>
                  </a:cubicBezTo>
                  <a:cubicBezTo>
                    <a:pt x="167" y="1569"/>
                    <a:pt x="801" y="2136"/>
                    <a:pt x="801" y="2503"/>
                  </a:cubicBezTo>
                  <a:cubicBezTo>
                    <a:pt x="801" y="2869"/>
                    <a:pt x="0" y="3070"/>
                    <a:pt x="0" y="3070"/>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9"/>
            <p:cNvSpPr/>
            <p:nvPr/>
          </p:nvSpPr>
          <p:spPr>
            <a:xfrm>
              <a:off x="10124450" y="1678650"/>
              <a:ext cx="36725" cy="20875"/>
            </a:xfrm>
            <a:custGeom>
              <a:rect b="b" l="l" r="r" t="t"/>
              <a:pathLst>
                <a:path extrusionOk="0" fill="none" h="835" w="1469">
                  <a:moveTo>
                    <a:pt x="1469" y="835"/>
                  </a:moveTo>
                  <a:cubicBezTo>
                    <a:pt x="1469" y="835"/>
                    <a:pt x="1135" y="1"/>
                    <a:pt x="1" y="268"/>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p:nvPr/>
          </p:nvSpPr>
          <p:spPr>
            <a:xfrm>
              <a:off x="10132800" y="1786225"/>
              <a:ext cx="35875" cy="11700"/>
            </a:xfrm>
            <a:custGeom>
              <a:rect b="b" l="l" r="r" t="t"/>
              <a:pathLst>
                <a:path extrusionOk="0" fill="none" h="468" w="1435">
                  <a:moveTo>
                    <a:pt x="1435" y="368"/>
                  </a:moveTo>
                  <a:cubicBezTo>
                    <a:pt x="935" y="468"/>
                    <a:pt x="401" y="334"/>
                    <a:pt x="1" y="1"/>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a:off x="10134475" y="1699500"/>
              <a:ext cx="9200" cy="26725"/>
            </a:xfrm>
            <a:custGeom>
              <a:rect b="b" l="l" r="r" t="t"/>
              <a:pathLst>
                <a:path extrusionOk="0" h="1069" w="368">
                  <a:moveTo>
                    <a:pt x="200" y="1"/>
                  </a:moveTo>
                  <a:cubicBezTo>
                    <a:pt x="100" y="1"/>
                    <a:pt x="0" y="234"/>
                    <a:pt x="0" y="534"/>
                  </a:cubicBezTo>
                  <a:cubicBezTo>
                    <a:pt x="0" y="835"/>
                    <a:pt x="100" y="1068"/>
                    <a:pt x="200" y="1068"/>
                  </a:cubicBezTo>
                  <a:cubicBezTo>
                    <a:pt x="300" y="1068"/>
                    <a:pt x="367" y="835"/>
                    <a:pt x="367" y="534"/>
                  </a:cubicBezTo>
                  <a:cubicBezTo>
                    <a:pt x="367" y="234"/>
                    <a:pt x="300" y="1"/>
                    <a:pt x="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9"/>
            <p:cNvSpPr/>
            <p:nvPr/>
          </p:nvSpPr>
          <p:spPr>
            <a:xfrm>
              <a:off x="10181175" y="1705350"/>
              <a:ext cx="8350" cy="26700"/>
            </a:xfrm>
            <a:custGeom>
              <a:rect b="b" l="l" r="r" t="t"/>
              <a:pathLst>
                <a:path extrusionOk="0" h="1068" w="334">
                  <a:moveTo>
                    <a:pt x="167" y="0"/>
                  </a:moveTo>
                  <a:cubicBezTo>
                    <a:pt x="67" y="0"/>
                    <a:pt x="0" y="234"/>
                    <a:pt x="0" y="534"/>
                  </a:cubicBezTo>
                  <a:cubicBezTo>
                    <a:pt x="0" y="834"/>
                    <a:pt x="67" y="1068"/>
                    <a:pt x="167" y="1068"/>
                  </a:cubicBezTo>
                  <a:cubicBezTo>
                    <a:pt x="267" y="1068"/>
                    <a:pt x="334" y="834"/>
                    <a:pt x="334" y="534"/>
                  </a:cubicBezTo>
                  <a:cubicBezTo>
                    <a:pt x="334" y="267"/>
                    <a:pt x="267" y="0"/>
                    <a:pt x="1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
            <p:cNvSpPr/>
            <p:nvPr/>
          </p:nvSpPr>
          <p:spPr>
            <a:xfrm>
              <a:off x="9804225" y="1953775"/>
              <a:ext cx="402825" cy="489625"/>
            </a:xfrm>
            <a:custGeom>
              <a:rect b="b" l="l" r="r" t="t"/>
              <a:pathLst>
                <a:path extrusionOk="0" h="19585" w="16113">
                  <a:moveTo>
                    <a:pt x="2779" y="0"/>
                  </a:moveTo>
                  <a:cubicBezTo>
                    <a:pt x="2102" y="0"/>
                    <a:pt x="1456" y="199"/>
                    <a:pt x="868" y="571"/>
                  </a:cubicBezTo>
                  <a:cubicBezTo>
                    <a:pt x="1" y="1204"/>
                    <a:pt x="168" y="3640"/>
                    <a:pt x="601" y="6275"/>
                  </a:cubicBezTo>
                  <a:cubicBezTo>
                    <a:pt x="1035" y="8910"/>
                    <a:pt x="3437" y="16249"/>
                    <a:pt x="4004" y="17516"/>
                  </a:cubicBezTo>
                  <a:cubicBezTo>
                    <a:pt x="4537" y="18717"/>
                    <a:pt x="5738" y="19518"/>
                    <a:pt x="7073" y="19584"/>
                  </a:cubicBezTo>
                  <a:cubicBezTo>
                    <a:pt x="8273" y="19584"/>
                    <a:pt x="16112" y="15381"/>
                    <a:pt x="16112" y="15381"/>
                  </a:cubicBezTo>
                  <a:lnTo>
                    <a:pt x="15412" y="13447"/>
                  </a:lnTo>
                  <a:cubicBezTo>
                    <a:pt x="15412" y="13447"/>
                    <a:pt x="8707" y="15114"/>
                    <a:pt x="8240" y="15214"/>
                  </a:cubicBezTo>
                  <a:cubicBezTo>
                    <a:pt x="8239" y="15215"/>
                    <a:pt x="8237" y="15215"/>
                    <a:pt x="8236" y="15215"/>
                  </a:cubicBezTo>
                  <a:cubicBezTo>
                    <a:pt x="7760" y="15215"/>
                    <a:pt x="5538" y="4040"/>
                    <a:pt x="5538" y="4040"/>
                  </a:cubicBezTo>
                  <a:lnTo>
                    <a:pt x="2936" y="4"/>
                  </a:lnTo>
                  <a:cubicBezTo>
                    <a:pt x="2884" y="1"/>
                    <a:pt x="2831" y="0"/>
                    <a:pt x="2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
            <p:cNvSpPr/>
            <p:nvPr/>
          </p:nvSpPr>
          <p:spPr>
            <a:xfrm>
              <a:off x="9804225" y="1953025"/>
              <a:ext cx="402825" cy="490375"/>
            </a:xfrm>
            <a:custGeom>
              <a:rect b="b" l="l" r="r" t="t"/>
              <a:pathLst>
                <a:path extrusionOk="0" fill="none" h="19615" w="16113">
                  <a:moveTo>
                    <a:pt x="2936" y="34"/>
                  </a:moveTo>
                  <a:cubicBezTo>
                    <a:pt x="2202" y="0"/>
                    <a:pt x="1502" y="200"/>
                    <a:pt x="868" y="601"/>
                  </a:cubicBezTo>
                  <a:cubicBezTo>
                    <a:pt x="1" y="1234"/>
                    <a:pt x="168" y="3670"/>
                    <a:pt x="601" y="6305"/>
                  </a:cubicBezTo>
                  <a:cubicBezTo>
                    <a:pt x="1035" y="8940"/>
                    <a:pt x="3437" y="16279"/>
                    <a:pt x="4004" y="17546"/>
                  </a:cubicBezTo>
                  <a:cubicBezTo>
                    <a:pt x="4537" y="18747"/>
                    <a:pt x="5738" y="19548"/>
                    <a:pt x="7073" y="19614"/>
                  </a:cubicBezTo>
                  <a:cubicBezTo>
                    <a:pt x="8273" y="19614"/>
                    <a:pt x="16112" y="15411"/>
                    <a:pt x="16112" y="15411"/>
                  </a:cubicBezTo>
                  <a:lnTo>
                    <a:pt x="15412" y="13477"/>
                  </a:lnTo>
                  <a:cubicBezTo>
                    <a:pt x="15412" y="13477"/>
                    <a:pt x="8707" y="15144"/>
                    <a:pt x="8240" y="15244"/>
                  </a:cubicBezTo>
                  <a:cubicBezTo>
                    <a:pt x="7773" y="15311"/>
                    <a:pt x="5538" y="4070"/>
                    <a:pt x="5538" y="407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9"/>
            <p:cNvSpPr/>
            <p:nvPr/>
          </p:nvSpPr>
          <p:spPr>
            <a:xfrm>
              <a:off x="9907650" y="2299100"/>
              <a:ext cx="185150" cy="141475"/>
            </a:xfrm>
            <a:custGeom>
              <a:rect b="b" l="l" r="r" t="t"/>
              <a:pathLst>
                <a:path extrusionOk="0" h="5659" w="7406">
                  <a:moveTo>
                    <a:pt x="3002" y="0"/>
                  </a:moveTo>
                  <a:cubicBezTo>
                    <a:pt x="2635" y="0"/>
                    <a:pt x="867" y="2002"/>
                    <a:pt x="434" y="2502"/>
                  </a:cubicBezTo>
                  <a:cubicBezTo>
                    <a:pt x="0" y="2969"/>
                    <a:pt x="500" y="3103"/>
                    <a:pt x="701" y="3169"/>
                  </a:cubicBezTo>
                  <a:cubicBezTo>
                    <a:pt x="713" y="3174"/>
                    <a:pt x="729" y="3176"/>
                    <a:pt x="749" y="3176"/>
                  </a:cubicBezTo>
                  <a:cubicBezTo>
                    <a:pt x="1042" y="3176"/>
                    <a:pt x="2068" y="2736"/>
                    <a:pt x="2068" y="2736"/>
                  </a:cubicBezTo>
                  <a:lnTo>
                    <a:pt x="2068" y="2736"/>
                  </a:lnTo>
                  <a:cubicBezTo>
                    <a:pt x="2068" y="2736"/>
                    <a:pt x="1001" y="4837"/>
                    <a:pt x="1268" y="5171"/>
                  </a:cubicBezTo>
                  <a:cubicBezTo>
                    <a:pt x="1440" y="5442"/>
                    <a:pt x="1832" y="5659"/>
                    <a:pt x="2132" y="5659"/>
                  </a:cubicBezTo>
                  <a:cubicBezTo>
                    <a:pt x="2238" y="5659"/>
                    <a:pt x="2332" y="5632"/>
                    <a:pt x="2402" y="5571"/>
                  </a:cubicBezTo>
                  <a:cubicBezTo>
                    <a:pt x="2735" y="5271"/>
                    <a:pt x="3136" y="5071"/>
                    <a:pt x="3569" y="5004"/>
                  </a:cubicBezTo>
                  <a:cubicBezTo>
                    <a:pt x="4070" y="5004"/>
                    <a:pt x="4537" y="4804"/>
                    <a:pt x="4837" y="4437"/>
                  </a:cubicBezTo>
                  <a:cubicBezTo>
                    <a:pt x="5337" y="3870"/>
                    <a:pt x="6138" y="1602"/>
                    <a:pt x="6138" y="1602"/>
                  </a:cubicBezTo>
                  <a:lnTo>
                    <a:pt x="7405" y="1235"/>
                  </a:lnTo>
                  <a:lnTo>
                    <a:pt x="7405" y="301"/>
                  </a:lnTo>
                  <a:lnTo>
                    <a:pt x="5971" y="67"/>
                  </a:lnTo>
                  <a:cubicBezTo>
                    <a:pt x="5971" y="67"/>
                    <a:pt x="3403" y="0"/>
                    <a:pt x="300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9"/>
            <p:cNvSpPr/>
            <p:nvPr/>
          </p:nvSpPr>
          <p:spPr>
            <a:xfrm>
              <a:off x="10050250" y="2232425"/>
              <a:ext cx="285225" cy="171775"/>
            </a:xfrm>
            <a:custGeom>
              <a:rect b="b" l="l" r="r" t="t"/>
              <a:pathLst>
                <a:path extrusionOk="0" h="6871" w="11409">
                  <a:moveTo>
                    <a:pt x="9522" y="1"/>
                  </a:moveTo>
                  <a:cubicBezTo>
                    <a:pt x="7484" y="1"/>
                    <a:pt x="0" y="2667"/>
                    <a:pt x="0" y="2667"/>
                  </a:cubicBezTo>
                  <a:lnTo>
                    <a:pt x="701" y="6870"/>
                  </a:lnTo>
                  <a:cubicBezTo>
                    <a:pt x="701" y="6870"/>
                    <a:pt x="9307" y="4469"/>
                    <a:pt x="10341" y="3968"/>
                  </a:cubicBezTo>
                  <a:cubicBezTo>
                    <a:pt x="11408" y="3468"/>
                    <a:pt x="10808" y="766"/>
                    <a:pt x="9974" y="99"/>
                  </a:cubicBezTo>
                  <a:cubicBezTo>
                    <a:pt x="9897" y="31"/>
                    <a:pt x="9741" y="1"/>
                    <a:pt x="9522" y="1"/>
                  </a:cubicBezTo>
                  <a:close/>
                </a:path>
              </a:pathLst>
            </a:custGeom>
            <a:solidFill>
              <a:schemeClr val="lt1"/>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9"/>
            <p:cNvSpPr/>
            <p:nvPr/>
          </p:nvSpPr>
          <p:spPr>
            <a:xfrm>
              <a:off x="9820075" y="2511750"/>
              <a:ext cx="461200" cy="624650"/>
            </a:xfrm>
            <a:custGeom>
              <a:rect b="b" l="l" r="r" t="t"/>
              <a:pathLst>
                <a:path extrusionOk="0" h="24986" w="18448">
                  <a:moveTo>
                    <a:pt x="1835" y="1"/>
                  </a:moveTo>
                  <a:cubicBezTo>
                    <a:pt x="1535" y="1068"/>
                    <a:pt x="1235" y="2302"/>
                    <a:pt x="1001" y="3670"/>
                  </a:cubicBezTo>
                  <a:cubicBezTo>
                    <a:pt x="1" y="9374"/>
                    <a:pt x="1168" y="10742"/>
                    <a:pt x="2869" y="14811"/>
                  </a:cubicBezTo>
                  <a:cubicBezTo>
                    <a:pt x="4571" y="18881"/>
                    <a:pt x="9341" y="24985"/>
                    <a:pt x="9341" y="24985"/>
                  </a:cubicBezTo>
                  <a:lnTo>
                    <a:pt x="16746" y="23651"/>
                  </a:lnTo>
                  <a:cubicBezTo>
                    <a:pt x="16746" y="23651"/>
                    <a:pt x="18447" y="10441"/>
                    <a:pt x="17613" y="4037"/>
                  </a:cubicBezTo>
                  <a:cubicBezTo>
                    <a:pt x="17446" y="2736"/>
                    <a:pt x="17213" y="1435"/>
                    <a:pt x="16879" y="134"/>
                  </a:cubicBezTo>
                  <a:cubicBezTo>
                    <a:pt x="15045" y="868"/>
                    <a:pt x="13143" y="1368"/>
                    <a:pt x="11175" y="1535"/>
                  </a:cubicBezTo>
                  <a:cubicBezTo>
                    <a:pt x="10423" y="1617"/>
                    <a:pt x="9711" y="1654"/>
                    <a:pt x="9038" y="1654"/>
                  </a:cubicBezTo>
                  <a:cubicBezTo>
                    <a:pt x="5354" y="1654"/>
                    <a:pt x="2879" y="565"/>
                    <a:pt x="1835"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p:cNvSpPr/>
            <p:nvPr/>
          </p:nvSpPr>
          <p:spPr>
            <a:xfrm>
              <a:off x="10086100" y="2749425"/>
              <a:ext cx="69250" cy="170975"/>
            </a:xfrm>
            <a:custGeom>
              <a:rect b="b" l="l" r="r" t="t"/>
              <a:pathLst>
                <a:path extrusionOk="0" fill="none" h="6839" w="2770">
                  <a:moveTo>
                    <a:pt x="1" y="0"/>
                  </a:moveTo>
                  <a:cubicBezTo>
                    <a:pt x="1268" y="2135"/>
                    <a:pt x="2202" y="4437"/>
                    <a:pt x="2769" y="6839"/>
                  </a:cubicBezTo>
                </a:path>
              </a:pathLst>
            </a:custGeom>
            <a:noFill/>
            <a:ln cap="rnd" cmpd="sng" w="7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9"/>
            <p:cNvSpPr/>
            <p:nvPr/>
          </p:nvSpPr>
          <p:spPr>
            <a:xfrm>
              <a:off x="10029400" y="2670200"/>
              <a:ext cx="35875" cy="45900"/>
            </a:xfrm>
            <a:custGeom>
              <a:rect b="b" l="l" r="r" t="t"/>
              <a:pathLst>
                <a:path extrusionOk="0" fill="none" h="1836" w="1435">
                  <a:moveTo>
                    <a:pt x="0" y="0"/>
                  </a:moveTo>
                  <a:cubicBezTo>
                    <a:pt x="501" y="568"/>
                    <a:pt x="1001" y="1201"/>
                    <a:pt x="1435" y="1835"/>
                  </a:cubicBezTo>
                </a:path>
              </a:pathLst>
            </a:custGeom>
            <a:noFill/>
            <a:ln cap="rnd" cmpd="sng" w="7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p:cNvSpPr/>
            <p:nvPr/>
          </p:nvSpPr>
          <p:spPr>
            <a:xfrm>
              <a:off x="8958625" y="3847700"/>
              <a:ext cx="952375" cy="232700"/>
            </a:xfrm>
            <a:custGeom>
              <a:rect b="b" l="l" r="r" t="t"/>
              <a:pathLst>
                <a:path extrusionOk="0" h="9308" w="38095">
                  <a:moveTo>
                    <a:pt x="19048" y="1"/>
                  </a:moveTo>
                  <a:cubicBezTo>
                    <a:pt x="8540" y="1"/>
                    <a:pt x="1" y="2069"/>
                    <a:pt x="1" y="4637"/>
                  </a:cubicBezTo>
                  <a:cubicBezTo>
                    <a:pt x="1" y="7206"/>
                    <a:pt x="8540" y="9307"/>
                    <a:pt x="19048" y="9307"/>
                  </a:cubicBezTo>
                  <a:cubicBezTo>
                    <a:pt x="29555" y="9307"/>
                    <a:pt x="38095" y="7206"/>
                    <a:pt x="38095" y="4637"/>
                  </a:cubicBezTo>
                  <a:cubicBezTo>
                    <a:pt x="38095" y="2069"/>
                    <a:pt x="29555" y="1"/>
                    <a:pt x="190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9"/>
            <p:cNvSpPr/>
            <p:nvPr/>
          </p:nvSpPr>
          <p:spPr>
            <a:xfrm>
              <a:off x="9355950" y="1558550"/>
              <a:ext cx="52200" cy="90325"/>
            </a:xfrm>
            <a:custGeom>
              <a:rect b="b" l="l" r="r" t="t"/>
              <a:pathLst>
                <a:path extrusionOk="0" h="3613" w="2088">
                  <a:moveTo>
                    <a:pt x="738" y="0"/>
                  </a:moveTo>
                  <a:cubicBezTo>
                    <a:pt x="652" y="0"/>
                    <a:pt x="567" y="30"/>
                    <a:pt x="486" y="101"/>
                  </a:cubicBezTo>
                  <a:cubicBezTo>
                    <a:pt x="1" y="522"/>
                    <a:pt x="771" y="3613"/>
                    <a:pt x="1397" y="3613"/>
                  </a:cubicBezTo>
                  <a:cubicBezTo>
                    <a:pt x="1416" y="3613"/>
                    <a:pt x="1435" y="3610"/>
                    <a:pt x="1453" y="3604"/>
                  </a:cubicBezTo>
                  <a:cubicBezTo>
                    <a:pt x="2087" y="3404"/>
                    <a:pt x="1720" y="935"/>
                    <a:pt x="1720" y="935"/>
                  </a:cubicBezTo>
                  <a:cubicBezTo>
                    <a:pt x="1720" y="935"/>
                    <a:pt x="1217" y="0"/>
                    <a:pt x="738"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
            <p:cNvSpPr/>
            <p:nvPr/>
          </p:nvSpPr>
          <p:spPr>
            <a:xfrm>
              <a:off x="9074550" y="2337450"/>
              <a:ext cx="673000" cy="432900"/>
            </a:xfrm>
            <a:custGeom>
              <a:rect b="b" l="l" r="r" t="t"/>
              <a:pathLst>
                <a:path extrusionOk="0" h="17316" w="26920">
                  <a:moveTo>
                    <a:pt x="9440" y="1"/>
                  </a:moveTo>
                  <a:lnTo>
                    <a:pt x="0" y="14078"/>
                  </a:lnTo>
                  <a:cubicBezTo>
                    <a:pt x="3903" y="15712"/>
                    <a:pt x="8039" y="16780"/>
                    <a:pt x="12242" y="17247"/>
                  </a:cubicBezTo>
                  <a:cubicBezTo>
                    <a:pt x="12694" y="17293"/>
                    <a:pt x="13150" y="17315"/>
                    <a:pt x="13609" y="17315"/>
                  </a:cubicBezTo>
                  <a:cubicBezTo>
                    <a:pt x="20033" y="17315"/>
                    <a:pt x="26920" y="13044"/>
                    <a:pt x="26920" y="13044"/>
                  </a:cubicBezTo>
                  <a:cubicBezTo>
                    <a:pt x="26920" y="13044"/>
                    <a:pt x="19014" y="868"/>
                    <a:pt x="18947" y="601"/>
                  </a:cubicBezTo>
                  <a:cubicBezTo>
                    <a:pt x="18847" y="368"/>
                    <a:pt x="9440" y="1"/>
                    <a:pt x="9440"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9031175" y="2435875"/>
              <a:ext cx="874825" cy="1559850"/>
            </a:xfrm>
            <a:custGeom>
              <a:rect b="b" l="l" r="r" t="t"/>
              <a:pathLst>
                <a:path extrusionOk="0" h="62394" w="34993">
                  <a:moveTo>
                    <a:pt x="7473" y="0"/>
                  </a:moveTo>
                  <a:cubicBezTo>
                    <a:pt x="7473" y="0"/>
                    <a:pt x="4337" y="13410"/>
                    <a:pt x="4337" y="18180"/>
                  </a:cubicBezTo>
                  <a:cubicBezTo>
                    <a:pt x="4337" y="22983"/>
                    <a:pt x="4337" y="26819"/>
                    <a:pt x="4104" y="30655"/>
                  </a:cubicBezTo>
                  <a:cubicBezTo>
                    <a:pt x="3870" y="34525"/>
                    <a:pt x="2569" y="41963"/>
                    <a:pt x="3036" y="45800"/>
                  </a:cubicBezTo>
                  <a:cubicBezTo>
                    <a:pt x="3503" y="49669"/>
                    <a:pt x="4104" y="57241"/>
                    <a:pt x="4104" y="57241"/>
                  </a:cubicBezTo>
                  <a:cubicBezTo>
                    <a:pt x="4104" y="57241"/>
                    <a:pt x="1" y="60510"/>
                    <a:pt x="1" y="61678"/>
                  </a:cubicBezTo>
                  <a:cubicBezTo>
                    <a:pt x="1" y="62168"/>
                    <a:pt x="437" y="62394"/>
                    <a:pt x="1098" y="62394"/>
                  </a:cubicBezTo>
                  <a:cubicBezTo>
                    <a:pt x="2011" y="62394"/>
                    <a:pt x="3352" y="61965"/>
                    <a:pt x="4571" y="61211"/>
                  </a:cubicBezTo>
                  <a:cubicBezTo>
                    <a:pt x="6672" y="59910"/>
                    <a:pt x="7239" y="58976"/>
                    <a:pt x="7239" y="58976"/>
                  </a:cubicBezTo>
                  <a:lnTo>
                    <a:pt x="7706" y="59443"/>
                  </a:lnTo>
                  <a:lnTo>
                    <a:pt x="8407" y="58742"/>
                  </a:lnTo>
                  <a:lnTo>
                    <a:pt x="8640" y="56174"/>
                  </a:lnTo>
                  <a:lnTo>
                    <a:pt x="10975" y="35192"/>
                  </a:lnTo>
                  <a:lnTo>
                    <a:pt x="14244" y="14344"/>
                  </a:lnTo>
                  <a:lnTo>
                    <a:pt x="19948" y="39428"/>
                  </a:lnTo>
                  <a:lnTo>
                    <a:pt x="24952" y="56774"/>
                  </a:lnTo>
                  <a:lnTo>
                    <a:pt x="26119" y="57241"/>
                  </a:lnTo>
                  <a:lnTo>
                    <a:pt x="26353" y="58308"/>
                  </a:lnTo>
                  <a:lnTo>
                    <a:pt x="27520" y="59009"/>
                  </a:lnTo>
                  <a:lnTo>
                    <a:pt x="28688" y="59109"/>
                  </a:lnTo>
                  <a:lnTo>
                    <a:pt x="29855" y="60176"/>
                  </a:lnTo>
                  <a:cubicBezTo>
                    <a:pt x="29855" y="60176"/>
                    <a:pt x="32943" y="61141"/>
                    <a:pt x="34031" y="61141"/>
                  </a:cubicBezTo>
                  <a:cubicBezTo>
                    <a:pt x="34139" y="61141"/>
                    <a:pt x="34228" y="61132"/>
                    <a:pt x="34292" y="61110"/>
                  </a:cubicBezTo>
                  <a:cubicBezTo>
                    <a:pt x="34992" y="60877"/>
                    <a:pt x="34959" y="59943"/>
                    <a:pt x="33124" y="58542"/>
                  </a:cubicBezTo>
                  <a:cubicBezTo>
                    <a:pt x="31256" y="57141"/>
                    <a:pt x="28121" y="56307"/>
                    <a:pt x="28121" y="56307"/>
                  </a:cubicBezTo>
                  <a:cubicBezTo>
                    <a:pt x="28121" y="56307"/>
                    <a:pt x="27754" y="44532"/>
                    <a:pt x="26953" y="37660"/>
                  </a:cubicBezTo>
                  <a:cubicBezTo>
                    <a:pt x="26119" y="30789"/>
                    <a:pt x="25085" y="24951"/>
                    <a:pt x="25085" y="20081"/>
                  </a:cubicBezTo>
                  <a:cubicBezTo>
                    <a:pt x="25085" y="15178"/>
                    <a:pt x="23451" y="934"/>
                    <a:pt x="23451" y="934"/>
                  </a:cubicBezTo>
                  <a:lnTo>
                    <a:pt x="7473"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9201300" y="1778925"/>
              <a:ext cx="492050" cy="717950"/>
            </a:xfrm>
            <a:custGeom>
              <a:rect b="b" l="l" r="r" t="t"/>
              <a:pathLst>
                <a:path extrusionOk="0" h="28718" w="19682">
                  <a:moveTo>
                    <a:pt x="9303" y="0"/>
                  </a:moveTo>
                  <a:cubicBezTo>
                    <a:pt x="9095" y="0"/>
                    <a:pt x="8892" y="17"/>
                    <a:pt x="8707" y="59"/>
                  </a:cubicBezTo>
                  <a:lnTo>
                    <a:pt x="1" y="3395"/>
                  </a:lnTo>
                  <a:lnTo>
                    <a:pt x="701" y="27312"/>
                  </a:lnTo>
                  <a:cubicBezTo>
                    <a:pt x="701" y="27312"/>
                    <a:pt x="3481" y="28718"/>
                    <a:pt x="8377" y="28718"/>
                  </a:cubicBezTo>
                  <a:cubicBezTo>
                    <a:pt x="8540" y="28718"/>
                    <a:pt x="8706" y="28716"/>
                    <a:pt x="8874" y="28713"/>
                  </a:cubicBezTo>
                  <a:cubicBezTo>
                    <a:pt x="14077" y="28646"/>
                    <a:pt x="17613" y="28446"/>
                    <a:pt x="17613" y="28446"/>
                  </a:cubicBezTo>
                  <a:lnTo>
                    <a:pt x="19681" y="2294"/>
                  </a:lnTo>
                  <a:lnTo>
                    <a:pt x="11309" y="360"/>
                  </a:lnTo>
                  <a:cubicBezTo>
                    <a:pt x="11309" y="360"/>
                    <a:pt x="10253" y="0"/>
                    <a:pt x="930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9378100" y="1827100"/>
              <a:ext cx="113425" cy="664650"/>
            </a:xfrm>
            <a:custGeom>
              <a:rect b="b" l="l" r="r" t="t"/>
              <a:pathLst>
                <a:path extrusionOk="0" h="26586" w="4537">
                  <a:moveTo>
                    <a:pt x="3269" y="0"/>
                  </a:moveTo>
                  <a:lnTo>
                    <a:pt x="1735" y="2335"/>
                  </a:lnTo>
                  <a:lnTo>
                    <a:pt x="2669" y="4737"/>
                  </a:lnTo>
                  <a:lnTo>
                    <a:pt x="0" y="23450"/>
                  </a:lnTo>
                  <a:lnTo>
                    <a:pt x="1401" y="26586"/>
                  </a:lnTo>
                  <a:lnTo>
                    <a:pt x="3736" y="22983"/>
                  </a:lnTo>
                  <a:lnTo>
                    <a:pt x="3436" y="4904"/>
                  </a:lnTo>
                  <a:lnTo>
                    <a:pt x="4537" y="2469"/>
                  </a:lnTo>
                  <a:lnTo>
                    <a:pt x="3269"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p:nvPr/>
          </p:nvSpPr>
          <p:spPr>
            <a:xfrm>
              <a:off x="9383925" y="1747675"/>
              <a:ext cx="163475" cy="203700"/>
            </a:xfrm>
            <a:custGeom>
              <a:rect b="b" l="l" r="r" t="t"/>
              <a:pathLst>
                <a:path extrusionOk="0" h="8148" w="6539">
                  <a:moveTo>
                    <a:pt x="3852" y="1"/>
                  </a:moveTo>
                  <a:cubicBezTo>
                    <a:pt x="3812" y="1"/>
                    <a:pt x="3773" y="3"/>
                    <a:pt x="3737" y="8"/>
                  </a:cubicBezTo>
                  <a:cubicBezTo>
                    <a:pt x="3036" y="142"/>
                    <a:pt x="1435" y="209"/>
                    <a:pt x="1435" y="209"/>
                  </a:cubicBezTo>
                  <a:lnTo>
                    <a:pt x="1" y="1876"/>
                  </a:lnTo>
                  <a:lnTo>
                    <a:pt x="268" y="7080"/>
                  </a:lnTo>
                  <a:lnTo>
                    <a:pt x="3203" y="4712"/>
                  </a:lnTo>
                  <a:lnTo>
                    <a:pt x="5571" y="8148"/>
                  </a:lnTo>
                  <a:cubicBezTo>
                    <a:pt x="5571" y="8148"/>
                    <a:pt x="6539" y="3611"/>
                    <a:pt x="6172" y="2210"/>
                  </a:cubicBezTo>
                  <a:cubicBezTo>
                    <a:pt x="5793" y="851"/>
                    <a:pt x="4574" y="1"/>
                    <a:pt x="385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9409775" y="1692000"/>
              <a:ext cx="126800" cy="165700"/>
            </a:xfrm>
            <a:custGeom>
              <a:rect b="b" l="l" r="r" t="t"/>
              <a:pathLst>
                <a:path extrusionOk="0" h="6628" w="5072">
                  <a:moveTo>
                    <a:pt x="1" y="0"/>
                  </a:moveTo>
                  <a:cubicBezTo>
                    <a:pt x="1" y="0"/>
                    <a:pt x="1" y="101"/>
                    <a:pt x="34" y="267"/>
                  </a:cubicBezTo>
                  <a:cubicBezTo>
                    <a:pt x="101" y="1135"/>
                    <a:pt x="368" y="3770"/>
                    <a:pt x="535" y="4604"/>
                  </a:cubicBezTo>
                  <a:cubicBezTo>
                    <a:pt x="689" y="5559"/>
                    <a:pt x="1867" y="6628"/>
                    <a:pt x="2441" y="6628"/>
                  </a:cubicBezTo>
                  <a:cubicBezTo>
                    <a:pt x="2488" y="6628"/>
                    <a:pt x="2531" y="6620"/>
                    <a:pt x="2569" y="6605"/>
                  </a:cubicBezTo>
                  <a:cubicBezTo>
                    <a:pt x="3070" y="6405"/>
                    <a:pt x="4304" y="4871"/>
                    <a:pt x="4437" y="4370"/>
                  </a:cubicBezTo>
                  <a:cubicBezTo>
                    <a:pt x="4537" y="3837"/>
                    <a:pt x="5071" y="1468"/>
                    <a:pt x="5071" y="1468"/>
                  </a:cubicBezTo>
                  <a:lnTo>
                    <a:pt x="5071" y="1468"/>
                  </a:lnTo>
                  <a:cubicBezTo>
                    <a:pt x="5071" y="1468"/>
                    <a:pt x="3403" y="2235"/>
                    <a:pt x="2703" y="2235"/>
                  </a:cubicBezTo>
                  <a:cubicBezTo>
                    <a:pt x="2002" y="2235"/>
                    <a:pt x="1" y="1"/>
                    <a:pt x="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9550725" y="1592675"/>
              <a:ext cx="70350" cy="82650"/>
            </a:xfrm>
            <a:custGeom>
              <a:rect b="b" l="l" r="r" t="t"/>
              <a:pathLst>
                <a:path extrusionOk="0" h="3306" w="2814">
                  <a:moveTo>
                    <a:pt x="2156" y="1"/>
                  </a:moveTo>
                  <a:cubicBezTo>
                    <a:pt x="1705" y="1"/>
                    <a:pt x="1068" y="638"/>
                    <a:pt x="1068" y="638"/>
                  </a:cubicBezTo>
                  <a:cubicBezTo>
                    <a:pt x="1068" y="638"/>
                    <a:pt x="0" y="2906"/>
                    <a:pt x="534" y="3273"/>
                  </a:cubicBezTo>
                  <a:cubicBezTo>
                    <a:pt x="568" y="3295"/>
                    <a:pt x="606" y="3305"/>
                    <a:pt x="647" y="3305"/>
                  </a:cubicBezTo>
                  <a:cubicBezTo>
                    <a:pt x="1301" y="3305"/>
                    <a:pt x="2814" y="735"/>
                    <a:pt x="2469" y="171"/>
                  </a:cubicBezTo>
                  <a:cubicBezTo>
                    <a:pt x="2390" y="49"/>
                    <a:pt x="2280" y="1"/>
                    <a:pt x="2156"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9386425" y="1463850"/>
              <a:ext cx="225200" cy="310900"/>
            </a:xfrm>
            <a:custGeom>
              <a:rect b="b" l="l" r="r" t="t"/>
              <a:pathLst>
                <a:path extrusionOk="0" h="12436" w="9008">
                  <a:moveTo>
                    <a:pt x="3749" y="1"/>
                  </a:moveTo>
                  <a:cubicBezTo>
                    <a:pt x="3397" y="1"/>
                    <a:pt x="3093" y="71"/>
                    <a:pt x="2870" y="220"/>
                  </a:cubicBezTo>
                  <a:cubicBezTo>
                    <a:pt x="2870" y="220"/>
                    <a:pt x="1268" y="921"/>
                    <a:pt x="902" y="1721"/>
                  </a:cubicBezTo>
                  <a:cubicBezTo>
                    <a:pt x="568" y="2522"/>
                    <a:pt x="1" y="6725"/>
                    <a:pt x="568" y="8693"/>
                  </a:cubicBezTo>
                  <a:cubicBezTo>
                    <a:pt x="1135" y="10628"/>
                    <a:pt x="2503" y="12329"/>
                    <a:pt x="3303" y="12429"/>
                  </a:cubicBezTo>
                  <a:cubicBezTo>
                    <a:pt x="3340" y="12433"/>
                    <a:pt x="3379" y="12436"/>
                    <a:pt x="3421" y="12436"/>
                  </a:cubicBezTo>
                  <a:cubicBezTo>
                    <a:pt x="4290" y="12436"/>
                    <a:pt x="6198" y="11444"/>
                    <a:pt x="6739" y="9694"/>
                  </a:cubicBezTo>
                  <a:cubicBezTo>
                    <a:pt x="7306" y="7859"/>
                    <a:pt x="7873" y="5958"/>
                    <a:pt x="7973" y="4690"/>
                  </a:cubicBezTo>
                  <a:cubicBezTo>
                    <a:pt x="8107" y="3456"/>
                    <a:pt x="9007" y="4123"/>
                    <a:pt x="7773" y="2288"/>
                  </a:cubicBezTo>
                  <a:cubicBezTo>
                    <a:pt x="6788" y="862"/>
                    <a:pt x="4977" y="1"/>
                    <a:pt x="3749"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a:off x="9455650" y="1590250"/>
              <a:ext cx="15025" cy="28375"/>
            </a:xfrm>
            <a:custGeom>
              <a:rect b="b" l="l" r="r" t="t"/>
              <a:pathLst>
                <a:path extrusionOk="0" h="1135" w="601">
                  <a:moveTo>
                    <a:pt x="301" y="1"/>
                  </a:moveTo>
                  <a:cubicBezTo>
                    <a:pt x="134" y="1"/>
                    <a:pt x="1" y="268"/>
                    <a:pt x="34" y="568"/>
                  </a:cubicBezTo>
                  <a:cubicBezTo>
                    <a:pt x="34" y="868"/>
                    <a:pt x="167" y="1135"/>
                    <a:pt x="334" y="1135"/>
                  </a:cubicBezTo>
                  <a:cubicBezTo>
                    <a:pt x="468" y="1135"/>
                    <a:pt x="601" y="868"/>
                    <a:pt x="601" y="568"/>
                  </a:cubicBezTo>
                  <a:cubicBezTo>
                    <a:pt x="568" y="234"/>
                    <a:pt x="434" y="1"/>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9"/>
            <p:cNvSpPr/>
            <p:nvPr/>
          </p:nvSpPr>
          <p:spPr>
            <a:xfrm>
              <a:off x="9511525" y="1593600"/>
              <a:ext cx="14200" cy="28375"/>
            </a:xfrm>
            <a:custGeom>
              <a:rect b="b" l="l" r="r" t="t"/>
              <a:pathLst>
                <a:path extrusionOk="0" h="1135" w="568">
                  <a:moveTo>
                    <a:pt x="267" y="0"/>
                  </a:moveTo>
                  <a:cubicBezTo>
                    <a:pt x="101" y="0"/>
                    <a:pt x="0" y="267"/>
                    <a:pt x="0" y="567"/>
                  </a:cubicBezTo>
                  <a:cubicBezTo>
                    <a:pt x="0" y="901"/>
                    <a:pt x="167" y="1134"/>
                    <a:pt x="301" y="1134"/>
                  </a:cubicBezTo>
                  <a:cubicBezTo>
                    <a:pt x="467" y="1134"/>
                    <a:pt x="568" y="868"/>
                    <a:pt x="568" y="567"/>
                  </a:cubicBezTo>
                  <a:cubicBezTo>
                    <a:pt x="568" y="234"/>
                    <a:pt x="434" y="0"/>
                    <a:pt x="2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9441475" y="1552725"/>
              <a:ext cx="35050" cy="15875"/>
            </a:xfrm>
            <a:custGeom>
              <a:rect b="b" l="l" r="r" t="t"/>
              <a:pathLst>
                <a:path extrusionOk="0" fill="none" h="635" w="1402">
                  <a:moveTo>
                    <a:pt x="0" y="635"/>
                  </a:moveTo>
                  <a:cubicBezTo>
                    <a:pt x="301" y="168"/>
                    <a:pt x="901" y="1"/>
                    <a:pt x="1401" y="234"/>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9506525" y="1555225"/>
              <a:ext cx="38375" cy="24225"/>
            </a:xfrm>
            <a:custGeom>
              <a:rect b="b" l="l" r="r" t="t"/>
              <a:pathLst>
                <a:path extrusionOk="0" fill="none" h="969" w="1535">
                  <a:moveTo>
                    <a:pt x="0" y="368"/>
                  </a:moveTo>
                  <a:cubicBezTo>
                    <a:pt x="0" y="368"/>
                    <a:pt x="734" y="1"/>
                    <a:pt x="1535" y="968"/>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9458975" y="1681150"/>
              <a:ext cx="44225" cy="8375"/>
            </a:xfrm>
            <a:custGeom>
              <a:rect b="b" l="l" r="r" t="t"/>
              <a:pathLst>
                <a:path extrusionOk="0" fill="none" h="335" w="1769">
                  <a:moveTo>
                    <a:pt x="1" y="1"/>
                  </a:moveTo>
                  <a:cubicBezTo>
                    <a:pt x="535" y="268"/>
                    <a:pt x="1168" y="334"/>
                    <a:pt x="1769" y="201"/>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9479825" y="1583600"/>
              <a:ext cx="30050" cy="75075"/>
            </a:xfrm>
            <a:custGeom>
              <a:rect b="b" l="l" r="r" t="t"/>
              <a:pathLst>
                <a:path extrusionOk="0" fill="none" h="3003" w="1202">
                  <a:moveTo>
                    <a:pt x="835" y="0"/>
                  </a:moveTo>
                  <a:cubicBezTo>
                    <a:pt x="835" y="0"/>
                    <a:pt x="1202" y="2735"/>
                    <a:pt x="935" y="2869"/>
                  </a:cubicBezTo>
                  <a:cubicBezTo>
                    <a:pt x="635" y="3002"/>
                    <a:pt x="1" y="2669"/>
                    <a:pt x="1" y="2669"/>
                  </a:cubicBezTo>
                </a:path>
              </a:pathLst>
            </a:custGeom>
            <a:noFill/>
            <a:ln cap="rnd" cmpd="sng" w="5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9360575" y="1429125"/>
              <a:ext cx="256875" cy="199750"/>
            </a:xfrm>
            <a:custGeom>
              <a:rect b="b" l="l" r="r" t="t"/>
              <a:pathLst>
                <a:path extrusionOk="0" h="7990" w="10275">
                  <a:moveTo>
                    <a:pt x="5062" y="0"/>
                  </a:moveTo>
                  <a:cubicBezTo>
                    <a:pt x="3107" y="0"/>
                    <a:pt x="2169" y="341"/>
                    <a:pt x="2169" y="341"/>
                  </a:cubicBezTo>
                  <a:cubicBezTo>
                    <a:pt x="2169" y="341"/>
                    <a:pt x="1" y="775"/>
                    <a:pt x="68" y="1909"/>
                  </a:cubicBezTo>
                  <a:cubicBezTo>
                    <a:pt x="101" y="3077"/>
                    <a:pt x="901" y="5112"/>
                    <a:pt x="901" y="5112"/>
                  </a:cubicBezTo>
                  <a:cubicBezTo>
                    <a:pt x="901" y="5112"/>
                    <a:pt x="1669" y="5579"/>
                    <a:pt x="1535" y="6079"/>
                  </a:cubicBezTo>
                  <a:cubicBezTo>
                    <a:pt x="1421" y="6537"/>
                    <a:pt x="1454" y="7388"/>
                    <a:pt x="1739" y="7388"/>
                  </a:cubicBezTo>
                  <a:cubicBezTo>
                    <a:pt x="1787" y="7388"/>
                    <a:pt x="1841" y="7365"/>
                    <a:pt x="1902" y="7313"/>
                  </a:cubicBezTo>
                  <a:cubicBezTo>
                    <a:pt x="2369" y="6913"/>
                    <a:pt x="2102" y="5512"/>
                    <a:pt x="2302" y="5312"/>
                  </a:cubicBezTo>
                  <a:cubicBezTo>
                    <a:pt x="2736" y="5045"/>
                    <a:pt x="3036" y="4544"/>
                    <a:pt x="3070" y="4044"/>
                  </a:cubicBezTo>
                  <a:cubicBezTo>
                    <a:pt x="3070" y="3277"/>
                    <a:pt x="2603" y="2576"/>
                    <a:pt x="2736" y="2376"/>
                  </a:cubicBezTo>
                  <a:cubicBezTo>
                    <a:pt x="2766" y="2331"/>
                    <a:pt x="2905" y="2309"/>
                    <a:pt x="3115" y="2309"/>
                  </a:cubicBezTo>
                  <a:cubicBezTo>
                    <a:pt x="3827" y="2309"/>
                    <a:pt x="5355" y="2557"/>
                    <a:pt x="6205" y="2943"/>
                  </a:cubicBezTo>
                  <a:cubicBezTo>
                    <a:pt x="7273" y="3444"/>
                    <a:pt x="8774" y="4278"/>
                    <a:pt x="8373" y="5112"/>
                  </a:cubicBezTo>
                  <a:cubicBezTo>
                    <a:pt x="8140" y="5512"/>
                    <a:pt x="8173" y="6046"/>
                    <a:pt x="8507" y="6413"/>
                  </a:cubicBezTo>
                  <a:cubicBezTo>
                    <a:pt x="8507" y="6413"/>
                    <a:pt x="8040" y="7613"/>
                    <a:pt x="8373" y="7947"/>
                  </a:cubicBezTo>
                  <a:cubicBezTo>
                    <a:pt x="8406" y="7976"/>
                    <a:pt x="8438" y="7989"/>
                    <a:pt x="8471" y="7989"/>
                  </a:cubicBezTo>
                  <a:cubicBezTo>
                    <a:pt x="8775" y="7989"/>
                    <a:pt x="9074" y="6846"/>
                    <a:pt x="9074" y="6846"/>
                  </a:cubicBezTo>
                  <a:cubicBezTo>
                    <a:pt x="9508" y="6746"/>
                    <a:pt x="9841" y="6413"/>
                    <a:pt x="9908" y="5945"/>
                  </a:cubicBezTo>
                  <a:cubicBezTo>
                    <a:pt x="10208" y="4945"/>
                    <a:pt x="10275" y="3877"/>
                    <a:pt x="10175" y="2810"/>
                  </a:cubicBezTo>
                  <a:cubicBezTo>
                    <a:pt x="9975" y="1809"/>
                    <a:pt x="7873" y="75"/>
                    <a:pt x="5571" y="8"/>
                  </a:cubicBezTo>
                  <a:cubicBezTo>
                    <a:pt x="5394" y="3"/>
                    <a:pt x="5224" y="0"/>
                    <a:pt x="5062"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9027000" y="1789500"/>
              <a:ext cx="365300" cy="979950"/>
            </a:xfrm>
            <a:custGeom>
              <a:rect b="b" l="l" r="r" t="t"/>
              <a:pathLst>
                <a:path extrusionOk="0" h="39198" w="14612">
                  <a:moveTo>
                    <a:pt x="14270" y="0"/>
                  </a:moveTo>
                  <a:cubicBezTo>
                    <a:pt x="12233" y="0"/>
                    <a:pt x="5772" y="2690"/>
                    <a:pt x="5772" y="2972"/>
                  </a:cubicBezTo>
                  <a:cubicBezTo>
                    <a:pt x="5772" y="3272"/>
                    <a:pt x="6606" y="20084"/>
                    <a:pt x="6606" y="23653"/>
                  </a:cubicBezTo>
                  <a:cubicBezTo>
                    <a:pt x="6606" y="27223"/>
                    <a:pt x="6406" y="29624"/>
                    <a:pt x="5905" y="30091"/>
                  </a:cubicBezTo>
                  <a:cubicBezTo>
                    <a:pt x="5438" y="30558"/>
                    <a:pt x="1" y="35529"/>
                    <a:pt x="1" y="36229"/>
                  </a:cubicBezTo>
                  <a:cubicBezTo>
                    <a:pt x="1" y="36930"/>
                    <a:pt x="1168" y="39198"/>
                    <a:pt x="1168" y="39198"/>
                  </a:cubicBezTo>
                  <a:cubicBezTo>
                    <a:pt x="1168" y="39198"/>
                    <a:pt x="4604" y="33527"/>
                    <a:pt x="6539" y="31726"/>
                  </a:cubicBezTo>
                  <a:cubicBezTo>
                    <a:pt x="8474" y="29925"/>
                    <a:pt x="10742" y="24888"/>
                    <a:pt x="12510" y="19851"/>
                  </a:cubicBezTo>
                  <a:cubicBezTo>
                    <a:pt x="14278" y="14780"/>
                    <a:pt x="14611" y="37"/>
                    <a:pt x="14611" y="37"/>
                  </a:cubicBezTo>
                  <a:cubicBezTo>
                    <a:pt x="14519" y="12"/>
                    <a:pt x="14404" y="0"/>
                    <a:pt x="14270" y="0"/>
                  </a:cubicBez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8964475" y="1863800"/>
              <a:ext cx="236025" cy="451425"/>
            </a:xfrm>
            <a:custGeom>
              <a:rect b="b" l="l" r="r" t="t"/>
              <a:pathLst>
                <a:path extrusionOk="0" h="18057" w="9441">
                  <a:moveTo>
                    <a:pt x="8239" y="0"/>
                  </a:moveTo>
                  <a:lnTo>
                    <a:pt x="8073" y="267"/>
                  </a:lnTo>
                  <a:cubicBezTo>
                    <a:pt x="7005" y="2235"/>
                    <a:pt x="6071" y="4270"/>
                    <a:pt x="5237" y="6338"/>
                  </a:cubicBezTo>
                  <a:cubicBezTo>
                    <a:pt x="3803" y="9840"/>
                    <a:pt x="0" y="15678"/>
                    <a:pt x="834" y="16812"/>
                  </a:cubicBezTo>
                  <a:cubicBezTo>
                    <a:pt x="1320" y="17520"/>
                    <a:pt x="2284" y="18056"/>
                    <a:pt x="3250" y="18056"/>
                  </a:cubicBezTo>
                  <a:cubicBezTo>
                    <a:pt x="3877" y="18056"/>
                    <a:pt x="4505" y="17830"/>
                    <a:pt x="5004" y="17279"/>
                  </a:cubicBezTo>
                  <a:cubicBezTo>
                    <a:pt x="6305" y="15911"/>
                    <a:pt x="9440" y="9940"/>
                    <a:pt x="9440" y="9940"/>
                  </a:cubicBezTo>
                  <a:cubicBezTo>
                    <a:pt x="9440" y="9940"/>
                    <a:pt x="9007" y="1234"/>
                    <a:pt x="8239" y="0"/>
                  </a:cubicBez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9"/>
            <p:cNvSpPr/>
            <p:nvPr/>
          </p:nvSpPr>
          <p:spPr>
            <a:xfrm>
              <a:off x="9534050" y="1793750"/>
              <a:ext cx="256025" cy="955700"/>
            </a:xfrm>
            <a:custGeom>
              <a:rect b="b" l="l" r="r" t="t"/>
              <a:pathLst>
                <a:path extrusionOk="0" h="38228" w="10241">
                  <a:moveTo>
                    <a:pt x="0" y="0"/>
                  </a:moveTo>
                  <a:cubicBezTo>
                    <a:pt x="0" y="0"/>
                    <a:pt x="134" y="10174"/>
                    <a:pt x="467" y="17179"/>
                  </a:cubicBezTo>
                  <a:cubicBezTo>
                    <a:pt x="767" y="24184"/>
                    <a:pt x="1701" y="26819"/>
                    <a:pt x="2469" y="28154"/>
                  </a:cubicBezTo>
                  <a:cubicBezTo>
                    <a:pt x="3236" y="29454"/>
                    <a:pt x="8940" y="38227"/>
                    <a:pt x="8940" y="38227"/>
                  </a:cubicBezTo>
                  <a:cubicBezTo>
                    <a:pt x="8940" y="38227"/>
                    <a:pt x="10241" y="35525"/>
                    <a:pt x="10107" y="34425"/>
                  </a:cubicBezTo>
                  <a:cubicBezTo>
                    <a:pt x="9941" y="33357"/>
                    <a:pt x="5804" y="26419"/>
                    <a:pt x="5804" y="26052"/>
                  </a:cubicBezTo>
                  <a:cubicBezTo>
                    <a:pt x="5804" y="25652"/>
                    <a:pt x="7606" y="2735"/>
                    <a:pt x="7305" y="2102"/>
                  </a:cubicBezTo>
                  <a:cubicBezTo>
                    <a:pt x="6972" y="1501"/>
                    <a:pt x="0" y="0"/>
                    <a:pt x="0" y="0"/>
                  </a:cubicBez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9291375" y="1813750"/>
              <a:ext cx="60050" cy="446175"/>
            </a:xfrm>
            <a:custGeom>
              <a:rect b="b" l="l" r="r" t="t"/>
              <a:pathLst>
                <a:path extrusionOk="0" fill="none" h="17847" w="2402">
                  <a:moveTo>
                    <a:pt x="2402" y="1"/>
                  </a:moveTo>
                  <a:lnTo>
                    <a:pt x="134" y="5571"/>
                  </a:lnTo>
                  <a:lnTo>
                    <a:pt x="1935" y="7373"/>
                  </a:lnTo>
                  <a:lnTo>
                    <a:pt x="0" y="9541"/>
                  </a:lnTo>
                  <a:lnTo>
                    <a:pt x="1068" y="1784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9554900" y="1815425"/>
              <a:ext cx="58400" cy="397800"/>
            </a:xfrm>
            <a:custGeom>
              <a:rect b="b" l="l" r="r" t="t"/>
              <a:pathLst>
                <a:path extrusionOk="0" fill="none" h="15912" w="2336">
                  <a:moveTo>
                    <a:pt x="234" y="0"/>
                  </a:moveTo>
                  <a:lnTo>
                    <a:pt x="2335" y="4971"/>
                  </a:lnTo>
                  <a:lnTo>
                    <a:pt x="0" y="6372"/>
                  </a:lnTo>
                  <a:lnTo>
                    <a:pt x="2335" y="10007"/>
                  </a:lnTo>
                  <a:lnTo>
                    <a:pt x="100" y="15912"/>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9137100" y="2555125"/>
              <a:ext cx="90925" cy="79250"/>
            </a:xfrm>
            <a:custGeom>
              <a:rect b="b" l="l" r="r" t="t"/>
              <a:pathLst>
                <a:path extrusionOk="0" h="3170" w="3637">
                  <a:moveTo>
                    <a:pt x="3236" y="0"/>
                  </a:moveTo>
                  <a:lnTo>
                    <a:pt x="0" y="1201"/>
                  </a:lnTo>
                  <a:lnTo>
                    <a:pt x="867" y="3169"/>
                  </a:lnTo>
                  <a:lnTo>
                    <a:pt x="3636" y="1034"/>
                  </a:lnTo>
                  <a:lnTo>
                    <a:pt x="3236"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p:nvPr/>
          </p:nvSpPr>
          <p:spPr>
            <a:xfrm>
              <a:off x="8967800" y="2209025"/>
              <a:ext cx="250200" cy="425350"/>
            </a:xfrm>
            <a:custGeom>
              <a:rect b="b" l="l" r="r" t="t"/>
              <a:pathLst>
                <a:path extrusionOk="0" h="17014" w="10008">
                  <a:moveTo>
                    <a:pt x="1869" y="1"/>
                  </a:moveTo>
                  <a:cubicBezTo>
                    <a:pt x="1302" y="334"/>
                    <a:pt x="1" y="2436"/>
                    <a:pt x="1" y="3470"/>
                  </a:cubicBezTo>
                  <a:cubicBezTo>
                    <a:pt x="1" y="4537"/>
                    <a:pt x="5938" y="17013"/>
                    <a:pt x="5938" y="17013"/>
                  </a:cubicBezTo>
                  <a:lnTo>
                    <a:pt x="10008" y="13844"/>
                  </a:lnTo>
                  <a:lnTo>
                    <a:pt x="4537" y="1402"/>
                  </a:lnTo>
                  <a:lnTo>
                    <a:pt x="18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8967800" y="2209025"/>
              <a:ext cx="250200" cy="425350"/>
            </a:xfrm>
            <a:custGeom>
              <a:rect b="b" l="l" r="r" t="t"/>
              <a:pathLst>
                <a:path extrusionOk="0" fill="none" h="17014" w="10008">
                  <a:moveTo>
                    <a:pt x="4537" y="1402"/>
                  </a:moveTo>
                  <a:lnTo>
                    <a:pt x="10008" y="13844"/>
                  </a:lnTo>
                  <a:lnTo>
                    <a:pt x="5938" y="17013"/>
                  </a:lnTo>
                  <a:cubicBezTo>
                    <a:pt x="5938" y="17013"/>
                    <a:pt x="1" y="4537"/>
                    <a:pt x="1" y="3470"/>
                  </a:cubicBezTo>
                  <a:cubicBezTo>
                    <a:pt x="1" y="2436"/>
                    <a:pt x="1302" y="334"/>
                    <a:pt x="1869"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9158775" y="2580975"/>
              <a:ext cx="92600" cy="100925"/>
            </a:xfrm>
            <a:custGeom>
              <a:rect b="b" l="l" r="r" t="t"/>
              <a:pathLst>
                <a:path extrusionOk="0" h="4037" w="3704">
                  <a:moveTo>
                    <a:pt x="2769" y="0"/>
                  </a:moveTo>
                  <a:lnTo>
                    <a:pt x="0" y="2135"/>
                  </a:lnTo>
                  <a:lnTo>
                    <a:pt x="1101" y="4036"/>
                  </a:lnTo>
                  <a:lnTo>
                    <a:pt x="3703" y="467"/>
                  </a:lnTo>
                  <a:lnTo>
                    <a:pt x="2769"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9578250" y="2560125"/>
              <a:ext cx="90075" cy="84250"/>
            </a:xfrm>
            <a:custGeom>
              <a:rect b="b" l="l" r="r" t="t"/>
              <a:pathLst>
                <a:path extrusionOk="0" h="3370" w="3603">
                  <a:moveTo>
                    <a:pt x="500" y="0"/>
                  </a:moveTo>
                  <a:lnTo>
                    <a:pt x="0" y="968"/>
                  </a:lnTo>
                  <a:lnTo>
                    <a:pt x="2535" y="3369"/>
                  </a:lnTo>
                  <a:lnTo>
                    <a:pt x="3603" y="1501"/>
                  </a:lnTo>
                  <a:lnTo>
                    <a:pt x="500"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9699150" y="1846275"/>
              <a:ext cx="167650" cy="503050"/>
            </a:xfrm>
            <a:custGeom>
              <a:rect b="b" l="l" r="r" t="t"/>
              <a:pathLst>
                <a:path extrusionOk="0" h="20122" w="6706">
                  <a:moveTo>
                    <a:pt x="701" y="1"/>
                  </a:moveTo>
                  <a:lnTo>
                    <a:pt x="1" y="14177"/>
                  </a:lnTo>
                  <a:cubicBezTo>
                    <a:pt x="1" y="14177"/>
                    <a:pt x="1896" y="20121"/>
                    <a:pt x="3449" y="20121"/>
                  </a:cubicBezTo>
                  <a:cubicBezTo>
                    <a:pt x="3478" y="20121"/>
                    <a:pt x="3508" y="20119"/>
                    <a:pt x="3537" y="20115"/>
                  </a:cubicBezTo>
                  <a:cubicBezTo>
                    <a:pt x="5138" y="19881"/>
                    <a:pt x="6706" y="18847"/>
                    <a:pt x="6572" y="18214"/>
                  </a:cubicBezTo>
                  <a:cubicBezTo>
                    <a:pt x="6405" y="17580"/>
                    <a:pt x="2202" y="3670"/>
                    <a:pt x="2036" y="2469"/>
                  </a:cubicBezTo>
                  <a:cubicBezTo>
                    <a:pt x="1902" y="1301"/>
                    <a:pt x="701" y="1"/>
                    <a:pt x="701" y="1"/>
                  </a:cubicBez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9590750" y="2235725"/>
              <a:ext cx="277725" cy="412825"/>
            </a:xfrm>
            <a:custGeom>
              <a:rect b="b" l="l" r="r" t="t"/>
              <a:pathLst>
                <a:path extrusionOk="0" h="16513" w="11109">
                  <a:moveTo>
                    <a:pt x="9507" y="0"/>
                  </a:moveTo>
                  <a:lnTo>
                    <a:pt x="6705" y="1101"/>
                  </a:lnTo>
                  <a:lnTo>
                    <a:pt x="0" y="12976"/>
                  </a:lnTo>
                  <a:lnTo>
                    <a:pt x="3736" y="16512"/>
                  </a:lnTo>
                  <a:cubicBezTo>
                    <a:pt x="3736" y="16512"/>
                    <a:pt x="10908" y="4704"/>
                    <a:pt x="11008" y="3636"/>
                  </a:cubicBezTo>
                  <a:cubicBezTo>
                    <a:pt x="11108" y="2602"/>
                    <a:pt x="10041" y="401"/>
                    <a:pt x="9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9590750" y="2235725"/>
              <a:ext cx="277725" cy="412825"/>
            </a:xfrm>
            <a:custGeom>
              <a:rect b="b" l="l" r="r" t="t"/>
              <a:pathLst>
                <a:path extrusionOk="0" fill="none" h="16513" w="11109">
                  <a:moveTo>
                    <a:pt x="6705" y="1101"/>
                  </a:moveTo>
                  <a:lnTo>
                    <a:pt x="0" y="12976"/>
                  </a:lnTo>
                  <a:lnTo>
                    <a:pt x="3736" y="16512"/>
                  </a:lnTo>
                  <a:cubicBezTo>
                    <a:pt x="3736" y="16512"/>
                    <a:pt x="10908" y="4704"/>
                    <a:pt x="11008" y="3636"/>
                  </a:cubicBezTo>
                  <a:cubicBezTo>
                    <a:pt x="11108" y="2602"/>
                    <a:pt x="10041" y="401"/>
                    <a:pt x="9507"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9553225" y="2584300"/>
              <a:ext cx="88425" cy="104275"/>
            </a:xfrm>
            <a:custGeom>
              <a:rect b="b" l="l" r="r" t="t"/>
              <a:pathLst>
                <a:path extrusionOk="0" h="4171" w="3537">
                  <a:moveTo>
                    <a:pt x="1001" y="1"/>
                  </a:moveTo>
                  <a:lnTo>
                    <a:pt x="0" y="368"/>
                  </a:lnTo>
                  <a:lnTo>
                    <a:pt x="2269" y="4170"/>
                  </a:lnTo>
                  <a:lnTo>
                    <a:pt x="3536" y="2402"/>
                  </a:lnTo>
                  <a:lnTo>
                    <a:pt x="1001"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9"/>
          <p:cNvSpPr txBox="1"/>
          <p:nvPr>
            <p:ph idx="1" type="subTitle"/>
          </p:nvPr>
        </p:nvSpPr>
        <p:spPr>
          <a:xfrm>
            <a:off x="4721750" y="1582927"/>
            <a:ext cx="3997200" cy="23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Jeison Bolaños		20161015504</a:t>
            </a:r>
            <a:endParaRPr/>
          </a:p>
          <a:p>
            <a:pPr indent="0" lvl="0" marL="0" rtl="0" algn="l">
              <a:spcBef>
                <a:spcPts val="0"/>
              </a:spcBef>
              <a:spcAft>
                <a:spcPts val="0"/>
              </a:spcAft>
              <a:buNone/>
            </a:pPr>
            <a:r>
              <a:rPr lang="en"/>
              <a:t>Brayan Conde		20181015069</a:t>
            </a:r>
            <a:endParaRPr/>
          </a:p>
          <a:p>
            <a:pPr indent="0" lvl="0" marL="0" rtl="0" algn="l">
              <a:spcBef>
                <a:spcPts val="0"/>
              </a:spcBef>
              <a:spcAft>
                <a:spcPts val="0"/>
              </a:spcAft>
              <a:buNone/>
            </a:pPr>
            <a:r>
              <a:rPr lang="en"/>
              <a:t>Judy Mena			20161015021</a:t>
            </a:r>
            <a:endParaRPr/>
          </a:p>
          <a:p>
            <a:pPr indent="0" lvl="0" marL="0" rtl="0" algn="l">
              <a:spcBef>
                <a:spcPts val="0"/>
              </a:spcBef>
              <a:spcAft>
                <a:spcPts val="0"/>
              </a:spcAft>
              <a:buNone/>
            </a:pPr>
            <a:r>
              <a:rPr lang="en"/>
              <a:t>Felipe Mendez		20161015118</a:t>
            </a:r>
            <a:endParaRPr/>
          </a:p>
          <a:p>
            <a:pPr indent="0" lvl="0" marL="0" rtl="0" algn="l">
              <a:spcBef>
                <a:spcPts val="0"/>
              </a:spcBef>
              <a:spcAft>
                <a:spcPts val="0"/>
              </a:spcAft>
              <a:buNone/>
            </a:pPr>
            <a:r>
              <a:rPr lang="en"/>
              <a:t>Mateo Sandoval		20161015137</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47"/>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Evolución</a:t>
            </a:r>
            <a:r>
              <a:rPr lang="en"/>
              <a:t> de la rentabilidad de los </a:t>
            </a:r>
            <a:r>
              <a:rPr lang="en"/>
              <a:t>dividendos</a:t>
            </a:r>
            <a:r>
              <a:rPr lang="en"/>
              <a:t> en España, </a:t>
            </a:r>
            <a:r>
              <a:rPr lang="en"/>
              <a:t>Japón</a:t>
            </a:r>
            <a:r>
              <a:rPr lang="en"/>
              <a:t> y Estados unidos </a:t>
            </a:r>
            <a:endParaRPr/>
          </a:p>
        </p:txBody>
      </p:sp>
      <p:pic>
        <p:nvPicPr>
          <p:cNvPr id="1333" name="Google Shape;1333;p47"/>
          <p:cNvPicPr preferRelativeResize="0"/>
          <p:nvPr/>
        </p:nvPicPr>
        <p:blipFill rotWithShape="1">
          <a:blip r:embed="rId3">
            <a:alphaModFix/>
          </a:blip>
          <a:srcRect b="14486" l="14126" r="16865" t="40732"/>
          <a:stretch/>
        </p:blipFill>
        <p:spPr>
          <a:xfrm>
            <a:off x="1040075" y="1602975"/>
            <a:ext cx="6554601" cy="2391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grpSp>
        <p:nvGrpSpPr>
          <p:cNvPr id="1338" name="Google Shape;1338;p48"/>
          <p:cNvGrpSpPr/>
          <p:nvPr/>
        </p:nvGrpSpPr>
        <p:grpSpPr>
          <a:xfrm flipH="1" rot="4700303">
            <a:off x="5168434" y="2216712"/>
            <a:ext cx="1422100" cy="2011549"/>
            <a:chOff x="4400433" y="16685"/>
            <a:chExt cx="1426555" cy="2017851"/>
          </a:xfrm>
        </p:grpSpPr>
        <p:sp>
          <p:nvSpPr>
            <p:cNvPr id="1339" name="Google Shape;1339;p48"/>
            <p:cNvSpPr/>
            <p:nvPr/>
          </p:nvSpPr>
          <p:spPr>
            <a:xfrm>
              <a:off x="4454409" y="236082"/>
              <a:ext cx="191306" cy="202517"/>
            </a:xfrm>
            <a:custGeom>
              <a:rect b="b" l="l" r="r" t="t"/>
              <a:pathLst>
                <a:path extrusionOk="0" h="6142" w="5802">
                  <a:moveTo>
                    <a:pt x="1955" y="1"/>
                  </a:moveTo>
                  <a:cubicBezTo>
                    <a:pt x="872" y="1"/>
                    <a:pt x="1" y="942"/>
                    <a:pt x="98" y="2039"/>
                  </a:cubicBezTo>
                  <a:cubicBezTo>
                    <a:pt x="131" y="3206"/>
                    <a:pt x="1065" y="4240"/>
                    <a:pt x="1966" y="4874"/>
                  </a:cubicBezTo>
                  <a:cubicBezTo>
                    <a:pt x="2966" y="5608"/>
                    <a:pt x="5768" y="6142"/>
                    <a:pt x="5768" y="6142"/>
                  </a:cubicBezTo>
                  <a:cubicBezTo>
                    <a:pt x="5802" y="6142"/>
                    <a:pt x="5535" y="4207"/>
                    <a:pt x="5502" y="4074"/>
                  </a:cubicBezTo>
                  <a:cubicBezTo>
                    <a:pt x="5168" y="2673"/>
                    <a:pt x="3667" y="137"/>
                    <a:pt x="2066" y="4"/>
                  </a:cubicBezTo>
                  <a:cubicBezTo>
                    <a:pt x="2029" y="2"/>
                    <a:pt x="1992" y="1"/>
                    <a:pt x="1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8"/>
            <p:cNvSpPr/>
            <p:nvPr/>
          </p:nvSpPr>
          <p:spPr>
            <a:xfrm>
              <a:off x="5333118" y="371433"/>
              <a:ext cx="154015" cy="246469"/>
            </a:xfrm>
            <a:custGeom>
              <a:rect b="b" l="l" r="r" t="t"/>
              <a:pathLst>
                <a:path extrusionOk="0" h="7475" w="4671">
                  <a:moveTo>
                    <a:pt x="2258" y="0"/>
                  </a:moveTo>
                  <a:cubicBezTo>
                    <a:pt x="1617" y="0"/>
                    <a:pt x="988" y="331"/>
                    <a:pt x="634" y="936"/>
                  </a:cubicBezTo>
                  <a:cubicBezTo>
                    <a:pt x="0" y="1903"/>
                    <a:pt x="234" y="3304"/>
                    <a:pt x="634" y="4305"/>
                  </a:cubicBezTo>
                  <a:cubicBezTo>
                    <a:pt x="1101" y="5506"/>
                    <a:pt x="3102" y="7474"/>
                    <a:pt x="3136" y="7474"/>
                  </a:cubicBezTo>
                  <a:cubicBezTo>
                    <a:pt x="3136" y="7474"/>
                    <a:pt x="3136" y="7474"/>
                    <a:pt x="3136" y="7474"/>
                  </a:cubicBezTo>
                  <a:cubicBezTo>
                    <a:pt x="3152" y="7474"/>
                    <a:pt x="4003" y="5738"/>
                    <a:pt x="4036" y="5639"/>
                  </a:cubicBezTo>
                  <a:cubicBezTo>
                    <a:pt x="4537" y="4272"/>
                    <a:pt x="4670" y="1370"/>
                    <a:pt x="3369" y="369"/>
                  </a:cubicBezTo>
                  <a:cubicBezTo>
                    <a:pt x="3032" y="119"/>
                    <a:pt x="2643" y="0"/>
                    <a:pt x="22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8"/>
            <p:cNvSpPr/>
            <p:nvPr/>
          </p:nvSpPr>
          <p:spPr>
            <a:xfrm>
              <a:off x="4400433" y="16685"/>
              <a:ext cx="1426555" cy="2017851"/>
            </a:xfrm>
            <a:custGeom>
              <a:rect b="b" l="l" r="r" t="t"/>
              <a:pathLst>
                <a:path extrusionOk="0" h="61198" w="43265">
                  <a:moveTo>
                    <a:pt x="14310" y="43951"/>
                  </a:moveTo>
                  <a:cubicBezTo>
                    <a:pt x="14978" y="45019"/>
                    <a:pt x="16812" y="46487"/>
                    <a:pt x="17046" y="46687"/>
                  </a:cubicBezTo>
                  <a:cubicBezTo>
                    <a:pt x="16645" y="47320"/>
                    <a:pt x="16212" y="47921"/>
                    <a:pt x="15811" y="48488"/>
                  </a:cubicBezTo>
                  <a:cubicBezTo>
                    <a:pt x="15278" y="49289"/>
                    <a:pt x="14777" y="49989"/>
                    <a:pt x="14277" y="50623"/>
                  </a:cubicBezTo>
                  <a:cubicBezTo>
                    <a:pt x="14544" y="48455"/>
                    <a:pt x="14310" y="46253"/>
                    <a:pt x="13677" y="44152"/>
                  </a:cubicBezTo>
                  <a:cubicBezTo>
                    <a:pt x="13910" y="44085"/>
                    <a:pt x="14110" y="44018"/>
                    <a:pt x="14310" y="43951"/>
                  </a:cubicBezTo>
                  <a:close/>
                  <a:moveTo>
                    <a:pt x="11818" y="0"/>
                  </a:moveTo>
                  <a:cubicBezTo>
                    <a:pt x="11672" y="0"/>
                    <a:pt x="11523" y="17"/>
                    <a:pt x="11375" y="53"/>
                  </a:cubicBezTo>
                  <a:cubicBezTo>
                    <a:pt x="9841" y="487"/>
                    <a:pt x="8907" y="3222"/>
                    <a:pt x="8840" y="4690"/>
                  </a:cubicBezTo>
                  <a:cubicBezTo>
                    <a:pt x="8840" y="4823"/>
                    <a:pt x="9007" y="6758"/>
                    <a:pt x="9007" y="6758"/>
                  </a:cubicBezTo>
                  <a:lnTo>
                    <a:pt x="9040" y="6758"/>
                  </a:lnTo>
                  <a:cubicBezTo>
                    <a:pt x="8907" y="7192"/>
                    <a:pt x="8740" y="7659"/>
                    <a:pt x="8573" y="8192"/>
                  </a:cubicBezTo>
                  <a:cubicBezTo>
                    <a:pt x="8273" y="9126"/>
                    <a:pt x="7973" y="10194"/>
                    <a:pt x="7706" y="11395"/>
                  </a:cubicBezTo>
                  <a:cubicBezTo>
                    <a:pt x="7372" y="12696"/>
                    <a:pt x="7139" y="13997"/>
                    <a:pt x="7005" y="15298"/>
                  </a:cubicBezTo>
                  <a:cubicBezTo>
                    <a:pt x="6805" y="16765"/>
                    <a:pt x="6772" y="18266"/>
                    <a:pt x="6838" y="19734"/>
                  </a:cubicBezTo>
                  <a:lnTo>
                    <a:pt x="6838" y="19801"/>
                  </a:lnTo>
                  <a:cubicBezTo>
                    <a:pt x="6672" y="19367"/>
                    <a:pt x="6171" y="18133"/>
                    <a:pt x="6138" y="18033"/>
                  </a:cubicBezTo>
                  <a:cubicBezTo>
                    <a:pt x="5453" y="16851"/>
                    <a:pt x="3608" y="15001"/>
                    <a:pt x="2064" y="15001"/>
                  </a:cubicBezTo>
                  <a:cubicBezTo>
                    <a:pt x="1952" y="15001"/>
                    <a:pt x="1843" y="15010"/>
                    <a:pt x="1735" y="15031"/>
                  </a:cubicBezTo>
                  <a:cubicBezTo>
                    <a:pt x="634" y="15264"/>
                    <a:pt x="0" y="16432"/>
                    <a:pt x="400" y="17532"/>
                  </a:cubicBezTo>
                  <a:cubicBezTo>
                    <a:pt x="734" y="18633"/>
                    <a:pt x="1902" y="19400"/>
                    <a:pt x="2902" y="19767"/>
                  </a:cubicBezTo>
                  <a:cubicBezTo>
                    <a:pt x="3492" y="19993"/>
                    <a:pt x="4488" y="20047"/>
                    <a:pt x="5336" y="20047"/>
                  </a:cubicBezTo>
                  <a:cubicBezTo>
                    <a:pt x="6119" y="20047"/>
                    <a:pt x="6776" y="20001"/>
                    <a:pt x="6872" y="20001"/>
                  </a:cubicBezTo>
                  <a:cubicBezTo>
                    <a:pt x="7005" y="21502"/>
                    <a:pt x="7205" y="23003"/>
                    <a:pt x="7539" y="24471"/>
                  </a:cubicBezTo>
                  <a:cubicBezTo>
                    <a:pt x="7706" y="25338"/>
                    <a:pt x="7906" y="26205"/>
                    <a:pt x="8139" y="27073"/>
                  </a:cubicBezTo>
                  <a:cubicBezTo>
                    <a:pt x="7973" y="26706"/>
                    <a:pt x="7839" y="26372"/>
                    <a:pt x="7806" y="26305"/>
                  </a:cubicBezTo>
                  <a:cubicBezTo>
                    <a:pt x="7152" y="25123"/>
                    <a:pt x="5280" y="23273"/>
                    <a:pt x="3759" y="23273"/>
                  </a:cubicBezTo>
                  <a:cubicBezTo>
                    <a:pt x="3649" y="23273"/>
                    <a:pt x="3541" y="23283"/>
                    <a:pt x="3436" y="23303"/>
                  </a:cubicBezTo>
                  <a:cubicBezTo>
                    <a:pt x="2302" y="23537"/>
                    <a:pt x="1668" y="24738"/>
                    <a:pt x="2068" y="25805"/>
                  </a:cubicBezTo>
                  <a:cubicBezTo>
                    <a:pt x="2402" y="26906"/>
                    <a:pt x="3569" y="27673"/>
                    <a:pt x="4603" y="28040"/>
                  </a:cubicBezTo>
                  <a:cubicBezTo>
                    <a:pt x="5186" y="28266"/>
                    <a:pt x="6140" y="28322"/>
                    <a:pt x="6969" y="28322"/>
                  </a:cubicBezTo>
                  <a:cubicBezTo>
                    <a:pt x="7611" y="28322"/>
                    <a:pt x="8178" y="28288"/>
                    <a:pt x="8440" y="28273"/>
                  </a:cubicBezTo>
                  <a:lnTo>
                    <a:pt x="8706" y="29274"/>
                  </a:lnTo>
                  <a:cubicBezTo>
                    <a:pt x="9140" y="30875"/>
                    <a:pt x="9540" y="32443"/>
                    <a:pt x="9941" y="34011"/>
                  </a:cubicBezTo>
                  <a:cubicBezTo>
                    <a:pt x="10074" y="34545"/>
                    <a:pt x="10174" y="35112"/>
                    <a:pt x="10274" y="35645"/>
                  </a:cubicBezTo>
                  <a:cubicBezTo>
                    <a:pt x="10141" y="35312"/>
                    <a:pt x="10041" y="35045"/>
                    <a:pt x="10007" y="34978"/>
                  </a:cubicBezTo>
                  <a:cubicBezTo>
                    <a:pt x="9354" y="33796"/>
                    <a:pt x="7482" y="31946"/>
                    <a:pt x="5961" y="31946"/>
                  </a:cubicBezTo>
                  <a:cubicBezTo>
                    <a:pt x="5851" y="31946"/>
                    <a:pt x="5743" y="31956"/>
                    <a:pt x="5638" y="31976"/>
                  </a:cubicBezTo>
                  <a:cubicBezTo>
                    <a:pt x="4503" y="32210"/>
                    <a:pt x="3870" y="33410"/>
                    <a:pt x="4270" y="34478"/>
                  </a:cubicBezTo>
                  <a:cubicBezTo>
                    <a:pt x="4603" y="35579"/>
                    <a:pt x="5804" y="36346"/>
                    <a:pt x="6805" y="36713"/>
                  </a:cubicBezTo>
                  <a:cubicBezTo>
                    <a:pt x="7393" y="36936"/>
                    <a:pt x="8388" y="36999"/>
                    <a:pt x="9235" y="36999"/>
                  </a:cubicBezTo>
                  <a:cubicBezTo>
                    <a:pt x="9781" y="36999"/>
                    <a:pt x="10266" y="36973"/>
                    <a:pt x="10541" y="36946"/>
                  </a:cubicBezTo>
                  <a:cubicBezTo>
                    <a:pt x="10641" y="37513"/>
                    <a:pt x="10741" y="38080"/>
                    <a:pt x="10808" y="38614"/>
                  </a:cubicBezTo>
                  <a:cubicBezTo>
                    <a:pt x="10841" y="39014"/>
                    <a:pt x="10908" y="39381"/>
                    <a:pt x="10941" y="39748"/>
                  </a:cubicBezTo>
                  <a:cubicBezTo>
                    <a:pt x="10975" y="40115"/>
                    <a:pt x="10975" y="40482"/>
                    <a:pt x="11008" y="40849"/>
                  </a:cubicBezTo>
                  <a:cubicBezTo>
                    <a:pt x="10741" y="41049"/>
                    <a:pt x="10441" y="41316"/>
                    <a:pt x="10074" y="41583"/>
                  </a:cubicBezTo>
                  <a:cubicBezTo>
                    <a:pt x="9283" y="40364"/>
                    <a:pt x="8037" y="39047"/>
                    <a:pt x="6817" y="39047"/>
                  </a:cubicBezTo>
                  <a:cubicBezTo>
                    <a:pt x="6802" y="39047"/>
                    <a:pt x="6787" y="39047"/>
                    <a:pt x="6772" y="39048"/>
                  </a:cubicBezTo>
                  <a:cubicBezTo>
                    <a:pt x="5638" y="39148"/>
                    <a:pt x="4837" y="40182"/>
                    <a:pt x="5070" y="41316"/>
                  </a:cubicBezTo>
                  <a:cubicBezTo>
                    <a:pt x="5237" y="42450"/>
                    <a:pt x="6271" y="43384"/>
                    <a:pt x="7239" y="43918"/>
                  </a:cubicBezTo>
                  <a:cubicBezTo>
                    <a:pt x="7372" y="43985"/>
                    <a:pt x="7506" y="44051"/>
                    <a:pt x="7639" y="44085"/>
                  </a:cubicBezTo>
                  <a:cubicBezTo>
                    <a:pt x="6338" y="45653"/>
                    <a:pt x="5404" y="47487"/>
                    <a:pt x="4870" y="49455"/>
                  </a:cubicBezTo>
                  <a:cubicBezTo>
                    <a:pt x="3469" y="55259"/>
                    <a:pt x="6905" y="61197"/>
                    <a:pt x="6905" y="61197"/>
                  </a:cubicBezTo>
                  <a:cubicBezTo>
                    <a:pt x="6905" y="61197"/>
                    <a:pt x="11709" y="58228"/>
                    <a:pt x="13610" y="53258"/>
                  </a:cubicBezTo>
                  <a:cubicBezTo>
                    <a:pt x="14410" y="52157"/>
                    <a:pt x="15478" y="50723"/>
                    <a:pt x="16612" y="49022"/>
                  </a:cubicBezTo>
                  <a:cubicBezTo>
                    <a:pt x="17046" y="48388"/>
                    <a:pt x="17479" y="47687"/>
                    <a:pt x="17946" y="46954"/>
                  </a:cubicBezTo>
                  <a:cubicBezTo>
                    <a:pt x="18213" y="47087"/>
                    <a:pt x="20548" y="48121"/>
                    <a:pt x="21716" y="48121"/>
                  </a:cubicBezTo>
                  <a:cubicBezTo>
                    <a:pt x="22783" y="48088"/>
                    <a:pt x="24151" y="47787"/>
                    <a:pt x="24818" y="46853"/>
                  </a:cubicBezTo>
                  <a:cubicBezTo>
                    <a:pt x="25518" y="45953"/>
                    <a:pt x="25285" y="44652"/>
                    <a:pt x="24318" y="44051"/>
                  </a:cubicBezTo>
                  <a:cubicBezTo>
                    <a:pt x="23987" y="43855"/>
                    <a:pt x="23590" y="43771"/>
                    <a:pt x="23161" y="43771"/>
                  </a:cubicBezTo>
                  <a:cubicBezTo>
                    <a:pt x="21774" y="43771"/>
                    <a:pt x="20063" y="44647"/>
                    <a:pt x="19247" y="45386"/>
                  </a:cubicBezTo>
                  <a:cubicBezTo>
                    <a:pt x="19181" y="45419"/>
                    <a:pt x="18547" y="46120"/>
                    <a:pt x="18180" y="46553"/>
                  </a:cubicBezTo>
                  <a:cubicBezTo>
                    <a:pt x="18380" y="46253"/>
                    <a:pt x="18547" y="45986"/>
                    <a:pt x="18747" y="45686"/>
                  </a:cubicBezTo>
                  <a:cubicBezTo>
                    <a:pt x="19114" y="45052"/>
                    <a:pt x="19447" y="44452"/>
                    <a:pt x="19848" y="43818"/>
                  </a:cubicBezTo>
                  <a:lnTo>
                    <a:pt x="20348" y="42817"/>
                  </a:lnTo>
                  <a:cubicBezTo>
                    <a:pt x="20548" y="42517"/>
                    <a:pt x="20682" y="42150"/>
                    <a:pt x="20848" y="41783"/>
                  </a:cubicBezTo>
                  <a:cubicBezTo>
                    <a:pt x="21249" y="40983"/>
                    <a:pt x="21582" y="40149"/>
                    <a:pt x="21916" y="39281"/>
                  </a:cubicBezTo>
                  <a:cubicBezTo>
                    <a:pt x="22416" y="39615"/>
                    <a:pt x="24318" y="40782"/>
                    <a:pt x="25385" y="40916"/>
                  </a:cubicBezTo>
                  <a:cubicBezTo>
                    <a:pt x="25661" y="40959"/>
                    <a:pt x="25959" y="40984"/>
                    <a:pt x="26262" y="40984"/>
                  </a:cubicBezTo>
                  <a:cubicBezTo>
                    <a:pt x="27134" y="40984"/>
                    <a:pt x="28052" y="40776"/>
                    <a:pt x="28621" y="40182"/>
                  </a:cubicBezTo>
                  <a:cubicBezTo>
                    <a:pt x="29455" y="39381"/>
                    <a:pt x="29421" y="38080"/>
                    <a:pt x="28554" y="37313"/>
                  </a:cubicBezTo>
                  <a:cubicBezTo>
                    <a:pt x="28133" y="36961"/>
                    <a:pt x="27530" y="36821"/>
                    <a:pt x="26870" y="36821"/>
                  </a:cubicBezTo>
                  <a:cubicBezTo>
                    <a:pt x="25595" y="36821"/>
                    <a:pt x="24108" y="37341"/>
                    <a:pt x="23317" y="37847"/>
                  </a:cubicBezTo>
                  <a:cubicBezTo>
                    <a:pt x="23250" y="37914"/>
                    <a:pt x="22450" y="38581"/>
                    <a:pt x="22016" y="38948"/>
                  </a:cubicBezTo>
                  <a:cubicBezTo>
                    <a:pt x="22216" y="38414"/>
                    <a:pt x="22416" y="37914"/>
                    <a:pt x="22583" y="37380"/>
                  </a:cubicBezTo>
                  <a:cubicBezTo>
                    <a:pt x="23117" y="35846"/>
                    <a:pt x="23584" y="34278"/>
                    <a:pt x="24051" y="32743"/>
                  </a:cubicBezTo>
                  <a:cubicBezTo>
                    <a:pt x="24184" y="32243"/>
                    <a:pt x="24351" y="31776"/>
                    <a:pt x="24484" y="31309"/>
                  </a:cubicBezTo>
                  <a:cubicBezTo>
                    <a:pt x="24684" y="31409"/>
                    <a:pt x="26886" y="32843"/>
                    <a:pt x="28087" y="33010"/>
                  </a:cubicBezTo>
                  <a:cubicBezTo>
                    <a:pt x="28363" y="33053"/>
                    <a:pt x="28661" y="33079"/>
                    <a:pt x="28964" y="33079"/>
                  </a:cubicBezTo>
                  <a:cubicBezTo>
                    <a:pt x="29836" y="33079"/>
                    <a:pt x="30754" y="32870"/>
                    <a:pt x="31323" y="32276"/>
                  </a:cubicBezTo>
                  <a:cubicBezTo>
                    <a:pt x="32156" y="31476"/>
                    <a:pt x="32123" y="30141"/>
                    <a:pt x="31256" y="29408"/>
                  </a:cubicBezTo>
                  <a:cubicBezTo>
                    <a:pt x="30835" y="29055"/>
                    <a:pt x="30232" y="28916"/>
                    <a:pt x="29572" y="28916"/>
                  </a:cubicBezTo>
                  <a:cubicBezTo>
                    <a:pt x="28297" y="28916"/>
                    <a:pt x="26810" y="29436"/>
                    <a:pt x="26019" y="29941"/>
                  </a:cubicBezTo>
                  <a:cubicBezTo>
                    <a:pt x="25952" y="30008"/>
                    <a:pt x="24785" y="30942"/>
                    <a:pt x="24518" y="31209"/>
                  </a:cubicBezTo>
                  <a:cubicBezTo>
                    <a:pt x="24851" y="30141"/>
                    <a:pt x="25185" y="29107"/>
                    <a:pt x="25552" y="28107"/>
                  </a:cubicBezTo>
                  <a:cubicBezTo>
                    <a:pt x="26052" y="26739"/>
                    <a:pt x="26653" y="25405"/>
                    <a:pt x="27320" y="24137"/>
                  </a:cubicBezTo>
                  <a:cubicBezTo>
                    <a:pt x="27386" y="24171"/>
                    <a:pt x="29688" y="25672"/>
                    <a:pt x="30922" y="25838"/>
                  </a:cubicBezTo>
                  <a:cubicBezTo>
                    <a:pt x="31198" y="25881"/>
                    <a:pt x="31496" y="25907"/>
                    <a:pt x="31800" y="25907"/>
                  </a:cubicBezTo>
                  <a:cubicBezTo>
                    <a:pt x="32673" y="25907"/>
                    <a:pt x="33597" y="25698"/>
                    <a:pt x="34191" y="25105"/>
                  </a:cubicBezTo>
                  <a:cubicBezTo>
                    <a:pt x="34992" y="24304"/>
                    <a:pt x="34958" y="23003"/>
                    <a:pt x="34091" y="22236"/>
                  </a:cubicBezTo>
                  <a:cubicBezTo>
                    <a:pt x="33670" y="21883"/>
                    <a:pt x="33067" y="21744"/>
                    <a:pt x="32409" y="21744"/>
                  </a:cubicBezTo>
                  <a:cubicBezTo>
                    <a:pt x="31136" y="21744"/>
                    <a:pt x="29657" y="22264"/>
                    <a:pt x="28887" y="22770"/>
                  </a:cubicBezTo>
                  <a:cubicBezTo>
                    <a:pt x="28787" y="22836"/>
                    <a:pt x="27553" y="23870"/>
                    <a:pt x="27353" y="24070"/>
                  </a:cubicBezTo>
                  <a:cubicBezTo>
                    <a:pt x="27386" y="24004"/>
                    <a:pt x="27420" y="23904"/>
                    <a:pt x="27453" y="23837"/>
                  </a:cubicBezTo>
                  <a:cubicBezTo>
                    <a:pt x="28154" y="22569"/>
                    <a:pt x="28988" y="21369"/>
                    <a:pt x="29888" y="20234"/>
                  </a:cubicBezTo>
                  <a:cubicBezTo>
                    <a:pt x="30389" y="19601"/>
                    <a:pt x="30922" y="19034"/>
                    <a:pt x="31423" y="18500"/>
                  </a:cubicBezTo>
                  <a:cubicBezTo>
                    <a:pt x="31823" y="18833"/>
                    <a:pt x="33724" y="20301"/>
                    <a:pt x="34758" y="20568"/>
                  </a:cubicBezTo>
                  <a:cubicBezTo>
                    <a:pt x="35184" y="20678"/>
                    <a:pt x="35673" y="20754"/>
                    <a:pt x="36160" y="20754"/>
                  </a:cubicBezTo>
                  <a:cubicBezTo>
                    <a:pt x="36856" y="20754"/>
                    <a:pt x="37551" y="20599"/>
                    <a:pt x="38061" y="20168"/>
                  </a:cubicBezTo>
                  <a:cubicBezTo>
                    <a:pt x="38961" y="19467"/>
                    <a:pt x="39095" y="18166"/>
                    <a:pt x="38294" y="17332"/>
                  </a:cubicBezTo>
                  <a:cubicBezTo>
                    <a:pt x="37791" y="16815"/>
                    <a:pt x="36954" y="16618"/>
                    <a:pt x="36067" y="16618"/>
                  </a:cubicBezTo>
                  <a:cubicBezTo>
                    <a:pt x="34954" y="16618"/>
                    <a:pt x="33763" y="16928"/>
                    <a:pt x="33057" y="17299"/>
                  </a:cubicBezTo>
                  <a:cubicBezTo>
                    <a:pt x="32990" y="17332"/>
                    <a:pt x="32323" y="17766"/>
                    <a:pt x="31823" y="18066"/>
                  </a:cubicBezTo>
                  <a:cubicBezTo>
                    <a:pt x="32056" y="17833"/>
                    <a:pt x="32290" y="17599"/>
                    <a:pt x="32523" y="17366"/>
                  </a:cubicBezTo>
                  <a:cubicBezTo>
                    <a:pt x="33391" y="16498"/>
                    <a:pt x="34225" y="15765"/>
                    <a:pt x="34992" y="15131"/>
                  </a:cubicBezTo>
                  <a:cubicBezTo>
                    <a:pt x="35392" y="14764"/>
                    <a:pt x="35792" y="14464"/>
                    <a:pt x="36193" y="14163"/>
                  </a:cubicBezTo>
                  <a:cubicBezTo>
                    <a:pt x="36622" y="14244"/>
                    <a:pt x="38175" y="14519"/>
                    <a:pt x="39304" y="14519"/>
                  </a:cubicBezTo>
                  <a:cubicBezTo>
                    <a:pt x="39578" y="14519"/>
                    <a:pt x="39827" y="14503"/>
                    <a:pt x="40029" y="14464"/>
                  </a:cubicBezTo>
                  <a:cubicBezTo>
                    <a:pt x="41096" y="14230"/>
                    <a:pt x="42330" y="13596"/>
                    <a:pt x="42797" y="12562"/>
                  </a:cubicBezTo>
                  <a:cubicBezTo>
                    <a:pt x="43264" y="11528"/>
                    <a:pt x="42764" y="10294"/>
                    <a:pt x="41697" y="9927"/>
                  </a:cubicBezTo>
                  <a:cubicBezTo>
                    <a:pt x="41503" y="9860"/>
                    <a:pt x="41298" y="9829"/>
                    <a:pt x="41085" y="9829"/>
                  </a:cubicBezTo>
                  <a:cubicBezTo>
                    <a:pt x="39606" y="9829"/>
                    <a:pt x="37756" y="11308"/>
                    <a:pt x="37027" y="12329"/>
                  </a:cubicBezTo>
                  <a:cubicBezTo>
                    <a:pt x="36960" y="12429"/>
                    <a:pt x="36026" y="14130"/>
                    <a:pt x="36059" y="14130"/>
                  </a:cubicBezTo>
                  <a:lnTo>
                    <a:pt x="36093" y="14130"/>
                  </a:lnTo>
                  <a:cubicBezTo>
                    <a:pt x="35726" y="14430"/>
                    <a:pt x="35325" y="14730"/>
                    <a:pt x="34925" y="15064"/>
                  </a:cubicBezTo>
                  <a:cubicBezTo>
                    <a:pt x="34158" y="15664"/>
                    <a:pt x="33291" y="16398"/>
                    <a:pt x="32423" y="17232"/>
                  </a:cubicBezTo>
                  <a:cubicBezTo>
                    <a:pt x="31456" y="18100"/>
                    <a:pt x="30555" y="19067"/>
                    <a:pt x="29688" y="20068"/>
                  </a:cubicBezTo>
                  <a:cubicBezTo>
                    <a:pt x="28721" y="21168"/>
                    <a:pt x="27887" y="22369"/>
                    <a:pt x="27153" y="23670"/>
                  </a:cubicBezTo>
                  <a:lnTo>
                    <a:pt x="27120" y="23704"/>
                  </a:lnTo>
                  <a:cubicBezTo>
                    <a:pt x="27220" y="23237"/>
                    <a:pt x="27453" y="21936"/>
                    <a:pt x="27453" y="21836"/>
                  </a:cubicBezTo>
                  <a:cubicBezTo>
                    <a:pt x="27553" y="20401"/>
                    <a:pt x="26919" y="17532"/>
                    <a:pt x="25452" y="16899"/>
                  </a:cubicBezTo>
                  <a:cubicBezTo>
                    <a:pt x="25226" y="16814"/>
                    <a:pt x="24996" y="16774"/>
                    <a:pt x="24772" y="16774"/>
                  </a:cubicBezTo>
                  <a:cubicBezTo>
                    <a:pt x="23931" y="16774"/>
                    <a:pt x="23160" y="17331"/>
                    <a:pt x="22950" y="18200"/>
                  </a:cubicBezTo>
                  <a:cubicBezTo>
                    <a:pt x="22616" y="19300"/>
                    <a:pt x="23183" y="20601"/>
                    <a:pt x="23851" y="21469"/>
                  </a:cubicBezTo>
                  <a:cubicBezTo>
                    <a:pt x="24551" y="22436"/>
                    <a:pt x="26853" y="23737"/>
                    <a:pt x="27053" y="23870"/>
                  </a:cubicBezTo>
                  <a:cubicBezTo>
                    <a:pt x="26319" y="25171"/>
                    <a:pt x="25685" y="26539"/>
                    <a:pt x="25118" y="27940"/>
                  </a:cubicBezTo>
                  <a:cubicBezTo>
                    <a:pt x="24818" y="28740"/>
                    <a:pt x="24518" y="29574"/>
                    <a:pt x="24217" y="30408"/>
                  </a:cubicBezTo>
                  <a:cubicBezTo>
                    <a:pt x="24284" y="30008"/>
                    <a:pt x="24384" y="29641"/>
                    <a:pt x="24384" y="29608"/>
                  </a:cubicBezTo>
                  <a:cubicBezTo>
                    <a:pt x="24484" y="28173"/>
                    <a:pt x="23817" y="25305"/>
                    <a:pt x="22349" y="24671"/>
                  </a:cubicBezTo>
                  <a:cubicBezTo>
                    <a:pt x="22124" y="24586"/>
                    <a:pt x="21894" y="24546"/>
                    <a:pt x="21669" y="24546"/>
                  </a:cubicBezTo>
                  <a:cubicBezTo>
                    <a:pt x="20829" y="24546"/>
                    <a:pt x="20058" y="25103"/>
                    <a:pt x="19848" y="25972"/>
                  </a:cubicBezTo>
                  <a:cubicBezTo>
                    <a:pt x="19514" y="27073"/>
                    <a:pt x="20081" y="28340"/>
                    <a:pt x="20748" y="29241"/>
                  </a:cubicBezTo>
                  <a:cubicBezTo>
                    <a:pt x="21382" y="30108"/>
                    <a:pt x="23317" y="31276"/>
                    <a:pt x="23851" y="31576"/>
                  </a:cubicBezTo>
                  <a:cubicBezTo>
                    <a:pt x="23750" y="31876"/>
                    <a:pt x="23617" y="32210"/>
                    <a:pt x="23517" y="32543"/>
                  </a:cubicBezTo>
                  <a:cubicBezTo>
                    <a:pt x="23017" y="34078"/>
                    <a:pt x="22516" y="35612"/>
                    <a:pt x="21983" y="37113"/>
                  </a:cubicBezTo>
                  <a:cubicBezTo>
                    <a:pt x="21782" y="37647"/>
                    <a:pt x="21582" y="38147"/>
                    <a:pt x="21382" y="38681"/>
                  </a:cubicBezTo>
                  <a:cubicBezTo>
                    <a:pt x="21449" y="38314"/>
                    <a:pt x="21482" y="38014"/>
                    <a:pt x="21482" y="37980"/>
                  </a:cubicBezTo>
                  <a:cubicBezTo>
                    <a:pt x="21582" y="36513"/>
                    <a:pt x="20948" y="33677"/>
                    <a:pt x="19447" y="33044"/>
                  </a:cubicBezTo>
                  <a:cubicBezTo>
                    <a:pt x="19229" y="32959"/>
                    <a:pt x="19005" y="32919"/>
                    <a:pt x="18784" y="32919"/>
                  </a:cubicBezTo>
                  <a:cubicBezTo>
                    <a:pt x="17959" y="32919"/>
                    <a:pt x="17182" y="33476"/>
                    <a:pt x="16946" y="34344"/>
                  </a:cubicBezTo>
                  <a:cubicBezTo>
                    <a:pt x="16645" y="35445"/>
                    <a:pt x="17246" y="36746"/>
                    <a:pt x="17846" y="37580"/>
                  </a:cubicBezTo>
                  <a:cubicBezTo>
                    <a:pt x="18480" y="38447"/>
                    <a:pt x="20248" y="39515"/>
                    <a:pt x="20882" y="39882"/>
                  </a:cubicBezTo>
                  <a:cubicBezTo>
                    <a:pt x="20648" y="40415"/>
                    <a:pt x="20415" y="40916"/>
                    <a:pt x="20181" y="41416"/>
                  </a:cubicBezTo>
                  <a:cubicBezTo>
                    <a:pt x="20014" y="41750"/>
                    <a:pt x="19881" y="42083"/>
                    <a:pt x="19681" y="42417"/>
                  </a:cubicBezTo>
                  <a:lnTo>
                    <a:pt x="19114" y="43384"/>
                  </a:lnTo>
                  <a:cubicBezTo>
                    <a:pt x="18747" y="43985"/>
                    <a:pt x="18380" y="44619"/>
                    <a:pt x="18013" y="45186"/>
                  </a:cubicBezTo>
                  <a:cubicBezTo>
                    <a:pt x="17746" y="45586"/>
                    <a:pt x="17513" y="45953"/>
                    <a:pt x="17246" y="46353"/>
                  </a:cubicBezTo>
                  <a:cubicBezTo>
                    <a:pt x="17446" y="45819"/>
                    <a:pt x="17813" y="44785"/>
                    <a:pt x="17813" y="44685"/>
                  </a:cubicBezTo>
                  <a:cubicBezTo>
                    <a:pt x="18046" y="43418"/>
                    <a:pt x="17980" y="42150"/>
                    <a:pt x="17579" y="40916"/>
                  </a:cubicBezTo>
                  <a:cubicBezTo>
                    <a:pt x="17613" y="40782"/>
                    <a:pt x="17613" y="40649"/>
                    <a:pt x="17613" y="40516"/>
                  </a:cubicBezTo>
                  <a:cubicBezTo>
                    <a:pt x="17713" y="39381"/>
                    <a:pt x="16812" y="38414"/>
                    <a:pt x="15678" y="38414"/>
                  </a:cubicBezTo>
                  <a:cubicBezTo>
                    <a:pt x="14444" y="38481"/>
                    <a:pt x="13276" y="39915"/>
                    <a:pt x="12643" y="41216"/>
                  </a:cubicBezTo>
                  <a:cubicBezTo>
                    <a:pt x="12309" y="40482"/>
                    <a:pt x="12042" y="40015"/>
                    <a:pt x="12042" y="40015"/>
                  </a:cubicBezTo>
                  <a:cubicBezTo>
                    <a:pt x="12042" y="40015"/>
                    <a:pt x="11942" y="40082"/>
                    <a:pt x="11775" y="40182"/>
                  </a:cubicBezTo>
                  <a:cubicBezTo>
                    <a:pt x="11775" y="40015"/>
                    <a:pt x="11742" y="39815"/>
                    <a:pt x="11742" y="39615"/>
                  </a:cubicBezTo>
                  <a:cubicBezTo>
                    <a:pt x="11709" y="39248"/>
                    <a:pt x="11642" y="38848"/>
                    <a:pt x="11575" y="38447"/>
                  </a:cubicBezTo>
                  <a:cubicBezTo>
                    <a:pt x="11442" y="37580"/>
                    <a:pt x="11275" y="36679"/>
                    <a:pt x="11075" y="35779"/>
                  </a:cubicBezTo>
                  <a:cubicBezTo>
                    <a:pt x="11675" y="35745"/>
                    <a:pt x="13877" y="35679"/>
                    <a:pt x="14844" y="35212"/>
                  </a:cubicBezTo>
                  <a:cubicBezTo>
                    <a:pt x="15811" y="34745"/>
                    <a:pt x="16912" y="33877"/>
                    <a:pt x="17112" y="32777"/>
                  </a:cubicBezTo>
                  <a:cubicBezTo>
                    <a:pt x="17379" y="31643"/>
                    <a:pt x="16612" y="30575"/>
                    <a:pt x="15511" y="30408"/>
                  </a:cubicBezTo>
                  <a:cubicBezTo>
                    <a:pt x="15453" y="30402"/>
                    <a:pt x="15395" y="30399"/>
                    <a:pt x="15337" y="30399"/>
                  </a:cubicBezTo>
                  <a:cubicBezTo>
                    <a:pt x="13777" y="30399"/>
                    <a:pt x="12022" y="32491"/>
                    <a:pt x="11475" y="33777"/>
                  </a:cubicBezTo>
                  <a:cubicBezTo>
                    <a:pt x="11442" y="33844"/>
                    <a:pt x="11141" y="34845"/>
                    <a:pt x="10975" y="35412"/>
                  </a:cubicBezTo>
                  <a:cubicBezTo>
                    <a:pt x="10875" y="34845"/>
                    <a:pt x="10741" y="34311"/>
                    <a:pt x="10608" y="33777"/>
                  </a:cubicBezTo>
                  <a:cubicBezTo>
                    <a:pt x="10174" y="32210"/>
                    <a:pt x="9707" y="30642"/>
                    <a:pt x="9273" y="29041"/>
                  </a:cubicBezTo>
                  <a:cubicBezTo>
                    <a:pt x="9107" y="28574"/>
                    <a:pt x="8973" y="28073"/>
                    <a:pt x="8840" y="27606"/>
                  </a:cubicBezTo>
                  <a:cubicBezTo>
                    <a:pt x="9073" y="27606"/>
                    <a:pt x="11675" y="27573"/>
                    <a:pt x="12743" y="27039"/>
                  </a:cubicBezTo>
                  <a:cubicBezTo>
                    <a:pt x="13710" y="26572"/>
                    <a:pt x="14811" y="25738"/>
                    <a:pt x="15044" y="24604"/>
                  </a:cubicBezTo>
                  <a:cubicBezTo>
                    <a:pt x="15278" y="23503"/>
                    <a:pt x="14544" y="22403"/>
                    <a:pt x="13410" y="22236"/>
                  </a:cubicBezTo>
                  <a:cubicBezTo>
                    <a:pt x="13353" y="22230"/>
                    <a:pt x="13295" y="22227"/>
                    <a:pt x="13238" y="22227"/>
                  </a:cubicBezTo>
                  <a:cubicBezTo>
                    <a:pt x="11677" y="22227"/>
                    <a:pt x="9920" y="24350"/>
                    <a:pt x="9374" y="25605"/>
                  </a:cubicBezTo>
                  <a:cubicBezTo>
                    <a:pt x="9340" y="25705"/>
                    <a:pt x="8907" y="27139"/>
                    <a:pt x="8806" y="27506"/>
                  </a:cubicBezTo>
                  <a:cubicBezTo>
                    <a:pt x="8506" y="26439"/>
                    <a:pt x="8239" y="25405"/>
                    <a:pt x="7973" y="24337"/>
                  </a:cubicBezTo>
                  <a:cubicBezTo>
                    <a:pt x="7639" y="22903"/>
                    <a:pt x="7405" y="21469"/>
                    <a:pt x="7239" y="20001"/>
                  </a:cubicBezTo>
                  <a:cubicBezTo>
                    <a:pt x="7339" y="20001"/>
                    <a:pt x="10074" y="19968"/>
                    <a:pt x="11175" y="19434"/>
                  </a:cubicBezTo>
                  <a:cubicBezTo>
                    <a:pt x="12142" y="19000"/>
                    <a:pt x="13243" y="18133"/>
                    <a:pt x="13476" y="16999"/>
                  </a:cubicBezTo>
                  <a:cubicBezTo>
                    <a:pt x="13710" y="15898"/>
                    <a:pt x="12976" y="14797"/>
                    <a:pt x="11842" y="14630"/>
                  </a:cubicBezTo>
                  <a:cubicBezTo>
                    <a:pt x="11785" y="14624"/>
                    <a:pt x="11728" y="14622"/>
                    <a:pt x="11670" y="14622"/>
                  </a:cubicBezTo>
                  <a:cubicBezTo>
                    <a:pt x="10109" y="14622"/>
                    <a:pt x="8353" y="16745"/>
                    <a:pt x="7806" y="17999"/>
                  </a:cubicBezTo>
                  <a:cubicBezTo>
                    <a:pt x="7772" y="18100"/>
                    <a:pt x="7305" y="19667"/>
                    <a:pt x="7239" y="19934"/>
                  </a:cubicBezTo>
                  <a:cubicBezTo>
                    <a:pt x="7239" y="19867"/>
                    <a:pt x="7205" y="19767"/>
                    <a:pt x="7205" y="19701"/>
                  </a:cubicBezTo>
                  <a:cubicBezTo>
                    <a:pt x="7105" y="18233"/>
                    <a:pt x="7105" y="16765"/>
                    <a:pt x="7272" y="15298"/>
                  </a:cubicBezTo>
                  <a:cubicBezTo>
                    <a:pt x="7339" y="14497"/>
                    <a:pt x="7439" y="13730"/>
                    <a:pt x="7572" y="12996"/>
                  </a:cubicBezTo>
                  <a:cubicBezTo>
                    <a:pt x="7833" y="13013"/>
                    <a:pt x="8603" y="13067"/>
                    <a:pt x="9427" y="13067"/>
                  </a:cubicBezTo>
                  <a:cubicBezTo>
                    <a:pt x="10181" y="13067"/>
                    <a:pt x="10981" y="13022"/>
                    <a:pt x="11475" y="12862"/>
                  </a:cubicBezTo>
                  <a:cubicBezTo>
                    <a:pt x="12476" y="12496"/>
                    <a:pt x="13643" y="11762"/>
                    <a:pt x="14010" y="10694"/>
                  </a:cubicBezTo>
                  <a:cubicBezTo>
                    <a:pt x="14344" y="9627"/>
                    <a:pt x="13710" y="8459"/>
                    <a:pt x="12643" y="8192"/>
                  </a:cubicBezTo>
                  <a:cubicBezTo>
                    <a:pt x="12514" y="8162"/>
                    <a:pt x="12382" y="8148"/>
                    <a:pt x="12248" y="8148"/>
                  </a:cubicBezTo>
                  <a:cubicBezTo>
                    <a:pt x="10740" y="8148"/>
                    <a:pt x="8916" y="9931"/>
                    <a:pt x="8273" y="11095"/>
                  </a:cubicBezTo>
                  <a:cubicBezTo>
                    <a:pt x="8206" y="11161"/>
                    <a:pt x="7906" y="11895"/>
                    <a:pt x="7672" y="12429"/>
                  </a:cubicBezTo>
                  <a:cubicBezTo>
                    <a:pt x="7739" y="12095"/>
                    <a:pt x="7806" y="11728"/>
                    <a:pt x="7872" y="11428"/>
                  </a:cubicBezTo>
                  <a:cubicBezTo>
                    <a:pt x="8106" y="10227"/>
                    <a:pt x="8406" y="9160"/>
                    <a:pt x="8673" y="8192"/>
                  </a:cubicBezTo>
                  <a:cubicBezTo>
                    <a:pt x="8840" y="7659"/>
                    <a:pt x="9007" y="7158"/>
                    <a:pt x="9140" y="6725"/>
                  </a:cubicBezTo>
                  <a:cubicBezTo>
                    <a:pt x="9640" y="6491"/>
                    <a:pt x="11742" y="5591"/>
                    <a:pt x="12476" y="4790"/>
                  </a:cubicBezTo>
                  <a:cubicBezTo>
                    <a:pt x="13210" y="4023"/>
                    <a:pt x="13910" y="2822"/>
                    <a:pt x="13743" y="1688"/>
                  </a:cubicBezTo>
                  <a:cubicBezTo>
                    <a:pt x="13599" y="707"/>
                    <a:pt x="12756" y="0"/>
                    <a:pt x="118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48"/>
          <p:cNvGrpSpPr/>
          <p:nvPr/>
        </p:nvGrpSpPr>
        <p:grpSpPr>
          <a:xfrm>
            <a:off x="1032966" y="539513"/>
            <a:ext cx="4881357" cy="4067929"/>
            <a:chOff x="713213" y="646371"/>
            <a:chExt cx="4753025" cy="3960982"/>
          </a:xfrm>
        </p:grpSpPr>
        <p:sp>
          <p:nvSpPr>
            <p:cNvPr id="1343" name="Google Shape;1343;p48"/>
            <p:cNvSpPr/>
            <p:nvPr/>
          </p:nvSpPr>
          <p:spPr>
            <a:xfrm>
              <a:off x="1248866" y="898550"/>
              <a:ext cx="3678108" cy="2537776"/>
            </a:xfrm>
            <a:custGeom>
              <a:rect b="b" l="l" r="r" t="t"/>
              <a:pathLst>
                <a:path extrusionOk="0" h="70484" w="102841">
                  <a:moveTo>
                    <a:pt x="2669" y="0"/>
                  </a:moveTo>
                  <a:cubicBezTo>
                    <a:pt x="1202" y="0"/>
                    <a:pt x="1" y="1201"/>
                    <a:pt x="1" y="2669"/>
                  </a:cubicBezTo>
                  <a:lnTo>
                    <a:pt x="1" y="70484"/>
                  </a:lnTo>
                  <a:lnTo>
                    <a:pt x="102841" y="70484"/>
                  </a:lnTo>
                  <a:lnTo>
                    <a:pt x="102841" y="2669"/>
                  </a:lnTo>
                  <a:cubicBezTo>
                    <a:pt x="102841" y="1201"/>
                    <a:pt x="101640" y="0"/>
                    <a:pt x="1001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8"/>
            <p:cNvSpPr/>
            <p:nvPr/>
          </p:nvSpPr>
          <p:spPr>
            <a:xfrm>
              <a:off x="1241713" y="891349"/>
              <a:ext cx="3693630" cy="2552214"/>
            </a:xfrm>
            <a:custGeom>
              <a:rect b="b" l="l" r="r" t="t"/>
              <a:pathLst>
                <a:path extrusionOk="0" h="70885" w="103275">
                  <a:moveTo>
                    <a:pt x="100372" y="400"/>
                  </a:moveTo>
                  <a:cubicBezTo>
                    <a:pt x="101740" y="400"/>
                    <a:pt x="102841" y="1501"/>
                    <a:pt x="102841" y="2869"/>
                  </a:cubicBezTo>
                  <a:lnTo>
                    <a:pt x="102841" y="70450"/>
                  </a:lnTo>
                  <a:lnTo>
                    <a:pt x="401" y="70450"/>
                  </a:lnTo>
                  <a:lnTo>
                    <a:pt x="401" y="2869"/>
                  </a:lnTo>
                  <a:cubicBezTo>
                    <a:pt x="401" y="1501"/>
                    <a:pt x="1502" y="400"/>
                    <a:pt x="2869" y="400"/>
                  </a:cubicBezTo>
                  <a:close/>
                  <a:moveTo>
                    <a:pt x="2869" y="0"/>
                  </a:moveTo>
                  <a:cubicBezTo>
                    <a:pt x="1268" y="0"/>
                    <a:pt x="1" y="1268"/>
                    <a:pt x="1" y="2869"/>
                  </a:cubicBezTo>
                  <a:lnTo>
                    <a:pt x="1" y="70884"/>
                  </a:lnTo>
                  <a:lnTo>
                    <a:pt x="103274" y="70884"/>
                  </a:lnTo>
                  <a:lnTo>
                    <a:pt x="103274" y="2869"/>
                  </a:lnTo>
                  <a:cubicBezTo>
                    <a:pt x="103274" y="1268"/>
                    <a:pt x="101973" y="0"/>
                    <a:pt x="1003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8"/>
            <p:cNvSpPr/>
            <p:nvPr/>
          </p:nvSpPr>
          <p:spPr>
            <a:xfrm>
              <a:off x="713213" y="3478345"/>
              <a:ext cx="4753025" cy="1120584"/>
            </a:xfrm>
            <a:custGeom>
              <a:rect b="b" l="l" r="r" t="t"/>
              <a:pathLst>
                <a:path extrusionOk="0" h="31123" w="132896">
                  <a:moveTo>
                    <a:pt x="14978" y="0"/>
                  </a:moveTo>
                  <a:lnTo>
                    <a:pt x="634" y="27854"/>
                  </a:lnTo>
                  <a:cubicBezTo>
                    <a:pt x="0" y="29121"/>
                    <a:pt x="1201" y="31123"/>
                    <a:pt x="2602" y="31123"/>
                  </a:cubicBezTo>
                  <a:lnTo>
                    <a:pt x="130193" y="31123"/>
                  </a:lnTo>
                  <a:cubicBezTo>
                    <a:pt x="131628" y="31123"/>
                    <a:pt x="132895" y="29021"/>
                    <a:pt x="132261" y="27754"/>
                  </a:cubicBezTo>
                  <a:lnTo>
                    <a:pt x="11781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8"/>
            <p:cNvSpPr/>
            <p:nvPr/>
          </p:nvSpPr>
          <p:spPr>
            <a:xfrm>
              <a:off x="717970" y="3469919"/>
              <a:ext cx="4743476" cy="1137434"/>
            </a:xfrm>
            <a:custGeom>
              <a:rect b="b" l="l" r="r" t="t"/>
              <a:pathLst>
                <a:path extrusionOk="0" h="31591" w="132629">
                  <a:moveTo>
                    <a:pt x="117585" y="435"/>
                  </a:moveTo>
                  <a:lnTo>
                    <a:pt x="131928" y="28088"/>
                  </a:lnTo>
                  <a:cubicBezTo>
                    <a:pt x="132162" y="28755"/>
                    <a:pt x="132062" y="29522"/>
                    <a:pt x="131661" y="30089"/>
                  </a:cubicBezTo>
                  <a:cubicBezTo>
                    <a:pt x="131328" y="30690"/>
                    <a:pt x="130727" y="31090"/>
                    <a:pt x="130060" y="31157"/>
                  </a:cubicBezTo>
                  <a:lnTo>
                    <a:pt x="2469" y="31157"/>
                  </a:lnTo>
                  <a:cubicBezTo>
                    <a:pt x="1835" y="31123"/>
                    <a:pt x="1235" y="30723"/>
                    <a:pt x="935" y="30156"/>
                  </a:cubicBezTo>
                  <a:cubicBezTo>
                    <a:pt x="534" y="29589"/>
                    <a:pt x="434" y="28855"/>
                    <a:pt x="701" y="28188"/>
                  </a:cubicBezTo>
                  <a:lnTo>
                    <a:pt x="14978" y="435"/>
                  </a:lnTo>
                  <a:close/>
                  <a:moveTo>
                    <a:pt x="14711" y="1"/>
                  </a:moveTo>
                  <a:lnTo>
                    <a:pt x="301" y="27988"/>
                  </a:lnTo>
                  <a:cubicBezTo>
                    <a:pt x="1" y="28788"/>
                    <a:pt x="101" y="29656"/>
                    <a:pt x="568" y="30356"/>
                  </a:cubicBezTo>
                  <a:cubicBezTo>
                    <a:pt x="935" y="31057"/>
                    <a:pt x="1669" y="31524"/>
                    <a:pt x="2469" y="31590"/>
                  </a:cubicBezTo>
                  <a:lnTo>
                    <a:pt x="130060" y="31590"/>
                  </a:lnTo>
                  <a:cubicBezTo>
                    <a:pt x="130894" y="31490"/>
                    <a:pt x="131628" y="31023"/>
                    <a:pt x="131995" y="30289"/>
                  </a:cubicBezTo>
                  <a:cubicBezTo>
                    <a:pt x="132495" y="29589"/>
                    <a:pt x="132629" y="28688"/>
                    <a:pt x="132295" y="27888"/>
                  </a:cubicBezTo>
                  <a:lnTo>
                    <a:pt x="117885" y="101"/>
                  </a:lnTo>
                  <a:lnTo>
                    <a:pt x="11781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8"/>
            <p:cNvSpPr/>
            <p:nvPr/>
          </p:nvSpPr>
          <p:spPr>
            <a:xfrm>
              <a:off x="722763" y="3436291"/>
              <a:ext cx="4730350" cy="1121808"/>
            </a:xfrm>
            <a:custGeom>
              <a:rect b="b" l="l" r="r" t="t"/>
              <a:pathLst>
                <a:path extrusionOk="0" h="31157" w="132262">
                  <a:moveTo>
                    <a:pt x="14711" y="1"/>
                  </a:moveTo>
                  <a:lnTo>
                    <a:pt x="634" y="28388"/>
                  </a:lnTo>
                  <a:cubicBezTo>
                    <a:pt x="0" y="29655"/>
                    <a:pt x="934" y="31157"/>
                    <a:pt x="2335" y="31157"/>
                  </a:cubicBezTo>
                  <a:lnTo>
                    <a:pt x="129926" y="31157"/>
                  </a:lnTo>
                  <a:cubicBezTo>
                    <a:pt x="131327" y="31157"/>
                    <a:pt x="132261" y="29655"/>
                    <a:pt x="131627" y="28388"/>
                  </a:cubicBezTo>
                  <a:lnTo>
                    <a:pt x="1175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8"/>
            <p:cNvSpPr/>
            <p:nvPr/>
          </p:nvSpPr>
          <p:spPr>
            <a:xfrm>
              <a:off x="713213" y="3427902"/>
              <a:ext cx="4749449" cy="1137398"/>
            </a:xfrm>
            <a:custGeom>
              <a:rect b="b" l="l" r="r" t="t"/>
              <a:pathLst>
                <a:path extrusionOk="0" h="31590" w="132796">
                  <a:moveTo>
                    <a:pt x="117718" y="434"/>
                  </a:moveTo>
                  <a:lnTo>
                    <a:pt x="131728" y="28721"/>
                  </a:lnTo>
                  <a:cubicBezTo>
                    <a:pt x="132261" y="29855"/>
                    <a:pt x="131461" y="31156"/>
                    <a:pt x="130193" y="31156"/>
                  </a:cubicBezTo>
                  <a:lnTo>
                    <a:pt x="2602" y="31156"/>
                  </a:lnTo>
                  <a:cubicBezTo>
                    <a:pt x="1368" y="31156"/>
                    <a:pt x="534" y="29855"/>
                    <a:pt x="1101" y="28721"/>
                  </a:cubicBezTo>
                  <a:lnTo>
                    <a:pt x="15111" y="434"/>
                  </a:lnTo>
                  <a:close/>
                  <a:moveTo>
                    <a:pt x="14978" y="0"/>
                  </a:moveTo>
                  <a:cubicBezTo>
                    <a:pt x="14878" y="0"/>
                    <a:pt x="14811" y="67"/>
                    <a:pt x="14778" y="134"/>
                  </a:cubicBezTo>
                  <a:lnTo>
                    <a:pt x="701" y="28554"/>
                  </a:lnTo>
                  <a:cubicBezTo>
                    <a:pt x="0" y="29955"/>
                    <a:pt x="1034" y="31590"/>
                    <a:pt x="2602" y="31590"/>
                  </a:cubicBezTo>
                  <a:lnTo>
                    <a:pt x="130193" y="31590"/>
                  </a:lnTo>
                  <a:cubicBezTo>
                    <a:pt x="131761" y="31590"/>
                    <a:pt x="132795" y="29955"/>
                    <a:pt x="132095" y="28554"/>
                  </a:cubicBezTo>
                  <a:lnTo>
                    <a:pt x="118018" y="134"/>
                  </a:lnTo>
                  <a:cubicBezTo>
                    <a:pt x="117985" y="67"/>
                    <a:pt x="117918" y="0"/>
                    <a:pt x="11781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8"/>
            <p:cNvSpPr/>
            <p:nvPr/>
          </p:nvSpPr>
          <p:spPr>
            <a:xfrm>
              <a:off x="1471968" y="1099098"/>
              <a:ext cx="3233120" cy="2135457"/>
            </a:xfrm>
            <a:custGeom>
              <a:rect b="b" l="l" r="r" t="t"/>
              <a:pathLst>
                <a:path extrusionOk="0" h="59310" w="90399">
                  <a:moveTo>
                    <a:pt x="0" y="1"/>
                  </a:moveTo>
                  <a:lnTo>
                    <a:pt x="0" y="59310"/>
                  </a:lnTo>
                  <a:lnTo>
                    <a:pt x="90398" y="59310"/>
                  </a:lnTo>
                  <a:lnTo>
                    <a:pt x="903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8"/>
            <p:cNvSpPr/>
            <p:nvPr/>
          </p:nvSpPr>
          <p:spPr>
            <a:xfrm>
              <a:off x="1555479" y="2073141"/>
              <a:ext cx="3076827" cy="1084579"/>
            </a:xfrm>
            <a:custGeom>
              <a:rect b="b" l="l" r="r" t="t"/>
              <a:pathLst>
                <a:path extrusionOk="0" h="30123" w="86029">
                  <a:moveTo>
                    <a:pt x="0" y="1"/>
                  </a:moveTo>
                  <a:lnTo>
                    <a:pt x="0" y="30122"/>
                  </a:lnTo>
                  <a:lnTo>
                    <a:pt x="86029" y="30122"/>
                  </a:lnTo>
                  <a:lnTo>
                    <a:pt x="86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8"/>
            <p:cNvSpPr/>
            <p:nvPr/>
          </p:nvSpPr>
          <p:spPr>
            <a:xfrm>
              <a:off x="1555479" y="1199984"/>
              <a:ext cx="3076827" cy="126162"/>
            </a:xfrm>
            <a:custGeom>
              <a:rect b="b" l="l" r="r" t="t"/>
              <a:pathLst>
                <a:path extrusionOk="0" h="3504" w="86029">
                  <a:moveTo>
                    <a:pt x="1668" y="1"/>
                  </a:moveTo>
                  <a:cubicBezTo>
                    <a:pt x="734" y="1"/>
                    <a:pt x="0" y="735"/>
                    <a:pt x="0" y="1635"/>
                  </a:cubicBezTo>
                  <a:lnTo>
                    <a:pt x="0" y="1835"/>
                  </a:lnTo>
                  <a:cubicBezTo>
                    <a:pt x="0" y="2769"/>
                    <a:pt x="734" y="3503"/>
                    <a:pt x="1668" y="3503"/>
                  </a:cubicBezTo>
                  <a:lnTo>
                    <a:pt x="84394" y="3503"/>
                  </a:lnTo>
                  <a:cubicBezTo>
                    <a:pt x="85295" y="3503"/>
                    <a:pt x="86029" y="2769"/>
                    <a:pt x="86029" y="1835"/>
                  </a:cubicBezTo>
                  <a:lnTo>
                    <a:pt x="86029" y="1635"/>
                  </a:lnTo>
                  <a:cubicBezTo>
                    <a:pt x="86029" y="735"/>
                    <a:pt x="85295" y="1"/>
                    <a:pt x="843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8"/>
            <p:cNvSpPr/>
            <p:nvPr/>
          </p:nvSpPr>
          <p:spPr>
            <a:xfrm>
              <a:off x="1555479" y="1614366"/>
              <a:ext cx="3076827" cy="126126"/>
            </a:xfrm>
            <a:custGeom>
              <a:rect b="b" l="l" r="r" t="t"/>
              <a:pathLst>
                <a:path extrusionOk="0" h="3503" w="86029">
                  <a:moveTo>
                    <a:pt x="1668" y="0"/>
                  </a:moveTo>
                  <a:cubicBezTo>
                    <a:pt x="734" y="0"/>
                    <a:pt x="0" y="734"/>
                    <a:pt x="0" y="1668"/>
                  </a:cubicBezTo>
                  <a:lnTo>
                    <a:pt x="0" y="1835"/>
                  </a:lnTo>
                  <a:cubicBezTo>
                    <a:pt x="0" y="2769"/>
                    <a:pt x="734" y="3503"/>
                    <a:pt x="1668" y="3503"/>
                  </a:cubicBezTo>
                  <a:lnTo>
                    <a:pt x="84394" y="3503"/>
                  </a:lnTo>
                  <a:cubicBezTo>
                    <a:pt x="85295" y="3503"/>
                    <a:pt x="86029" y="2769"/>
                    <a:pt x="86029" y="1835"/>
                  </a:cubicBezTo>
                  <a:lnTo>
                    <a:pt x="86029" y="1668"/>
                  </a:lnTo>
                  <a:cubicBezTo>
                    <a:pt x="86029" y="734"/>
                    <a:pt x="85295" y="0"/>
                    <a:pt x="843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8"/>
            <p:cNvSpPr/>
            <p:nvPr/>
          </p:nvSpPr>
          <p:spPr>
            <a:xfrm>
              <a:off x="2734186" y="3653689"/>
              <a:ext cx="206436" cy="136963"/>
            </a:xfrm>
            <a:custGeom>
              <a:rect b="b" l="l" r="r" t="t"/>
              <a:pathLst>
                <a:path extrusionOk="0" h="3804" w="5772">
                  <a:moveTo>
                    <a:pt x="367" y="1"/>
                  </a:moveTo>
                  <a:lnTo>
                    <a:pt x="0" y="3803"/>
                  </a:lnTo>
                  <a:lnTo>
                    <a:pt x="5604" y="3803"/>
                  </a:lnTo>
                  <a:lnTo>
                    <a:pt x="577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8"/>
            <p:cNvSpPr/>
            <p:nvPr/>
          </p:nvSpPr>
          <p:spPr>
            <a:xfrm>
              <a:off x="2725817" y="3646488"/>
              <a:ext cx="223138" cy="152553"/>
            </a:xfrm>
            <a:custGeom>
              <a:rect b="b" l="l" r="r" t="t"/>
              <a:pathLst>
                <a:path extrusionOk="0" h="4237" w="6239">
                  <a:moveTo>
                    <a:pt x="5805" y="434"/>
                  </a:moveTo>
                  <a:lnTo>
                    <a:pt x="5638" y="3803"/>
                  </a:lnTo>
                  <a:lnTo>
                    <a:pt x="468" y="3803"/>
                  </a:lnTo>
                  <a:lnTo>
                    <a:pt x="768" y="434"/>
                  </a:lnTo>
                  <a:close/>
                  <a:moveTo>
                    <a:pt x="401" y="0"/>
                  </a:moveTo>
                  <a:lnTo>
                    <a:pt x="1" y="4237"/>
                  </a:lnTo>
                  <a:lnTo>
                    <a:pt x="6038" y="4237"/>
                  </a:lnTo>
                  <a:lnTo>
                    <a:pt x="62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8"/>
            <p:cNvSpPr/>
            <p:nvPr/>
          </p:nvSpPr>
          <p:spPr>
            <a:xfrm>
              <a:off x="3135040" y="3653689"/>
              <a:ext cx="201643" cy="136963"/>
            </a:xfrm>
            <a:custGeom>
              <a:rect b="b" l="l" r="r" t="t"/>
              <a:pathLst>
                <a:path extrusionOk="0" h="3804" w="5638">
                  <a:moveTo>
                    <a:pt x="0" y="1"/>
                  </a:moveTo>
                  <a:lnTo>
                    <a:pt x="0" y="3803"/>
                  </a:lnTo>
                  <a:lnTo>
                    <a:pt x="5638"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8"/>
            <p:cNvSpPr/>
            <p:nvPr/>
          </p:nvSpPr>
          <p:spPr>
            <a:xfrm>
              <a:off x="3127887" y="3646488"/>
              <a:ext cx="215949" cy="152553"/>
            </a:xfrm>
            <a:custGeom>
              <a:rect b="b" l="l" r="r" t="t"/>
              <a:pathLst>
                <a:path extrusionOk="0" h="4237" w="6038">
                  <a:moveTo>
                    <a:pt x="5437" y="434"/>
                  </a:moveTo>
                  <a:lnTo>
                    <a:pt x="5604" y="3803"/>
                  </a:lnTo>
                  <a:lnTo>
                    <a:pt x="434" y="3803"/>
                  </a:lnTo>
                  <a:lnTo>
                    <a:pt x="434" y="434"/>
                  </a:lnTo>
                  <a:close/>
                  <a:moveTo>
                    <a:pt x="0" y="0"/>
                  </a:moveTo>
                  <a:lnTo>
                    <a:pt x="0" y="4237"/>
                  </a:lnTo>
                  <a:lnTo>
                    <a:pt x="6038"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8"/>
            <p:cNvSpPr/>
            <p:nvPr/>
          </p:nvSpPr>
          <p:spPr>
            <a:xfrm>
              <a:off x="4341179" y="3790616"/>
              <a:ext cx="249389" cy="146540"/>
            </a:xfrm>
            <a:custGeom>
              <a:rect b="b" l="l" r="r" t="t"/>
              <a:pathLst>
                <a:path extrusionOk="0" h="4070" w="6973">
                  <a:moveTo>
                    <a:pt x="0" y="0"/>
                  </a:moveTo>
                  <a:lnTo>
                    <a:pt x="1168" y="4070"/>
                  </a:lnTo>
                  <a:lnTo>
                    <a:pt x="6972" y="4070"/>
                  </a:lnTo>
                  <a:lnTo>
                    <a:pt x="56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8"/>
            <p:cNvSpPr/>
            <p:nvPr/>
          </p:nvSpPr>
          <p:spPr>
            <a:xfrm>
              <a:off x="4330450" y="3783415"/>
              <a:ext cx="270848" cy="160978"/>
            </a:xfrm>
            <a:custGeom>
              <a:rect b="b" l="l" r="r" t="t"/>
              <a:pathLst>
                <a:path extrusionOk="0" h="4471" w="7573">
                  <a:moveTo>
                    <a:pt x="5771" y="400"/>
                  </a:moveTo>
                  <a:lnTo>
                    <a:pt x="6972" y="4070"/>
                  </a:lnTo>
                  <a:lnTo>
                    <a:pt x="1601" y="4070"/>
                  </a:lnTo>
                  <a:lnTo>
                    <a:pt x="567" y="400"/>
                  </a:lnTo>
                  <a:close/>
                  <a:moveTo>
                    <a:pt x="0" y="0"/>
                  </a:moveTo>
                  <a:lnTo>
                    <a:pt x="1301" y="4470"/>
                  </a:lnTo>
                  <a:lnTo>
                    <a:pt x="7572" y="4470"/>
                  </a:lnTo>
                  <a:lnTo>
                    <a:pt x="6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8"/>
            <p:cNvSpPr/>
            <p:nvPr/>
          </p:nvSpPr>
          <p:spPr>
            <a:xfrm>
              <a:off x="2532543" y="3653689"/>
              <a:ext cx="214805" cy="136963"/>
            </a:xfrm>
            <a:custGeom>
              <a:rect b="b" l="l" r="r" t="t"/>
              <a:pathLst>
                <a:path extrusionOk="0" h="3804" w="6006">
                  <a:moveTo>
                    <a:pt x="568" y="1"/>
                  </a:moveTo>
                  <a:lnTo>
                    <a:pt x="1" y="3803"/>
                  </a:lnTo>
                  <a:lnTo>
                    <a:pt x="5638" y="3803"/>
                  </a:lnTo>
                  <a:lnTo>
                    <a:pt x="60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8"/>
            <p:cNvSpPr/>
            <p:nvPr/>
          </p:nvSpPr>
          <p:spPr>
            <a:xfrm>
              <a:off x="2524210" y="3646488"/>
              <a:ext cx="230291" cy="152553"/>
            </a:xfrm>
            <a:custGeom>
              <a:rect b="b" l="l" r="r" t="t"/>
              <a:pathLst>
                <a:path extrusionOk="0" h="4237" w="6439">
                  <a:moveTo>
                    <a:pt x="6005" y="434"/>
                  </a:moveTo>
                  <a:lnTo>
                    <a:pt x="5671" y="3803"/>
                  </a:lnTo>
                  <a:lnTo>
                    <a:pt x="501" y="3803"/>
                  </a:lnTo>
                  <a:lnTo>
                    <a:pt x="1001" y="434"/>
                  </a:lnTo>
                  <a:close/>
                  <a:moveTo>
                    <a:pt x="601" y="0"/>
                  </a:moveTo>
                  <a:lnTo>
                    <a:pt x="0" y="4237"/>
                  </a:lnTo>
                  <a:lnTo>
                    <a:pt x="6038" y="4237"/>
                  </a:lnTo>
                  <a:lnTo>
                    <a:pt x="64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8"/>
            <p:cNvSpPr/>
            <p:nvPr/>
          </p:nvSpPr>
          <p:spPr>
            <a:xfrm>
              <a:off x="2131689" y="3653689"/>
              <a:ext cx="226714" cy="136963"/>
            </a:xfrm>
            <a:custGeom>
              <a:rect b="b" l="l" r="r" t="t"/>
              <a:pathLst>
                <a:path extrusionOk="0" h="3804" w="6339">
                  <a:moveTo>
                    <a:pt x="902" y="1"/>
                  </a:moveTo>
                  <a:lnTo>
                    <a:pt x="1" y="3803"/>
                  </a:lnTo>
                  <a:lnTo>
                    <a:pt x="5605" y="3803"/>
                  </a:lnTo>
                  <a:lnTo>
                    <a:pt x="63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8"/>
            <p:cNvSpPr/>
            <p:nvPr/>
          </p:nvSpPr>
          <p:spPr>
            <a:xfrm>
              <a:off x="2122176" y="3646488"/>
              <a:ext cx="244597" cy="152553"/>
            </a:xfrm>
            <a:custGeom>
              <a:rect b="b" l="l" r="r" t="t"/>
              <a:pathLst>
                <a:path extrusionOk="0" h="4237" w="6839">
                  <a:moveTo>
                    <a:pt x="6338" y="434"/>
                  </a:moveTo>
                  <a:lnTo>
                    <a:pt x="5704" y="3803"/>
                  </a:lnTo>
                  <a:lnTo>
                    <a:pt x="534" y="3803"/>
                  </a:lnTo>
                  <a:lnTo>
                    <a:pt x="1334" y="434"/>
                  </a:lnTo>
                  <a:close/>
                  <a:moveTo>
                    <a:pt x="1001" y="0"/>
                  </a:moveTo>
                  <a:lnTo>
                    <a:pt x="0" y="4237"/>
                  </a:lnTo>
                  <a:lnTo>
                    <a:pt x="6038" y="4237"/>
                  </a:lnTo>
                  <a:lnTo>
                    <a:pt x="6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8"/>
            <p:cNvSpPr/>
            <p:nvPr/>
          </p:nvSpPr>
          <p:spPr>
            <a:xfrm>
              <a:off x="3912893" y="3653689"/>
              <a:ext cx="226714" cy="136963"/>
            </a:xfrm>
            <a:custGeom>
              <a:rect b="b" l="l" r="r" t="t"/>
              <a:pathLst>
                <a:path extrusionOk="0" h="3804" w="6339">
                  <a:moveTo>
                    <a:pt x="0" y="1"/>
                  </a:moveTo>
                  <a:lnTo>
                    <a:pt x="734" y="3803"/>
                  </a:lnTo>
                  <a:lnTo>
                    <a:pt x="6338" y="3803"/>
                  </a:lnTo>
                  <a:lnTo>
                    <a:pt x="543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8"/>
            <p:cNvSpPr/>
            <p:nvPr/>
          </p:nvSpPr>
          <p:spPr>
            <a:xfrm>
              <a:off x="3903344" y="3646488"/>
              <a:ext cx="245777" cy="152553"/>
            </a:xfrm>
            <a:custGeom>
              <a:rect b="b" l="l" r="r" t="t"/>
              <a:pathLst>
                <a:path extrusionOk="0" h="4237" w="6872">
                  <a:moveTo>
                    <a:pt x="5538" y="434"/>
                  </a:moveTo>
                  <a:lnTo>
                    <a:pt x="6338" y="3803"/>
                  </a:lnTo>
                  <a:lnTo>
                    <a:pt x="1168" y="3803"/>
                  </a:lnTo>
                  <a:lnTo>
                    <a:pt x="534" y="434"/>
                  </a:lnTo>
                  <a:close/>
                  <a:moveTo>
                    <a:pt x="0" y="0"/>
                  </a:moveTo>
                  <a:lnTo>
                    <a:pt x="834" y="4237"/>
                  </a:lnTo>
                  <a:lnTo>
                    <a:pt x="6872"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8"/>
            <p:cNvSpPr/>
            <p:nvPr/>
          </p:nvSpPr>
          <p:spPr>
            <a:xfrm>
              <a:off x="4107348" y="3653689"/>
              <a:ext cx="233867" cy="136963"/>
            </a:xfrm>
            <a:custGeom>
              <a:rect b="b" l="l" r="r" t="t"/>
              <a:pathLst>
                <a:path extrusionOk="0" h="3804" w="6539">
                  <a:moveTo>
                    <a:pt x="0" y="1"/>
                  </a:moveTo>
                  <a:lnTo>
                    <a:pt x="901" y="3803"/>
                  </a:lnTo>
                  <a:lnTo>
                    <a:pt x="6538"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8"/>
            <p:cNvSpPr/>
            <p:nvPr/>
          </p:nvSpPr>
          <p:spPr>
            <a:xfrm>
              <a:off x="4097798" y="3646488"/>
              <a:ext cx="252966" cy="152553"/>
            </a:xfrm>
            <a:custGeom>
              <a:rect b="b" l="l" r="r" t="t"/>
              <a:pathLst>
                <a:path extrusionOk="0" h="4237" w="7073">
                  <a:moveTo>
                    <a:pt x="5538" y="434"/>
                  </a:moveTo>
                  <a:lnTo>
                    <a:pt x="6505" y="3803"/>
                  </a:lnTo>
                  <a:lnTo>
                    <a:pt x="1335" y="3803"/>
                  </a:lnTo>
                  <a:lnTo>
                    <a:pt x="534" y="434"/>
                  </a:lnTo>
                  <a:close/>
                  <a:moveTo>
                    <a:pt x="1" y="0"/>
                  </a:moveTo>
                  <a:lnTo>
                    <a:pt x="1001" y="4237"/>
                  </a:lnTo>
                  <a:lnTo>
                    <a:pt x="7072"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8"/>
            <p:cNvSpPr/>
            <p:nvPr/>
          </p:nvSpPr>
          <p:spPr>
            <a:xfrm>
              <a:off x="1930082" y="3653689"/>
              <a:ext cx="233867" cy="136963"/>
            </a:xfrm>
            <a:custGeom>
              <a:rect b="b" l="l" r="r" t="t"/>
              <a:pathLst>
                <a:path extrusionOk="0" h="3804" w="6539">
                  <a:moveTo>
                    <a:pt x="1101" y="1"/>
                  </a:moveTo>
                  <a:lnTo>
                    <a:pt x="1" y="3803"/>
                  </a:lnTo>
                  <a:lnTo>
                    <a:pt x="5638" y="3803"/>
                  </a:lnTo>
                  <a:lnTo>
                    <a:pt x="65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8"/>
            <p:cNvSpPr/>
            <p:nvPr/>
          </p:nvSpPr>
          <p:spPr>
            <a:xfrm>
              <a:off x="1920532" y="3646488"/>
              <a:ext cx="252966" cy="152553"/>
            </a:xfrm>
            <a:custGeom>
              <a:rect b="b" l="l" r="r" t="t"/>
              <a:pathLst>
                <a:path extrusionOk="0" h="4237" w="7073">
                  <a:moveTo>
                    <a:pt x="6539" y="434"/>
                  </a:moveTo>
                  <a:lnTo>
                    <a:pt x="5738" y="3803"/>
                  </a:lnTo>
                  <a:lnTo>
                    <a:pt x="568" y="3803"/>
                  </a:lnTo>
                  <a:lnTo>
                    <a:pt x="1535" y="434"/>
                  </a:lnTo>
                  <a:close/>
                  <a:moveTo>
                    <a:pt x="1202" y="0"/>
                  </a:moveTo>
                  <a:lnTo>
                    <a:pt x="1" y="4237"/>
                  </a:lnTo>
                  <a:lnTo>
                    <a:pt x="6072" y="4237"/>
                  </a:lnTo>
                  <a:lnTo>
                    <a:pt x="70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8"/>
            <p:cNvSpPr/>
            <p:nvPr/>
          </p:nvSpPr>
          <p:spPr>
            <a:xfrm>
              <a:off x="3329495" y="3653689"/>
              <a:ext cx="207616" cy="136963"/>
            </a:xfrm>
            <a:custGeom>
              <a:rect b="b" l="l" r="r" t="t"/>
              <a:pathLst>
                <a:path extrusionOk="0" h="3804" w="5805">
                  <a:moveTo>
                    <a:pt x="1" y="1"/>
                  </a:moveTo>
                  <a:lnTo>
                    <a:pt x="201" y="3803"/>
                  </a:lnTo>
                  <a:lnTo>
                    <a:pt x="5805"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8"/>
            <p:cNvSpPr/>
            <p:nvPr/>
          </p:nvSpPr>
          <p:spPr>
            <a:xfrm>
              <a:off x="3322342" y="3646488"/>
              <a:ext cx="223138" cy="152553"/>
            </a:xfrm>
            <a:custGeom>
              <a:rect b="b" l="l" r="r" t="t"/>
              <a:pathLst>
                <a:path extrusionOk="0" h="4237" w="6239">
                  <a:moveTo>
                    <a:pt x="5471" y="434"/>
                  </a:moveTo>
                  <a:lnTo>
                    <a:pt x="5771" y="3803"/>
                  </a:lnTo>
                  <a:lnTo>
                    <a:pt x="601" y="3803"/>
                  </a:lnTo>
                  <a:lnTo>
                    <a:pt x="434" y="434"/>
                  </a:lnTo>
                  <a:close/>
                  <a:moveTo>
                    <a:pt x="0" y="0"/>
                  </a:moveTo>
                  <a:lnTo>
                    <a:pt x="201" y="4237"/>
                  </a:lnTo>
                  <a:lnTo>
                    <a:pt x="6238"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8"/>
            <p:cNvSpPr/>
            <p:nvPr/>
          </p:nvSpPr>
          <p:spPr>
            <a:xfrm>
              <a:off x="4301802" y="3653689"/>
              <a:ext cx="239840" cy="136963"/>
            </a:xfrm>
            <a:custGeom>
              <a:rect b="b" l="l" r="r" t="t"/>
              <a:pathLst>
                <a:path extrusionOk="0" h="3804" w="6706">
                  <a:moveTo>
                    <a:pt x="1" y="1"/>
                  </a:moveTo>
                  <a:lnTo>
                    <a:pt x="1101" y="3803"/>
                  </a:lnTo>
                  <a:lnTo>
                    <a:pt x="6705"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8"/>
            <p:cNvSpPr/>
            <p:nvPr/>
          </p:nvSpPr>
          <p:spPr>
            <a:xfrm>
              <a:off x="4292253" y="3646488"/>
              <a:ext cx="260119" cy="152553"/>
            </a:xfrm>
            <a:custGeom>
              <a:rect b="b" l="l" r="r" t="t"/>
              <a:pathLst>
                <a:path extrusionOk="0" h="4237" w="7273">
                  <a:moveTo>
                    <a:pt x="5538" y="434"/>
                  </a:moveTo>
                  <a:lnTo>
                    <a:pt x="6672" y="3803"/>
                  </a:lnTo>
                  <a:lnTo>
                    <a:pt x="1502" y="3803"/>
                  </a:lnTo>
                  <a:lnTo>
                    <a:pt x="534" y="434"/>
                  </a:lnTo>
                  <a:close/>
                  <a:moveTo>
                    <a:pt x="1" y="0"/>
                  </a:moveTo>
                  <a:lnTo>
                    <a:pt x="1202" y="4237"/>
                  </a:lnTo>
                  <a:lnTo>
                    <a:pt x="7273"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8"/>
            <p:cNvSpPr/>
            <p:nvPr/>
          </p:nvSpPr>
          <p:spPr>
            <a:xfrm>
              <a:off x="3718403" y="3653689"/>
              <a:ext cx="220777" cy="136963"/>
            </a:xfrm>
            <a:custGeom>
              <a:rect b="b" l="l" r="r" t="t"/>
              <a:pathLst>
                <a:path extrusionOk="0" h="3804" w="6173">
                  <a:moveTo>
                    <a:pt x="1" y="1"/>
                  </a:moveTo>
                  <a:lnTo>
                    <a:pt x="568" y="3803"/>
                  </a:lnTo>
                  <a:lnTo>
                    <a:pt x="6172"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8"/>
            <p:cNvSpPr/>
            <p:nvPr/>
          </p:nvSpPr>
          <p:spPr>
            <a:xfrm>
              <a:off x="3710070" y="3646488"/>
              <a:ext cx="237444" cy="152553"/>
            </a:xfrm>
            <a:custGeom>
              <a:rect b="b" l="l" r="r" t="t"/>
              <a:pathLst>
                <a:path extrusionOk="0" h="4237" w="6639">
                  <a:moveTo>
                    <a:pt x="5504" y="434"/>
                  </a:moveTo>
                  <a:lnTo>
                    <a:pt x="6138" y="3803"/>
                  </a:lnTo>
                  <a:lnTo>
                    <a:pt x="968" y="3803"/>
                  </a:lnTo>
                  <a:lnTo>
                    <a:pt x="501" y="434"/>
                  </a:lnTo>
                  <a:close/>
                  <a:moveTo>
                    <a:pt x="0" y="0"/>
                  </a:moveTo>
                  <a:lnTo>
                    <a:pt x="601" y="4237"/>
                  </a:lnTo>
                  <a:lnTo>
                    <a:pt x="6639"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8"/>
            <p:cNvSpPr/>
            <p:nvPr/>
          </p:nvSpPr>
          <p:spPr>
            <a:xfrm>
              <a:off x="3523949" y="3653689"/>
              <a:ext cx="214805" cy="136963"/>
            </a:xfrm>
            <a:custGeom>
              <a:rect b="b" l="l" r="r" t="t"/>
              <a:pathLst>
                <a:path extrusionOk="0" h="3804" w="6006">
                  <a:moveTo>
                    <a:pt x="1" y="1"/>
                  </a:moveTo>
                  <a:lnTo>
                    <a:pt x="368" y="3803"/>
                  </a:lnTo>
                  <a:lnTo>
                    <a:pt x="6005"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8"/>
            <p:cNvSpPr/>
            <p:nvPr/>
          </p:nvSpPr>
          <p:spPr>
            <a:xfrm>
              <a:off x="3515616" y="3646488"/>
              <a:ext cx="231471" cy="152553"/>
            </a:xfrm>
            <a:custGeom>
              <a:rect b="b" l="l" r="r" t="t"/>
              <a:pathLst>
                <a:path extrusionOk="0" h="4237" w="6472">
                  <a:moveTo>
                    <a:pt x="5504" y="434"/>
                  </a:moveTo>
                  <a:lnTo>
                    <a:pt x="5971" y="3803"/>
                  </a:lnTo>
                  <a:lnTo>
                    <a:pt x="801" y="3803"/>
                  </a:lnTo>
                  <a:lnTo>
                    <a:pt x="467" y="434"/>
                  </a:lnTo>
                  <a:close/>
                  <a:moveTo>
                    <a:pt x="0" y="0"/>
                  </a:moveTo>
                  <a:lnTo>
                    <a:pt x="434" y="4237"/>
                  </a:lnTo>
                  <a:lnTo>
                    <a:pt x="6472" y="4237"/>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8"/>
            <p:cNvSpPr/>
            <p:nvPr/>
          </p:nvSpPr>
          <p:spPr>
            <a:xfrm>
              <a:off x="2934613" y="3653689"/>
              <a:ext cx="200463" cy="136963"/>
            </a:xfrm>
            <a:custGeom>
              <a:rect b="b" l="l" r="r" t="t"/>
              <a:pathLst>
                <a:path extrusionOk="0" h="3804" w="5605">
                  <a:moveTo>
                    <a:pt x="167" y="1"/>
                  </a:moveTo>
                  <a:lnTo>
                    <a:pt x="0" y="3803"/>
                  </a:lnTo>
                  <a:lnTo>
                    <a:pt x="5604" y="3803"/>
                  </a:lnTo>
                  <a:lnTo>
                    <a:pt x="560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8"/>
            <p:cNvSpPr/>
            <p:nvPr/>
          </p:nvSpPr>
          <p:spPr>
            <a:xfrm>
              <a:off x="2927460" y="3646488"/>
              <a:ext cx="215949" cy="152553"/>
            </a:xfrm>
            <a:custGeom>
              <a:rect b="b" l="l" r="r" t="t"/>
              <a:pathLst>
                <a:path extrusionOk="0" h="4237" w="6038">
                  <a:moveTo>
                    <a:pt x="5604" y="434"/>
                  </a:moveTo>
                  <a:lnTo>
                    <a:pt x="5604" y="3803"/>
                  </a:lnTo>
                  <a:lnTo>
                    <a:pt x="434" y="3803"/>
                  </a:lnTo>
                  <a:lnTo>
                    <a:pt x="567" y="434"/>
                  </a:lnTo>
                  <a:close/>
                  <a:moveTo>
                    <a:pt x="167" y="0"/>
                  </a:moveTo>
                  <a:lnTo>
                    <a:pt x="0" y="4237"/>
                  </a:lnTo>
                  <a:lnTo>
                    <a:pt x="6038" y="4237"/>
                  </a:lnTo>
                  <a:lnTo>
                    <a:pt x="60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8"/>
            <p:cNvSpPr/>
            <p:nvPr/>
          </p:nvSpPr>
          <p:spPr>
            <a:xfrm>
              <a:off x="1473148" y="3790616"/>
              <a:ext cx="256542" cy="146540"/>
            </a:xfrm>
            <a:custGeom>
              <a:rect b="b" l="l" r="r" t="t"/>
              <a:pathLst>
                <a:path extrusionOk="0" h="4070" w="7173">
                  <a:moveTo>
                    <a:pt x="1569" y="0"/>
                  </a:moveTo>
                  <a:lnTo>
                    <a:pt x="1" y="4070"/>
                  </a:lnTo>
                  <a:lnTo>
                    <a:pt x="5805" y="4070"/>
                  </a:lnTo>
                  <a:lnTo>
                    <a:pt x="71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8"/>
            <p:cNvSpPr/>
            <p:nvPr/>
          </p:nvSpPr>
          <p:spPr>
            <a:xfrm>
              <a:off x="1462419" y="3783415"/>
              <a:ext cx="278001" cy="160978"/>
            </a:xfrm>
            <a:custGeom>
              <a:rect b="b" l="l" r="r" t="t"/>
              <a:pathLst>
                <a:path extrusionOk="0" h="4471" w="7773">
                  <a:moveTo>
                    <a:pt x="7172" y="400"/>
                  </a:moveTo>
                  <a:lnTo>
                    <a:pt x="5972" y="4070"/>
                  </a:lnTo>
                  <a:lnTo>
                    <a:pt x="601" y="4070"/>
                  </a:lnTo>
                  <a:lnTo>
                    <a:pt x="2002" y="400"/>
                  </a:lnTo>
                  <a:close/>
                  <a:moveTo>
                    <a:pt x="1702" y="0"/>
                  </a:moveTo>
                  <a:lnTo>
                    <a:pt x="1" y="4470"/>
                  </a:lnTo>
                  <a:lnTo>
                    <a:pt x="6272" y="4470"/>
                  </a:lnTo>
                  <a:lnTo>
                    <a:pt x="77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8"/>
            <p:cNvSpPr/>
            <p:nvPr/>
          </p:nvSpPr>
          <p:spPr>
            <a:xfrm>
              <a:off x="1529228" y="3653689"/>
              <a:ext cx="245813" cy="136963"/>
            </a:xfrm>
            <a:custGeom>
              <a:rect b="b" l="l" r="r" t="t"/>
              <a:pathLst>
                <a:path extrusionOk="0" h="3804" w="6873">
                  <a:moveTo>
                    <a:pt x="1435" y="1"/>
                  </a:moveTo>
                  <a:lnTo>
                    <a:pt x="1" y="3803"/>
                  </a:lnTo>
                  <a:lnTo>
                    <a:pt x="5605" y="3803"/>
                  </a:lnTo>
                  <a:lnTo>
                    <a:pt x="687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8"/>
            <p:cNvSpPr/>
            <p:nvPr/>
          </p:nvSpPr>
          <p:spPr>
            <a:xfrm>
              <a:off x="1517318" y="3646488"/>
              <a:ext cx="267272" cy="152553"/>
            </a:xfrm>
            <a:custGeom>
              <a:rect b="b" l="l" r="r" t="t"/>
              <a:pathLst>
                <a:path extrusionOk="0" h="4237" w="7473">
                  <a:moveTo>
                    <a:pt x="6905" y="434"/>
                  </a:moveTo>
                  <a:lnTo>
                    <a:pt x="5771" y="3803"/>
                  </a:lnTo>
                  <a:lnTo>
                    <a:pt x="634" y="3803"/>
                  </a:lnTo>
                  <a:lnTo>
                    <a:pt x="1901" y="434"/>
                  </a:lnTo>
                  <a:close/>
                  <a:moveTo>
                    <a:pt x="1635" y="0"/>
                  </a:moveTo>
                  <a:lnTo>
                    <a:pt x="0" y="4237"/>
                  </a:lnTo>
                  <a:lnTo>
                    <a:pt x="6071" y="4237"/>
                  </a:lnTo>
                  <a:lnTo>
                    <a:pt x="7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8"/>
            <p:cNvSpPr/>
            <p:nvPr/>
          </p:nvSpPr>
          <p:spPr>
            <a:xfrm>
              <a:off x="1729655" y="3653689"/>
              <a:ext cx="239840" cy="136963"/>
            </a:xfrm>
            <a:custGeom>
              <a:rect b="b" l="l" r="r" t="t"/>
              <a:pathLst>
                <a:path extrusionOk="0" h="3804" w="6706">
                  <a:moveTo>
                    <a:pt x="1268" y="1"/>
                  </a:moveTo>
                  <a:lnTo>
                    <a:pt x="1" y="3803"/>
                  </a:lnTo>
                  <a:lnTo>
                    <a:pt x="5605" y="3803"/>
                  </a:lnTo>
                  <a:lnTo>
                    <a:pt x="67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8"/>
            <p:cNvSpPr/>
            <p:nvPr/>
          </p:nvSpPr>
          <p:spPr>
            <a:xfrm>
              <a:off x="1718925" y="3646488"/>
              <a:ext cx="258903" cy="152553"/>
            </a:xfrm>
            <a:custGeom>
              <a:rect b="b" l="l" r="r" t="t"/>
              <a:pathLst>
                <a:path extrusionOk="0" h="4237" w="7239">
                  <a:moveTo>
                    <a:pt x="6739" y="434"/>
                  </a:moveTo>
                  <a:lnTo>
                    <a:pt x="5771" y="3803"/>
                  </a:lnTo>
                  <a:lnTo>
                    <a:pt x="601" y="3803"/>
                  </a:lnTo>
                  <a:lnTo>
                    <a:pt x="1735" y="434"/>
                  </a:lnTo>
                  <a:close/>
                  <a:moveTo>
                    <a:pt x="1401" y="0"/>
                  </a:moveTo>
                  <a:lnTo>
                    <a:pt x="0" y="4237"/>
                  </a:lnTo>
                  <a:lnTo>
                    <a:pt x="6071" y="4237"/>
                  </a:lnTo>
                  <a:lnTo>
                    <a:pt x="72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8"/>
            <p:cNvSpPr/>
            <p:nvPr/>
          </p:nvSpPr>
          <p:spPr>
            <a:xfrm>
              <a:off x="1350295" y="4093274"/>
              <a:ext cx="279182" cy="168179"/>
            </a:xfrm>
            <a:custGeom>
              <a:rect b="b" l="l" r="r" t="t"/>
              <a:pathLst>
                <a:path extrusionOk="0" h="4671" w="7806">
                  <a:moveTo>
                    <a:pt x="1768" y="0"/>
                  </a:moveTo>
                  <a:lnTo>
                    <a:pt x="0" y="4670"/>
                  </a:lnTo>
                  <a:lnTo>
                    <a:pt x="6238" y="4670"/>
                  </a:lnTo>
                  <a:lnTo>
                    <a:pt x="780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8"/>
            <p:cNvSpPr/>
            <p:nvPr/>
          </p:nvSpPr>
          <p:spPr>
            <a:xfrm>
              <a:off x="1339530" y="4086073"/>
              <a:ext cx="300676" cy="183770"/>
            </a:xfrm>
            <a:custGeom>
              <a:rect b="b" l="l" r="r" t="t"/>
              <a:pathLst>
                <a:path extrusionOk="0" h="5104" w="8407">
                  <a:moveTo>
                    <a:pt x="7806" y="434"/>
                  </a:moveTo>
                  <a:lnTo>
                    <a:pt x="6372" y="4670"/>
                  </a:lnTo>
                  <a:lnTo>
                    <a:pt x="601" y="4670"/>
                  </a:lnTo>
                  <a:lnTo>
                    <a:pt x="2202" y="434"/>
                  </a:lnTo>
                  <a:close/>
                  <a:moveTo>
                    <a:pt x="1969" y="0"/>
                  </a:moveTo>
                  <a:lnTo>
                    <a:pt x="1" y="5104"/>
                  </a:lnTo>
                  <a:lnTo>
                    <a:pt x="6672" y="5104"/>
                  </a:lnTo>
                  <a:lnTo>
                    <a:pt x="8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8"/>
            <p:cNvSpPr/>
            <p:nvPr/>
          </p:nvSpPr>
          <p:spPr>
            <a:xfrm>
              <a:off x="1413492" y="3937120"/>
              <a:ext cx="267272" cy="156190"/>
            </a:xfrm>
            <a:custGeom>
              <a:rect b="b" l="l" r="r" t="t"/>
              <a:pathLst>
                <a:path extrusionOk="0" h="4338" w="7473">
                  <a:moveTo>
                    <a:pt x="1669" y="1"/>
                  </a:moveTo>
                  <a:lnTo>
                    <a:pt x="1" y="4337"/>
                  </a:lnTo>
                  <a:lnTo>
                    <a:pt x="6039" y="4337"/>
                  </a:lnTo>
                  <a:lnTo>
                    <a:pt x="747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8"/>
            <p:cNvSpPr/>
            <p:nvPr/>
          </p:nvSpPr>
          <p:spPr>
            <a:xfrm>
              <a:off x="1402763" y="3929919"/>
              <a:ext cx="288767" cy="171780"/>
            </a:xfrm>
            <a:custGeom>
              <a:rect b="b" l="l" r="r" t="t"/>
              <a:pathLst>
                <a:path extrusionOk="0" h="4771" w="8074">
                  <a:moveTo>
                    <a:pt x="7506" y="401"/>
                  </a:moveTo>
                  <a:lnTo>
                    <a:pt x="6172" y="4337"/>
                  </a:lnTo>
                  <a:lnTo>
                    <a:pt x="601" y="4337"/>
                  </a:lnTo>
                  <a:lnTo>
                    <a:pt x="2102" y="401"/>
                  </a:lnTo>
                  <a:close/>
                  <a:moveTo>
                    <a:pt x="1835" y="1"/>
                  </a:moveTo>
                  <a:lnTo>
                    <a:pt x="1" y="4771"/>
                  </a:lnTo>
                  <a:lnTo>
                    <a:pt x="6472" y="4771"/>
                  </a:lnTo>
                  <a:lnTo>
                    <a:pt x="8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8"/>
            <p:cNvSpPr/>
            <p:nvPr/>
          </p:nvSpPr>
          <p:spPr>
            <a:xfrm>
              <a:off x="1573362" y="4093274"/>
              <a:ext cx="270848" cy="168179"/>
            </a:xfrm>
            <a:custGeom>
              <a:rect b="b" l="l" r="r" t="t"/>
              <a:pathLst>
                <a:path extrusionOk="0" h="4671" w="7573">
                  <a:moveTo>
                    <a:pt x="1569" y="0"/>
                  </a:moveTo>
                  <a:lnTo>
                    <a:pt x="1" y="4670"/>
                  </a:lnTo>
                  <a:lnTo>
                    <a:pt x="6239" y="4670"/>
                  </a:lnTo>
                  <a:lnTo>
                    <a:pt x="75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8"/>
            <p:cNvSpPr/>
            <p:nvPr/>
          </p:nvSpPr>
          <p:spPr>
            <a:xfrm>
              <a:off x="1563812" y="4086073"/>
              <a:ext cx="291163" cy="183770"/>
            </a:xfrm>
            <a:custGeom>
              <a:rect b="b" l="l" r="r" t="t"/>
              <a:pathLst>
                <a:path extrusionOk="0" h="5104" w="8141">
                  <a:moveTo>
                    <a:pt x="7573" y="434"/>
                  </a:moveTo>
                  <a:lnTo>
                    <a:pt x="6339" y="4670"/>
                  </a:lnTo>
                  <a:lnTo>
                    <a:pt x="535" y="4670"/>
                  </a:lnTo>
                  <a:lnTo>
                    <a:pt x="1969" y="434"/>
                  </a:lnTo>
                  <a:close/>
                  <a:moveTo>
                    <a:pt x="1702" y="0"/>
                  </a:moveTo>
                  <a:lnTo>
                    <a:pt x="1" y="5104"/>
                  </a:lnTo>
                  <a:lnTo>
                    <a:pt x="6672" y="5104"/>
                  </a:lnTo>
                  <a:lnTo>
                    <a:pt x="81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8"/>
            <p:cNvSpPr/>
            <p:nvPr/>
          </p:nvSpPr>
          <p:spPr>
            <a:xfrm>
              <a:off x="2332116" y="3653689"/>
              <a:ext cx="220777" cy="136963"/>
            </a:xfrm>
            <a:custGeom>
              <a:rect b="b" l="l" r="r" t="t"/>
              <a:pathLst>
                <a:path extrusionOk="0" h="3804" w="6173">
                  <a:moveTo>
                    <a:pt x="735" y="1"/>
                  </a:moveTo>
                  <a:lnTo>
                    <a:pt x="1" y="3803"/>
                  </a:lnTo>
                  <a:lnTo>
                    <a:pt x="5605" y="3803"/>
                  </a:lnTo>
                  <a:lnTo>
                    <a:pt x="617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8"/>
            <p:cNvSpPr/>
            <p:nvPr/>
          </p:nvSpPr>
          <p:spPr>
            <a:xfrm>
              <a:off x="2322603" y="3646488"/>
              <a:ext cx="237444" cy="152553"/>
            </a:xfrm>
            <a:custGeom>
              <a:rect b="b" l="l" r="r" t="t"/>
              <a:pathLst>
                <a:path extrusionOk="0" h="4237" w="6639">
                  <a:moveTo>
                    <a:pt x="6171" y="434"/>
                  </a:moveTo>
                  <a:lnTo>
                    <a:pt x="5704" y="3803"/>
                  </a:lnTo>
                  <a:lnTo>
                    <a:pt x="534" y="3803"/>
                  </a:lnTo>
                  <a:lnTo>
                    <a:pt x="1168" y="434"/>
                  </a:lnTo>
                  <a:close/>
                  <a:moveTo>
                    <a:pt x="801" y="0"/>
                  </a:moveTo>
                  <a:lnTo>
                    <a:pt x="0" y="4237"/>
                  </a:lnTo>
                  <a:lnTo>
                    <a:pt x="6071" y="4237"/>
                  </a:lnTo>
                  <a:lnTo>
                    <a:pt x="6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8"/>
            <p:cNvSpPr/>
            <p:nvPr/>
          </p:nvSpPr>
          <p:spPr>
            <a:xfrm>
              <a:off x="2304684" y="3790616"/>
              <a:ext cx="227895" cy="146540"/>
            </a:xfrm>
            <a:custGeom>
              <a:rect b="b" l="l" r="r" t="t"/>
              <a:pathLst>
                <a:path extrusionOk="0" h="4070" w="6372">
                  <a:moveTo>
                    <a:pt x="768" y="0"/>
                  </a:moveTo>
                  <a:lnTo>
                    <a:pt x="1" y="4070"/>
                  </a:lnTo>
                  <a:lnTo>
                    <a:pt x="5805" y="4070"/>
                  </a:lnTo>
                  <a:lnTo>
                    <a:pt x="63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8"/>
            <p:cNvSpPr/>
            <p:nvPr/>
          </p:nvSpPr>
          <p:spPr>
            <a:xfrm>
              <a:off x="2295135" y="3783415"/>
              <a:ext cx="245813" cy="160978"/>
            </a:xfrm>
            <a:custGeom>
              <a:rect b="b" l="l" r="r" t="t"/>
              <a:pathLst>
                <a:path extrusionOk="0" h="4471" w="6873">
                  <a:moveTo>
                    <a:pt x="6405" y="400"/>
                  </a:moveTo>
                  <a:lnTo>
                    <a:pt x="5905" y="4070"/>
                  </a:lnTo>
                  <a:lnTo>
                    <a:pt x="501" y="4070"/>
                  </a:lnTo>
                  <a:lnTo>
                    <a:pt x="1202" y="400"/>
                  </a:lnTo>
                  <a:close/>
                  <a:moveTo>
                    <a:pt x="868" y="0"/>
                  </a:moveTo>
                  <a:lnTo>
                    <a:pt x="1" y="4470"/>
                  </a:lnTo>
                  <a:lnTo>
                    <a:pt x="6239" y="4470"/>
                  </a:lnTo>
                  <a:lnTo>
                    <a:pt x="68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8"/>
            <p:cNvSpPr/>
            <p:nvPr/>
          </p:nvSpPr>
          <p:spPr>
            <a:xfrm>
              <a:off x="2097104" y="3790616"/>
              <a:ext cx="235048" cy="146540"/>
            </a:xfrm>
            <a:custGeom>
              <a:rect b="b" l="l" r="r" t="t"/>
              <a:pathLst>
                <a:path extrusionOk="0" h="4070" w="6572">
                  <a:moveTo>
                    <a:pt x="968" y="0"/>
                  </a:moveTo>
                  <a:lnTo>
                    <a:pt x="1" y="4070"/>
                  </a:lnTo>
                  <a:lnTo>
                    <a:pt x="5805" y="4070"/>
                  </a:lnTo>
                  <a:lnTo>
                    <a:pt x="65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8"/>
            <p:cNvSpPr/>
            <p:nvPr/>
          </p:nvSpPr>
          <p:spPr>
            <a:xfrm>
              <a:off x="2086375" y="3783415"/>
              <a:ext cx="254146" cy="160978"/>
            </a:xfrm>
            <a:custGeom>
              <a:rect b="b" l="l" r="r" t="t"/>
              <a:pathLst>
                <a:path extrusionOk="0" h="4471" w="7106">
                  <a:moveTo>
                    <a:pt x="6605" y="400"/>
                  </a:moveTo>
                  <a:lnTo>
                    <a:pt x="5938" y="4070"/>
                  </a:lnTo>
                  <a:lnTo>
                    <a:pt x="567" y="4070"/>
                  </a:lnTo>
                  <a:lnTo>
                    <a:pt x="1435" y="400"/>
                  </a:lnTo>
                  <a:close/>
                  <a:moveTo>
                    <a:pt x="1101" y="0"/>
                  </a:moveTo>
                  <a:lnTo>
                    <a:pt x="0" y="4470"/>
                  </a:lnTo>
                  <a:lnTo>
                    <a:pt x="6272" y="4470"/>
                  </a:lnTo>
                  <a:lnTo>
                    <a:pt x="7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8"/>
            <p:cNvSpPr/>
            <p:nvPr/>
          </p:nvSpPr>
          <p:spPr>
            <a:xfrm>
              <a:off x="2512264" y="3790616"/>
              <a:ext cx="221958" cy="146540"/>
            </a:xfrm>
            <a:custGeom>
              <a:rect b="b" l="l" r="r" t="t"/>
              <a:pathLst>
                <a:path extrusionOk="0" h="4070" w="6206">
                  <a:moveTo>
                    <a:pt x="568" y="0"/>
                  </a:moveTo>
                  <a:lnTo>
                    <a:pt x="1" y="4070"/>
                  </a:lnTo>
                  <a:lnTo>
                    <a:pt x="5805" y="4070"/>
                  </a:lnTo>
                  <a:lnTo>
                    <a:pt x="62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8"/>
            <p:cNvSpPr/>
            <p:nvPr/>
          </p:nvSpPr>
          <p:spPr>
            <a:xfrm>
              <a:off x="2502751" y="3783415"/>
              <a:ext cx="238624" cy="160978"/>
            </a:xfrm>
            <a:custGeom>
              <a:rect b="b" l="l" r="r" t="t"/>
              <a:pathLst>
                <a:path extrusionOk="0" h="4471" w="6672">
                  <a:moveTo>
                    <a:pt x="6238" y="400"/>
                  </a:moveTo>
                  <a:lnTo>
                    <a:pt x="5871" y="4070"/>
                  </a:lnTo>
                  <a:lnTo>
                    <a:pt x="500" y="4070"/>
                  </a:lnTo>
                  <a:lnTo>
                    <a:pt x="1034" y="400"/>
                  </a:lnTo>
                  <a:close/>
                  <a:moveTo>
                    <a:pt x="634" y="0"/>
                  </a:moveTo>
                  <a:lnTo>
                    <a:pt x="0" y="4470"/>
                  </a:lnTo>
                  <a:lnTo>
                    <a:pt x="6271" y="4470"/>
                  </a:lnTo>
                  <a:lnTo>
                    <a:pt x="6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8"/>
            <p:cNvSpPr/>
            <p:nvPr/>
          </p:nvSpPr>
          <p:spPr>
            <a:xfrm>
              <a:off x="1680728" y="3790616"/>
              <a:ext cx="249389" cy="146540"/>
            </a:xfrm>
            <a:custGeom>
              <a:rect b="b" l="l" r="r" t="t"/>
              <a:pathLst>
                <a:path extrusionOk="0" h="4070" w="6973">
                  <a:moveTo>
                    <a:pt x="1369" y="0"/>
                  </a:moveTo>
                  <a:lnTo>
                    <a:pt x="1" y="4070"/>
                  </a:lnTo>
                  <a:lnTo>
                    <a:pt x="5805" y="4070"/>
                  </a:lnTo>
                  <a:lnTo>
                    <a:pt x="69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8"/>
            <p:cNvSpPr/>
            <p:nvPr/>
          </p:nvSpPr>
          <p:spPr>
            <a:xfrm>
              <a:off x="1671215" y="3783415"/>
              <a:ext cx="269632" cy="160978"/>
            </a:xfrm>
            <a:custGeom>
              <a:rect b="b" l="l" r="r" t="t"/>
              <a:pathLst>
                <a:path extrusionOk="0" h="4471" w="7539">
                  <a:moveTo>
                    <a:pt x="6972" y="400"/>
                  </a:moveTo>
                  <a:lnTo>
                    <a:pt x="5938" y="4070"/>
                  </a:lnTo>
                  <a:lnTo>
                    <a:pt x="567" y="4070"/>
                  </a:lnTo>
                  <a:lnTo>
                    <a:pt x="1768" y="400"/>
                  </a:lnTo>
                  <a:close/>
                  <a:moveTo>
                    <a:pt x="1468" y="0"/>
                  </a:moveTo>
                  <a:lnTo>
                    <a:pt x="0" y="4470"/>
                  </a:lnTo>
                  <a:lnTo>
                    <a:pt x="6238" y="4470"/>
                  </a:lnTo>
                  <a:lnTo>
                    <a:pt x="75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8"/>
            <p:cNvSpPr/>
            <p:nvPr/>
          </p:nvSpPr>
          <p:spPr>
            <a:xfrm>
              <a:off x="4382917" y="3937120"/>
              <a:ext cx="260119" cy="156190"/>
            </a:xfrm>
            <a:custGeom>
              <a:rect b="b" l="l" r="r" t="t"/>
              <a:pathLst>
                <a:path extrusionOk="0" h="4338" w="7273">
                  <a:moveTo>
                    <a:pt x="1" y="1"/>
                  </a:moveTo>
                  <a:lnTo>
                    <a:pt x="1235" y="4337"/>
                  </a:lnTo>
                  <a:lnTo>
                    <a:pt x="7273" y="4337"/>
                  </a:lnTo>
                  <a:lnTo>
                    <a:pt x="58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8"/>
            <p:cNvSpPr/>
            <p:nvPr/>
          </p:nvSpPr>
          <p:spPr>
            <a:xfrm>
              <a:off x="4372187" y="3929919"/>
              <a:ext cx="280398" cy="171780"/>
            </a:xfrm>
            <a:custGeom>
              <a:rect b="b" l="l" r="r" t="t"/>
              <a:pathLst>
                <a:path extrusionOk="0" h="4771" w="7840">
                  <a:moveTo>
                    <a:pt x="5972" y="401"/>
                  </a:moveTo>
                  <a:lnTo>
                    <a:pt x="7273" y="4337"/>
                  </a:lnTo>
                  <a:lnTo>
                    <a:pt x="1702" y="4337"/>
                  </a:lnTo>
                  <a:lnTo>
                    <a:pt x="568" y="401"/>
                  </a:lnTo>
                  <a:close/>
                  <a:moveTo>
                    <a:pt x="1" y="1"/>
                  </a:moveTo>
                  <a:lnTo>
                    <a:pt x="1402" y="4771"/>
                  </a:lnTo>
                  <a:lnTo>
                    <a:pt x="7840" y="4771"/>
                  </a:lnTo>
                  <a:lnTo>
                    <a:pt x="6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8"/>
            <p:cNvSpPr/>
            <p:nvPr/>
          </p:nvSpPr>
          <p:spPr>
            <a:xfrm>
              <a:off x="1888344" y="3790616"/>
              <a:ext cx="243381" cy="146540"/>
            </a:xfrm>
            <a:custGeom>
              <a:rect b="b" l="l" r="r" t="t"/>
              <a:pathLst>
                <a:path extrusionOk="0" h="4070" w="6805">
                  <a:moveTo>
                    <a:pt x="1168" y="0"/>
                  </a:moveTo>
                  <a:lnTo>
                    <a:pt x="0" y="4070"/>
                  </a:lnTo>
                  <a:lnTo>
                    <a:pt x="5838" y="4070"/>
                  </a:lnTo>
                  <a:lnTo>
                    <a:pt x="68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8"/>
            <p:cNvSpPr/>
            <p:nvPr/>
          </p:nvSpPr>
          <p:spPr>
            <a:xfrm>
              <a:off x="1878795" y="3783415"/>
              <a:ext cx="261299" cy="160978"/>
            </a:xfrm>
            <a:custGeom>
              <a:rect b="b" l="l" r="r" t="t"/>
              <a:pathLst>
                <a:path extrusionOk="0" h="4471" w="7306">
                  <a:moveTo>
                    <a:pt x="6805" y="400"/>
                  </a:moveTo>
                  <a:lnTo>
                    <a:pt x="5938" y="4070"/>
                  </a:lnTo>
                  <a:lnTo>
                    <a:pt x="567" y="4070"/>
                  </a:lnTo>
                  <a:lnTo>
                    <a:pt x="1601" y="400"/>
                  </a:lnTo>
                  <a:close/>
                  <a:moveTo>
                    <a:pt x="1301" y="0"/>
                  </a:moveTo>
                  <a:lnTo>
                    <a:pt x="0" y="4470"/>
                  </a:lnTo>
                  <a:lnTo>
                    <a:pt x="6271" y="4470"/>
                  </a:lnTo>
                  <a:lnTo>
                    <a:pt x="73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8"/>
            <p:cNvSpPr/>
            <p:nvPr/>
          </p:nvSpPr>
          <p:spPr>
            <a:xfrm>
              <a:off x="1629441" y="3937120"/>
              <a:ext cx="258939" cy="156190"/>
            </a:xfrm>
            <a:custGeom>
              <a:rect b="b" l="l" r="r" t="t"/>
              <a:pathLst>
                <a:path extrusionOk="0" h="4338" w="7240">
                  <a:moveTo>
                    <a:pt x="1435" y="1"/>
                  </a:moveTo>
                  <a:lnTo>
                    <a:pt x="1" y="4337"/>
                  </a:lnTo>
                  <a:lnTo>
                    <a:pt x="6005" y="4337"/>
                  </a:lnTo>
                  <a:lnTo>
                    <a:pt x="72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8"/>
            <p:cNvSpPr/>
            <p:nvPr/>
          </p:nvSpPr>
          <p:spPr>
            <a:xfrm>
              <a:off x="1618712" y="3929919"/>
              <a:ext cx="280398" cy="171780"/>
            </a:xfrm>
            <a:custGeom>
              <a:rect b="b" l="l" r="r" t="t"/>
              <a:pathLst>
                <a:path extrusionOk="0" h="4771" w="7840">
                  <a:moveTo>
                    <a:pt x="7272" y="401"/>
                  </a:moveTo>
                  <a:lnTo>
                    <a:pt x="6138" y="4337"/>
                  </a:lnTo>
                  <a:lnTo>
                    <a:pt x="567" y="4337"/>
                  </a:lnTo>
                  <a:lnTo>
                    <a:pt x="1902" y="401"/>
                  </a:lnTo>
                  <a:close/>
                  <a:moveTo>
                    <a:pt x="1602" y="1"/>
                  </a:moveTo>
                  <a:lnTo>
                    <a:pt x="0" y="4771"/>
                  </a:lnTo>
                  <a:lnTo>
                    <a:pt x="6472" y="4771"/>
                  </a:lnTo>
                  <a:lnTo>
                    <a:pt x="78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8"/>
            <p:cNvSpPr/>
            <p:nvPr/>
          </p:nvSpPr>
          <p:spPr>
            <a:xfrm>
              <a:off x="3738718" y="3790616"/>
              <a:ext cx="227895" cy="146540"/>
            </a:xfrm>
            <a:custGeom>
              <a:rect b="b" l="l" r="r" t="t"/>
              <a:pathLst>
                <a:path extrusionOk="0" h="4070" w="6372">
                  <a:moveTo>
                    <a:pt x="0" y="0"/>
                  </a:moveTo>
                  <a:lnTo>
                    <a:pt x="567" y="4070"/>
                  </a:lnTo>
                  <a:lnTo>
                    <a:pt x="6371" y="4070"/>
                  </a:lnTo>
                  <a:lnTo>
                    <a:pt x="56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8"/>
            <p:cNvSpPr/>
            <p:nvPr/>
          </p:nvSpPr>
          <p:spPr>
            <a:xfrm>
              <a:off x="3729169" y="3783415"/>
              <a:ext cx="246993" cy="160978"/>
            </a:xfrm>
            <a:custGeom>
              <a:rect b="b" l="l" r="r" t="t"/>
              <a:pathLst>
                <a:path extrusionOk="0" h="4471" w="6906">
                  <a:moveTo>
                    <a:pt x="5704" y="400"/>
                  </a:moveTo>
                  <a:lnTo>
                    <a:pt x="6405" y="4070"/>
                  </a:lnTo>
                  <a:lnTo>
                    <a:pt x="1034" y="4070"/>
                  </a:lnTo>
                  <a:lnTo>
                    <a:pt x="501" y="400"/>
                  </a:lnTo>
                  <a:close/>
                  <a:moveTo>
                    <a:pt x="0" y="0"/>
                  </a:moveTo>
                  <a:lnTo>
                    <a:pt x="634" y="4470"/>
                  </a:lnTo>
                  <a:lnTo>
                    <a:pt x="6905"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8"/>
            <p:cNvSpPr/>
            <p:nvPr/>
          </p:nvSpPr>
          <p:spPr>
            <a:xfrm>
              <a:off x="3537075" y="3790616"/>
              <a:ext cx="221958" cy="146540"/>
            </a:xfrm>
            <a:custGeom>
              <a:rect b="b" l="l" r="r" t="t"/>
              <a:pathLst>
                <a:path extrusionOk="0" h="4070" w="6206">
                  <a:moveTo>
                    <a:pt x="1" y="0"/>
                  </a:moveTo>
                  <a:lnTo>
                    <a:pt x="401" y="4070"/>
                  </a:lnTo>
                  <a:lnTo>
                    <a:pt x="6205" y="4070"/>
                  </a:lnTo>
                  <a:lnTo>
                    <a:pt x="56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8"/>
            <p:cNvSpPr/>
            <p:nvPr/>
          </p:nvSpPr>
          <p:spPr>
            <a:xfrm>
              <a:off x="3528741" y="3783415"/>
              <a:ext cx="238624" cy="160978"/>
            </a:xfrm>
            <a:custGeom>
              <a:rect b="b" l="l" r="r" t="t"/>
              <a:pathLst>
                <a:path extrusionOk="0" h="4471" w="6672">
                  <a:moveTo>
                    <a:pt x="5671" y="400"/>
                  </a:moveTo>
                  <a:lnTo>
                    <a:pt x="6205" y="4070"/>
                  </a:lnTo>
                  <a:lnTo>
                    <a:pt x="834" y="4070"/>
                  </a:lnTo>
                  <a:lnTo>
                    <a:pt x="467" y="400"/>
                  </a:lnTo>
                  <a:close/>
                  <a:moveTo>
                    <a:pt x="0" y="0"/>
                  </a:moveTo>
                  <a:lnTo>
                    <a:pt x="434" y="4470"/>
                  </a:lnTo>
                  <a:lnTo>
                    <a:pt x="6672"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8"/>
            <p:cNvSpPr/>
            <p:nvPr/>
          </p:nvSpPr>
          <p:spPr>
            <a:xfrm>
              <a:off x="4139572" y="3790616"/>
              <a:ext cx="243381" cy="146540"/>
            </a:xfrm>
            <a:custGeom>
              <a:rect b="b" l="l" r="r" t="t"/>
              <a:pathLst>
                <a:path extrusionOk="0" h="4070" w="6805">
                  <a:moveTo>
                    <a:pt x="0" y="0"/>
                  </a:moveTo>
                  <a:lnTo>
                    <a:pt x="1001" y="4070"/>
                  </a:lnTo>
                  <a:lnTo>
                    <a:pt x="6805" y="4070"/>
                  </a:lnTo>
                  <a:lnTo>
                    <a:pt x="56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8"/>
            <p:cNvSpPr/>
            <p:nvPr/>
          </p:nvSpPr>
          <p:spPr>
            <a:xfrm>
              <a:off x="4130023" y="3783415"/>
              <a:ext cx="262479" cy="160978"/>
            </a:xfrm>
            <a:custGeom>
              <a:rect b="b" l="l" r="r" t="t"/>
              <a:pathLst>
                <a:path extrusionOk="0" h="4471" w="7339">
                  <a:moveTo>
                    <a:pt x="5704" y="400"/>
                  </a:moveTo>
                  <a:lnTo>
                    <a:pt x="6772" y="4070"/>
                  </a:lnTo>
                  <a:lnTo>
                    <a:pt x="1401" y="4070"/>
                  </a:lnTo>
                  <a:lnTo>
                    <a:pt x="534" y="400"/>
                  </a:lnTo>
                  <a:close/>
                  <a:moveTo>
                    <a:pt x="0" y="0"/>
                  </a:moveTo>
                  <a:lnTo>
                    <a:pt x="1068" y="4470"/>
                  </a:lnTo>
                  <a:lnTo>
                    <a:pt x="7339"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8"/>
            <p:cNvSpPr/>
            <p:nvPr/>
          </p:nvSpPr>
          <p:spPr>
            <a:xfrm>
              <a:off x="2927460" y="3790616"/>
              <a:ext cx="208796" cy="146540"/>
            </a:xfrm>
            <a:custGeom>
              <a:rect b="b" l="l" r="r" t="t"/>
              <a:pathLst>
                <a:path extrusionOk="0" h="4070" w="5838">
                  <a:moveTo>
                    <a:pt x="200" y="0"/>
                  </a:moveTo>
                  <a:lnTo>
                    <a:pt x="0" y="4070"/>
                  </a:lnTo>
                  <a:lnTo>
                    <a:pt x="5838" y="4070"/>
                  </a:lnTo>
                  <a:lnTo>
                    <a:pt x="58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8"/>
            <p:cNvSpPr/>
            <p:nvPr/>
          </p:nvSpPr>
          <p:spPr>
            <a:xfrm>
              <a:off x="2919091" y="3783415"/>
              <a:ext cx="224318" cy="160978"/>
            </a:xfrm>
            <a:custGeom>
              <a:rect b="b" l="l" r="r" t="t"/>
              <a:pathLst>
                <a:path extrusionOk="0" h="4471" w="6272">
                  <a:moveTo>
                    <a:pt x="5838" y="400"/>
                  </a:moveTo>
                  <a:lnTo>
                    <a:pt x="5838" y="4070"/>
                  </a:lnTo>
                  <a:lnTo>
                    <a:pt x="468" y="4070"/>
                  </a:lnTo>
                  <a:lnTo>
                    <a:pt x="634" y="400"/>
                  </a:lnTo>
                  <a:close/>
                  <a:moveTo>
                    <a:pt x="234" y="0"/>
                  </a:moveTo>
                  <a:lnTo>
                    <a:pt x="1" y="4470"/>
                  </a:lnTo>
                  <a:lnTo>
                    <a:pt x="6272" y="4470"/>
                  </a:lnTo>
                  <a:lnTo>
                    <a:pt x="62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8"/>
            <p:cNvSpPr/>
            <p:nvPr/>
          </p:nvSpPr>
          <p:spPr>
            <a:xfrm>
              <a:off x="3336648" y="3790616"/>
              <a:ext cx="214769" cy="146540"/>
            </a:xfrm>
            <a:custGeom>
              <a:rect b="b" l="l" r="r" t="t"/>
              <a:pathLst>
                <a:path extrusionOk="0" h="4070" w="6005">
                  <a:moveTo>
                    <a:pt x="1" y="0"/>
                  </a:moveTo>
                  <a:lnTo>
                    <a:pt x="201" y="4070"/>
                  </a:lnTo>
                  <a:lnTo>
                    <a:pt x="6005" y="4070"/>
                  </a:lnTo>
                  <a:lnTo>
                    <a:pt x="56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8"/>
            <p:cNvSpPr/>
            <p:nvPr/>
          </p:nvSpPr>
          <p:spPr>
            <a:xfrm>
              <a:off x="3328314" y="3783415"/>
              <a:ext cx="231471" cy="160978"/>
            </a:xfrm>
            <a:custGeom>
              <a:rect b="b" l="l" r="r" t="t"/>
              <a:pathLst>
                <a:path extrusionOk="0" h="4471" w="6472">
                  <a:moveTo>
                    <a:pt x="5671" y="400"/>
                  </a:moveTo>
                  <a:lnTo>
                    <a:pt x="6004" y="4070"/>
                  </a:lnTo>
                  <a:lnTo>
                    <a:pt x="634" y="4070"/>
                  </a:lnTo>
                  <a:lnTo>
                    <a:pt x="434" y="400"/>
                  </a:lnTo>
                  <a:close/>
                  <a:moveTo>
                    <a:pt x="0" y="0"/>
                  </a:moveTo>
                  <a:lnTo>
                    <a:pt x="200" y="4470"/>
                  </a:lnTo>
                  <a:lnTo>
                    <a:pt x="6471" y="4470"/>
                  </a:lnTo>
                  <a:lnTo>
                    <a:pt x="60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8"/>
            <p:cNvSpPr/>
            <p:nvPr/>
          </p:nvSpPr>
          <p:spPr>
            <a:xfrm>
              <a:off x="3135040" y="3790616"/>
              <a:ext cx="208796" cy="146540"/>
            </a:xfrm>
            <a:custGeom>
              <a:rect b="b" l="l" r="r" t="t"/>
              <a:pathLst>
                <a:path extrusionOk="0" h="4070" w="5838">
                  <a:moveTo>
                    <a:pt x="0" y="0"/>
                  </a:moveTo>
                  <a:lnTo>
                    <a:pt x="34" y="4070"/>
                  </a:lnTo>
                  <a:lnTo>
                    <a:pt x="5838" y="4070"/>
                  </a:lnTo>
                  <a:lnTo>
                    <a:pt x="56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8"/>
            <p:cNvSpPr/>
            <p:nvPr/>
          </p:nvSpPr>
          <p:spPr>
            <a:xfrm>
              <a:off x="3127887" y="3783415"/>
              <a:ext cx="223102" cy="160978"/>
            </a:xfrm>
            <a:custGeom>
              <a:rect b="b" l="l" r="r" t="t"/>
              <a:pathLst>
                <a:path extrusionOk="0" h="4471" w="6238">
                  <a:moveTo>
                    <a:pt x="5604" y="400"/>
                  </a:moveTo>
                  <a:lnTo>
                    <a:pt x="5804" y="4070"/>
                  </a:lnTo>
                  <a:lnTo>
                    <a:pt x="400" y="4070"/>
                  </a:lnTo>
                  <a:lnTo>
                    <a:pt x="434" y="400"/>
                  </a:lnTo>
                  <a:close/>
                  <a:moveTo>
                    <a:pt x="0" y="0"/>
                  </a:moveTo>
                  <a:lnTo>
                    <a:pt x="0" y="4470"/>
                  </a:lnTo>
                  <a:lnTo>
                    <a:pt x="6238"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8"/>
            <p:cNvSpPr/>
            <p:nvPr/>
          </p:nvSpPr>
          <p:spPr>
            <a:xfrm>
              <a:off x="2719880" y="3790616"/>
              <a:ext cx="214769" cy="146540"/>
            </a:xfrm>
            <a:custGeom>
              <a:rect b="b" l="l" r="r" t="t"/>
              <a:pathLst>
                <a:path extrusionOk="0" h="4070" w="6005">
                  <a:moveTo>
                    <a:pt x="400" y="0"/>
                  </a:moveTo>
                  <a:lnTo>
                    <a:pt x="0" y="4070"/>
                  </a:lnTo>
                  <a:lnTo>
                    <a:pt x="5804" y="4070"/>
                  </a:lnTo>
                  <a:lnTo>
                    <a:pt x="60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8"/>
            <p:cNvSpPr/>
            <p:nvPr/>
          </p:nvSpPr>
          <p:spPr>
            <a:xfrm>
              <a:off x="2711511" y="3783415"/>
              <a:ext cx="230291" cy="160978"/>
            </a:xfrm>
            <a:custGeom>
              <a:rect b="b" l="l" r="r" t="t"/>
              <a:pathLst>
                <a:path extrusionOk="0" h="4471" w="6439">
                  <a:moveTo>
                    <a:pt x="6038" y="400"/>
                  </a:moveTo>
                  <a:lnTo>
                    <a:pt x="5838" y="4070"/>
                  </a:lnTo>
                  <a:lnTo>
                    <a:pt x="468" y="4070"/>
                  </a:lnTo>
                  <a:lnTo>
                    <a:pt x="801" y="400"/>
                  </a:lnTo>
                  <a:close/>
                  <a:moveTo>
                    <a:pt x="401" y="0"/>
                  </a:moveTo>
                  <a:lnTo>
                    <a:pt x="1" y="4470"/>
                  </a:lnTo>
                  <a:lnTo>
                    <a:pt x="6238" y="4470"/>
                  </a:lnTo>
                  <a:lnTo>
                    <a:pt x="64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8"/>
            <p:cNvSpPr/>
            <p:nvPr/>
          </p:nvSpPr>
          <p:spPr>
            <a:xfrm>
              <a:off x="3551381" y="3937120"/>
              <a:ext cx="230291" cy="156190"/>
            </a:xfrm>
            <a:custGeom>
              <a:rect b="b" l="l" r="r" t="t"/>
              <a:pathLst>
                <a:path extrusionOk="0" h="4338" w="6439">
                  <a:moveTo>
                    <a:pt x="1" y="1"/>
                  </a:moveTo>
                  <a:lnTo>
                    <a:pt x="435" y="4337"/>
                  </a:lnTo>
                  <a:lnTo>
                    <a:pt x="6439" y="4337"/>
                  </a:lnTo>
                  <a:lnTo>
                    <a:pt x="58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8"/>
            <p:cNvSpPr/>
            <p:nvPr/>
          </p:nvSpPr>
          <p:spPr>
            <a:xfrm>
              <a:off x="3543047" y="3929919"/>
              <a:ext cx="246993" cy="171780"/>
            </a:xfrm>
            <a:custGeom>
              <a:rect b="b" l="l" r="r" t="t"/>
              <a:pathLst>
                <a:path extrusionOk="0" h="4771" w="6906">
                  <a:moveTo>
                    <a:pt x="5871" y="401"/>
                  </a:moveTo>
                  <a:lnTo>
                    <a:pt x="6438" y="4337"/>
                  </a:lnTo>
                  <a:lnTo>
                    <a:pt x="834" y="4337"/>
                  </a:lnTo>
                  <a:lnTo>
                    <a:pt x="467" y="401"/>
                  </a:lnTo>
                  <a:close/>
                  <a:moveTo>
                    <a:pt x="0" y="1"/>
                  </a:moveTo>
                  <a:lnTo>
                    <a:pt x="467" y="4771"/>
                  </a:lnTo>
                  <a:lnTo>
                    <a:pt x="6905" y="4771"/>
                  </a:lnTo>
                  <a:lnTo>
                    <a:pt x="62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8"/>
            <p:cNvSpPr/>
            <p:nvPr/>
          </p:nvSpPr>
          <p:spPr>
            <a:xfrm>
              <a:off x="3758997" y="3937120"/>
              <a:ext cx="237444" cy="156190"/>
            </a:xfrm>
            <a:custGeom>
              <a:rect b="b" l="l" r="r" t="t"/>
              <a:pathLst>
                <a:path extrusionOk="0" h="4338" w="6639">
                  <a:moveTo>
                    <a:pt x="0" y="1"/>
                  </a:moveTo>
                  <a:lnTo>
                    <a:pt x="634" y="4337"/>
                  </a:lnTo>
                  <a:lnTo>
                    <a:pt x="6638" y="4337"/>
                  </a:lnTo>
                  <a:lnTo>
                    <a:pt x="580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8"/>
            <p:cNvSpPr/>
            <p:nvPr/>
          </p:nvSpPr>
          <p:spPr>
            <a:xfrm>
              <a:off x="3750628" y="3929919"/>
              <a:ext cx="255362" cy="171780"/>
            </a:xfrm>
            <a:custGeom>
              <a:rect b="b" l="l" r="r" t="t"/>
              <a:pathLst>
                <a:path extrusionOk="0" h="4771" w="7140">
                  <a:moveTo>
                    <a:pt x="5871" y="401"/>
                  </a:moveTo>
                  <a:lnTo>
                    <a:pt x="6639" y="4337"/>
                  </a:lnTo>
                  <a:lnTo>
                    <a:pt x="1035" y="4337"/>
                  </a:lnTo>
                  <a:lnTo>
                    <a:pt x="468" y="401"/>
                  </a:lnTo>
                  <a:close/>
                  <a:moveTo>
                    <a:pt x="1" y="1"/>
                  </a:moveTo>
                  <a:lnTo>
                    <a:pt x="701" y="4771"/>
                  </a:lnTo>
                  <a:lnTo>
                    <a:pt x="7139" y="4771"/>
                  </a:lnTo>
                  <a:lnTo>
                    <a:pt x="62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8"/>
            <p:cNvSpPr/>
            <p:nvPr/>
          </p:nvSpPr>
          <p:spPr>
            <a:xfrm>
              <a:off x="1844174" y="3937120"/>
              <a:ext cx="252966" cy="156190"/>
            </a:xfrm>
            <a:custGeom>
              <a:rect b="b" l="l" r="r" t="t"/>
              <a:pathLst>
                <a:path extrusionOk="0" h="4338" w="7073">
                  <a:moveTo>
                    <a:pt x="1235" y="1"/>
                  </a:moveTo>
                  <a:lnTo>
                    <a:pt x="1" y="4337"/>
                  </a:lnTo>
                  <a:lnTo>
                    <a:pt x="6005" y="4337"/>
                  </a:lnTo>
                  <a:lnTo>
                    <a:pt x="707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8"/>
            <p:cNvSpPr/>
            <p:nvPr/>
          </p:nvSpPr>
          <p:spPr>
            <a:xfrm>
              <a:off x="1834661" y="3929919"/>
              <a:ext cx="272029" cy="171780"/>
            </a:xfrm>
            <a:custGeom>
              <a:rect b="b" l="l" r="r" t="t"/>
              <a:pathLst>
                <a:path extrusionOk="0" h="4771" w="7606">
                  <a:moveTo>
                    <a:pt x="7072" y="401"/>
                  </a:moveTo>
                  <a:lnTo>
                    <a:pt x="6138" y="4337"/>
                  </a:lnTo>
                  <a:lnTo>
                    <a:pt x="534" y="4337"/>
                  </a:lnTo>
                  <a:lnTo>
                    <a:pt x="1668" y="401"/>
                  </a:lnTo>
                  <a:close/>
                  <a:moveTo>
                    <a:pt x="1368" y="1"/>
                  </a:moveTo>
                  <a:lnTo>
                    <a:pt x="0" y="4771"/>
                  </a:lnTo>
                  <a:lnTo>
                    <a:pt x="6471" y="4771"/>
                  </a:lnTo>
                  <a:lnTo>
                    <a:pt x="76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8"/>
            <p:cNvSpPr/>
            <p:nvPr/>
          </p:nvSpPr>
          <p:spPr>
            <a:xfrm>
              <a:off x="3966577" y="3937120"/>
              <a:ext cx="245777" cy="156190"/>
            </a:xfrm>
            <a:custGeom>
              <a:rect b="b" l="l" r="r" t="t"/>
              <a:pathLst>
                <a:path extrusionOk="0" h="4338" w="6872">
                  <a:moveTo>
                    <a:pt x="0" y="1"/>
                  </a:moveTo>
                  <a:lnTo>
                    <a:pt x="834" y="4337"/>
                  </a:lnTo>
                  <a:lnTo>
                    <a:pt x="6872" y="4337"/>
                  </a:lnTo>
                  <a:lnTo>
                    <a:pt x="58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8"/>
            <p:cNvSpPr/>
            <p:nvPr/>
          </p:nvSpPr>
          <p:spPr>
            <a:xfrm>
              <a:off x="3958208" y="3929919"/>
              <a:ext cx="263695" cy="171780"/>
            </a:xfrm>
            <a:custGeom>
              <a:rect b="b" l="l" r="r" t="t"/>
              <a:pathLst>
                <a:path extrusionOk="0" h="4771" w="7373">
                  <a:moveTo>
                    <a:pt x="5872" y="401"/>
                  </a:moveTo>
                  <a:lnTo>
                    <a:pt x="6839" y="4337"/>
                  </a:lnTo>
                  <a:lnTo>
                    <a:pt x="1235" y="4337"/>
                  </a:lnTo>
                  <a:lnTo>
                    <a:pt x="501" y="401"/>
                  </a:lnTo>
                  <a:close/>
                  <a:moveTo>
                    <a:pt x="1" y="1"/>
                  </a:moveTo>
                  <a:lnTo>
                    <a:pt x="901" y="4771"/>
                  </a:lnTo>
                  <a:lnTo>
                    <a:pt x="7373" y="4771"/>
                  </a:lnTo>
                  <a:lnTo>
                    <a:pt x="62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8"/>
            <p:cNvSpPr/>
            <p:nvPr/>
          </p:nvSpPr>
          <p:spPr>
            <a:xfrm>
              <a:off x="3136221" y="3937120"/>
              <a:ext cx="214769" cy="156190"/>
            </a:xfrm>
            <a:custGeom>
              <a:rect b="b" l="l" r="r" t="t"/>
              <a:pathLst>
                <a:path extrusionOk="0" h="4338" w="6005">
                  <a:moveTo>
                    <a:pt x="1" y="1"/>
                  </a:moveTo>
                  <a:lnTo>
                    <a:pt x="1" y="4337"/>
                  </a:lnTo>
                  <a:lnTo>
                    <a:pt x="6005" y="4337"/>
                  </a:lnTo>
                  <a:lnTo>
                    <a:pt x="58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8"/>
            <p:cNvSpPr/>
            <p:nvPr/>
          </p:nvSpPr>
          <p:spPr>
            <a:xfrm>
              <a:off x="3127887" y="3929919"/>
              <a:ext cx="231471" cy="171780"/>
            </a:xfrm>
            <a:custGeom>
              <a:rect b="b" l="l" r="r" t="t"/>
              <a:pathLst>
                <a:path extrusionOk="0" h="4771" w="6472">
                  <a:moveTo>
                    <a:pt x="5838" y="401"/>
                  </a:moveTo>
                  <a:lnTo>
                    <a:pt x="6038" y="4337"/>
                  </a:lnTo>
                  <a:lnTo>
                    <a:pt x="434" y="4337"/>
                  </a:lnTo>
                  <a:lnTo>
                    <a:pt x="400" y="401"/>
                  </a:lnTo>
                  <a:close/>
                  <a:moveTo>
                    <a:pt x="0" y="1"/>
                  </a:moveTo>
                  <a:lnTo>
                    <a:pt x="0" y="4771"/>
                  </a:lnTo>
                  <a:lnTo>
                    <a:pt x="6471" y="4771"/>
                  </a:lnTo>
                  <a:lnTo>
                    <a:pt x="62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8"/>
            <p:cNvSpPr/>
            <p:nvPr/>
          </p:nvSpPr>
          <p:spPr>
            <a:xfrm>
              <a:off x="4175337" y="3937120"/>
              <a:ext cx="251786" cy="156190"/>
            </a:xfrm>
            <a:custGeom>
              <a:rect b="b" l="l" r="r" t="t"/>
              <a:pathLst>
                <a:path extrusionOk="0" h="4338" w="7040">
                  <a:moveTo>
                    <a:pt x="1" y="1"/>
                  </a:moveTo>
                  <a:lnTo>
                    <a:pt x="1035" y="4337"/>
                  </a:lnTo>
                  <a:lnTo>
                    <a:pt x="7039" y="4337"/>
                  </a:lnTo>
                  <a:lnTo>
                    <a:pt x="58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8"/>
            <p:cNvSpPr/>
            <p:nvPr/>
          </p:nvSpPr>
          <p:spPr>
            <a:xfrm>
              <a:off x="4165788" y="3929919"/>
              <a:ext cx="270848" cy="171780"/>
            </a:xfrm>
            <a:custGeom>
              <a:rect b="b" l="l" r="r" t="t"/>
              <a:pathLst>
                <a:path extrusionOk="0" h="4771" w="7573">
                  <a:moveTo>
                    <a:pt x="5905" y="401"/>
                  </a:moveTo>
                  <a:lnTo>
                    <a:pt x="7006" y="4337"/>
                  </a:lnTo>
                  <a:lnTo>
                    <a:pt x="1435" y="4337"/>
                  </a:lnTo>
                  <a:lnTo>
                    <a:pt x="501" y="401"/>
                  </a:lnTo>
                  <a:close/>
                  <a:moveTo>
                    <a:pt x="1" y="1"/>
                  </a:moveTo>
                  <a:lnTo>
                    <a:pt x="1135" y="4771"/>
                  </a:lnTo>
                  <a:lnTo>
                    <a:pt x="7573" y="4771"/>
                  </a:lnTo>
                  <a:lnTo>
                    <a:pt x="62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8"/>
            <p:cNvSpPr/>
            <p:nvPr/>
          </p:nvSpPr>
          <p:spPr>
            <a:xfrm>
              <a:off x="3343801" y="3937120"/>
              <a:ext cx="223138" cy="156190"/>
            </a:xfrm>
            <a:custGeom>
              <a:rect b="b" l="l" r="r" t="t"/>
              <a:pathLst>
                <a:path extrusionOk="0" h="4338" w="6239">
                  <a:moveTo>
                    <a:pt x="1" y="1"/>
                  </a:moveTo>
                  <a:lnTo>
                    <a:pt x="201" y="4337"/>
                  </a:lnTo>
                  <a:lnTo>
                    <a:pt x="6239" y="4337"/>
                  </a:lnTo>
                  <a:lnTo>
                    <a:pt x="58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8"/>
            <p:cNvSpPr/>
            <p:nvPr/>
          </p:nvSpPr>
          <p:spPr>
            <a:xfrm>
              <a:off x="3335467" y="3929919"/>
              <a:ext cx="238624" cy="171780"/>
            </a:xfrm>
            <a:custGeom>
              <a:rect b="b" l="l" r="r" t="t"/>
              <a:pathLst>
                <a:path extrusionOk="0" h="4771" w="6672">
                  <a:moveTo>
                    <a:pt x="5838" y="401"/>
                  </a:moveTo>
                  <a:lnTo>
                    <a:pt x="6238" y="4337"/>
                  </a:lnTo>
                  <a:lnTo>
                    <a:pt x="634" y="4337"/>
                  </a:lnTo>
                  <a:lnTo>
                    <a:pt x="434" y="401"/>
                  </a:lnTo>
                  <a:close/>
                  <a:moveTo>
                    <a:pt x="0" y="1"/>
                  </a:moveTo>
                  <a:lnTo>
                    <a:pt x="234" y="4771"/>
                  </a:lnTo>
                  <a:lnTo>
                    <a:pt x="6672" y="4771"/>
                  </a:lnTo>
                  <a:lnTo>
                    <a:pt x="62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8"/>
            <p:cNvSpPr/>
            <p:nvPr/>
          </p:nvSpPr>
          <p:spPr>
            <a:xfrm>
              <a:off x="2274856" y="3937120"/>
              <a:ext cx="237444" cy="156190"/>
            </a:xfrm>
            <a:custGeom>
              <a:rect b="b" l="l" r="r" t="t"/>
              <a:pathLst>
                <a:path extrusionOk="0" h="4338" w="6639">
                  <a:moveTo>
                    <a:pt x="835" y="1"/>
                  </a:moveTo>
                  <a:lnTo>
                    <a:pt x="1" y="4337"/>
                  </a:lnTo>
                  <a:lnTo>
                    <a:pt x="6005" y="4337"/>
                  </a:lnTo>
                  <a:lnTo>
                    <a:pt x="6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8"/>
            <p:cNvSpPr/>
            <p:nvPr/>
          </p:nvSpPr>
          <p:spPr>
            <a:xfrm>
              <a:off x="2265307" y="3929919"/>
              <a:ext cx="255362" cy="171780"/>
            </a:xfrm>
            <a:custGeom>
              <a:rect b="b" l="l" r="r" t="t"/>
              <a:pathLst>
                <a:path extrusionOk="0" h="4771" w="7140">
                  <a:moveTo>
                    <a:pt x="6639" y="401"/>
                  </a:moveTo>
                  <a:lnTo>
                    <a:pt x="6105" y="4337"/>
                  </a:lnTo>
                  <a:lnTo>
                    <a:pt x="501" y="4337"/>
                  </a:lnTo>
                  <a:lnTo>
                    <a:pt x="1269" y="401"/>
                  </a:lnTo>
                  <a:close/>
                  <a:moveTo>
                    <a:pt x="935" y="1"/>
                  </a:moveTo>
                  <a:lnTo>
                    <a:pt x="1" y="4771"/>
                  </a:lnTo>
                  <a:lnTo>
                    <a:pt x="6472" y="4771"/>
                  </a:lnTo>
                  <a:lnTo>
                    <a:pt x="71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8"/>
            <p:cNvSpPr/>
            <p:nvPr/>
          </p:nvSpPr>
          <p:spPr>
            <a:xfrm>
              <a:off x="2058943" y="3937120"/>
              <a:ext cx="245777" cy="156190"/>
            </a:xfrm>
            <a:custGeom>
              <a:rect b="b" l="l" r="r" t="t"/>
              <a:pathLst>
                <a:path extrusionOk="0" h="4338" w="6872">
                  <a:moveTo>
                    <a:pt x="1068" y="1"/>
                  </a:moveTo>
                  <a:lnTo>
                    <a:pt x="0" y="4337"/>
                  </a:lnTo>
                  <a:lnTo>
                    <a:pt x="6038" y="4337"/>
                  </a:lnTo>
                  <a:lnTo>
                    <a:pt x="687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8"/>
            <p:cNvSpPr/>
            <p:nvPr/>
          </p:nvSpPr>
          <p:spPr>
            <a:xfrm>
              <a:off x="2050574" y="3929919"/>
              <a:ext cx="262515" cy="171780"/>
            </a:xfrm>
            <a:custGeom>
              <a:rect b="b" l="l" r="r" t="t"/>
              <a:pathLst>
                <a:path extrusionOk="0" h="4771" w="7340">
                  <a:moveTo>
                    <a:pt x="6839" y="401"/>
                  </a:moveTo>
                  <a:lnTo>
                    <a:pt x="6105" y="4337"/>
                  </a:lnTo>
                  <a:lnTo>
                    <a:pt x="501" y="4337"/>
                  </a:lnTo>
                  <a:lnTo>
                    <a:pt x="1468" y="401"/>
                  </a:lnTo>
                  <a:close/>
                  <a:moveTo>
                    <a:pt x="1135" y="1"/>
                  </a:moveTo>
                  <a:lnTo>
                    <a:pt x="1" y="4771"/>
                  </a:lnTo>
                  <a:lnTo>
                    <a:pt x="6439" y="4771"/>
                  </a:lnTo>
                  <a:lnTo>
                    <a:pt x="73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8"/>
            <p:cNvSpPr/>
            <p:nvPr/>
          </p:nvSpPr>
          <p:spPr>
            <a:xfrm>
              <a:off x="2920307" y="3937120"/>
              <a:ext cx="215949" cy="156190"/>
            </a:xfrm>
            <a:custGeom>
              <a:rect b="b" l="l" r="r" t="t"/>
              <a:pathLst>
                <a:path extrusionOk="0" h="4338" w="6038">
                  <a:moveTo>
                    <a:pt x="200" y="1"/>
                  </a:moveTo>
                  <a:lnTo>
                    <a:pt x="0" y="4337"/>
                  </a:lnTo>
                  <a:lnTo>
                    <a:pt x="6038" y="4337"/>
                  </a:lnTo>
                  <a:lnTo>
                    <a:pt x="60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8"/>
            <p:cNvSpPr/>
            <p:nvPr/>
          </p:nvSpPr>
          <p:spPr>
            <a:xfrm>
              <a:off x="2913119" y="3929919"/>
              <a:ext cx="230291" cy="171780"/>
            </a:xfrm>
            <a:custGeom>
              <a:rect b="b" l="l" r="r" t="t"/>
              <a:pathLst>
                <a:path extrusionOk="0" h="4771" w="6439">
                  <a:moveTo>
                    <a:pt x="6005" y="401"/>
                  </a:moveTo>
                  <a:lnTo>
                    <a:pt x="6005" y="4337"/>
                  </a:lnTo>
                  <a:lnTo>
                    <a:pt x="435" y="4337"/>
                  </a:lnTo>
                  <a:lnTo>
                    <a:pt x="601" y="401"/>
                  </a:lnTo>
                  <a:close/>
                  <a:moveTo>
                    <a:pt x="201" y="1"/>
                  </a:moveTo>
                  <a:lnTo>
                    <a:pt x="1" y="4771"/>
                  </a:lnTo>
                  <a:lnTo>
                    <a:pt x="6439" y="4771"/>
                  </a:lnTo>
                  <a:lnTo>
                    <a:pt x="64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8"/>
            <p:cNvSpPr/>
            <p:nvPr/>
          </p:nvSpPr>
          <p:spPr>
            <a:xfrm>
              <a:off x="2705538" y="3937120"/>
              <a:ext cx="221958" cy="156190"/>
            </a:xfrm>
            <a:custGeom>
              <a:rect b="b" l="l" r="r" t="t"/>
              <a:pathLst>
                <a:path extrusionOk="0" h="4338" w="6206">
                  <a:moveTo>
                    <a:pt x="401" y="1"/>
                  </a:moveTo>
                  <a:lnTo>
                    <a:pt x="1" y="4337"/>
                  </a:lnTo>
                  <a:lnTo>
                    <a:pt x="6005" y="4337"/>
                  </a:lnTo>
                  <a:lnTo>
                    <a:pt x="620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8"/>
            <p:cNvSpPr/>
            <p:nvPr/>
          </p:nvSpPr>
          <p:spPr>
            <a:xfrm>
              <a:off x="2697205" y="3929919"/>
              <a:ext cx="238624" cy="171780"/>
            </a:xfrm>
            <a:custGeom>
              <a:rect b="b" l="l" r="r" t="t"/>
              <a:pathLst>
                <a:path extrusionOk="0" h="4771" w="6672">
                  <a:moveTo>
                    <a:pt x="6238" y="401"/>
                  </a:moveTo>
                  <a:lnTo>
                    <a:pt x="6038" y="4337"/>
                  </a:lnTo>
                  <a:lnTo>
                    <a:pt x="467" y="4337"/>
                  </a:lnTo>
                  <a:lnTo>
                    <a:pt x="801" y="401"/>
                  </a:lnTo>
                  <a:close/>
                  <a:moveTo>
                    <a:pt x="434" y="1"/>
                  </a:moveTo>
                  <a:lnTo>
                    <a:pt x="0" y="4771"/>
                  </a:lnTo>
                  <a:lnTo>
                    <a:pt x="6438" y="4771"/>
                  </a:lnTo>
                  <a:lnTo>
                    <a:pt x="66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8"/>
            <p:cNvSpPr/>
            <p:nvPr/>
          </p:nvSpPr>
          <p:spPr>
            <a:xfrm>
              <a:off x="2489625" y="3937120"/>
              <a:ext cx="230291" cy="156190"/>
            </a:xfrm>
            <a:custGeom>
              <a:rect b="b" l="l" r="r" t="t"/>
              <a:pathLst>
                <a:path extrusionOk="0" h="4338" w="6439">
                  <a:moveTo>
                    <a:pt x="634" y="1"/>
                  </a:moveTo>
                  <a:lnTo>
                    <a:pt x="0" y="4337"/>
                  </a:lnTo>
                  <a:lnTo>
                    <a:pt x="6038" y="4337"/>
                  </a:lnTo>
                  <a:lnTo>
                    <a:pt x="6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8"/>
            <p:cNvSpPr/>
            <p:nvPr/>
          </p:nvSpPr>
          <p:spPr>
            <a:xfrm>
              <a:off x="2481256" y="3929919"/>
              <a:ext cx="246993" cy="171780"/>
            </a:xfrm>
            <a:custGeom>
              <a:rect b="b" l="l" r="r" t="t"/>
              <a:pathLst>
                <a:path extrusionOk="0" h="4771" w="6906">
                  <a:moveTo>
                    <a:pt x="6439" y="401"/>
                  </a:moveTo>
                  <a:lnTo>
                    <a:pt x="6072" y="4337"/>
                  </a:lnTo>
                  <a:lnTo>
                    <a:pt x="501" y="4337"/>
                  </a:lnTo>
                  <a:lnTo>
                    <a:pt x="1035" y="401"/>
                  </a:lnTo>
                  <a:close/>
                  <a:moveTo>
                    <a:pt x="701" y="1"/>
                  </a:moveTo>
                  <a:lnTo>
                    <a:pt x="1" y="4771"/>
                  </a:lnTo>
                  <a:lnTo>
                    <a:pt x="6439" y="4771"/>
                  </a:lnTo>
                  <a:lnTo>
                    <a:pt x="69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8"/>
            <p:cNvSpPr/>
            <p:nvPr/>
          </p:nvSpPr>
          <p:spPr>
            <a:xfrm>
              <a:off x="3939145" y="3790616"/>
              <a:ext cx="236228" cy="146540"/>
            </a:xfrm>
            <a:custGeom>
              <a:rect b="b" l="l" r="r" t="t"/>
              <a:pathLst>
                <a:path extrusionOk="0" h="4070" w="6605">
                  <a:moveTo>
                    <a:pt x="0" y="0"/>
                  </a:moveTo>
                  <a:lnTo>
                    <a:pt x="767" y="4070"/>
                  </a:lnTo>
                  <a:lnTo>
                    <a:pt x="6605" y="4070"/>
                  </a:lnTo>
                  <a:lnTo>
                    <a:pt x="56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8"/>
            <p:cNvSpPr/>
            <p:nvPr/>
          </p:nvSpPr>
          <p:spPr>
            <a:xfrm>
              <a:off x="3929596" y="3783415"/>
              <a:ext cx="254146" cy="160978"/>
            </a:xfrm>
            <a:custGeom>
              <a:rect b="b" l="l" r="r" t="t"/>
              <a:pathLst>
                <a:path extrusionOk="0" h="4471" w="7106">
                  <a:moveTo>
                    <a:pt x="5704" y="400"/>
                  </a:moveTo>
                  <a:lnTo>
                    <a:pt x="6605" y="4070"/>
                  </a:lnTo>
                  <a:lnTo>
                    <a:pt x="1201" y="4070"/>
                  </a:lnTo>
                  <a:lnTo>
                    <a:pt x="501" y="400"/>
                  </a:lnTo>
                  <a:close/>
                  <a:moveTo>
                    <a:pt x="0" y="0"/>
                  </a:moveTo>
                  <a:lnTo>
                    <a:pt x="867" y="4470"/>
                  </a:lnTo>
                  <a:lnTo>
                    <a:pt x="7105"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8"/>
            <p:cNvSpPr/>
            <p:nvPr/>
          </p:nvSpPr>
          <p:spPr>
            <a:xfrm>
              <a:off x="1580515" y="3514386"/>
              <a:ext cx="241056" cy="139339"/>
            </a:xfrm>
            <a:custGeom>
              <a:rect b="b" l="l" r="r" t="t"/>
              <a:pathLst>
                <a:path extrusionOk="0" h="3870" w="6740">
                  <a:moveTo>
                    <a:pt x="1469" y="0"/>
                  </a:moveTo>
                  <a:lnTo>
                    <a:pt x="1" y="3870"/>
                  </a:lnTo>
                  <a:lnTo>
                    <a:pt x="5438" y="3870"/>
                  </a:lnTo>
                  <a:lnTo>
                    <a:pt x="67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8"/>
            <p:cNvSpPr/>
            <p:nvPr/>
          </p:nvSpPr>
          <p:spPr>
            <a:xfrm>
              <a:off x="1569785" y="3507185"/>
              <a:ext cx="262515" cy="154966"/>
            </a:xfrm>
            <a:custGeom>
              <a:rect b="b" l="l" r="r" t="t"/>
              <a:pathLst>
                <a:path extrusionOk="0" h="4304" w="7340">
                  <a:moveTo>
                    <a:pt x="6772" y="400"/>
                  </a:moveTo>
                  <a:lnTo>
                    <a:pt x="5605" y="3869"/>
                  </a:lnTo>
                  <a:lnTo>
                    <a:pt x="601" y="3869"/>
                  </a:lnTo>
                  <a:lnTo>
                    <a:pt x="1935" y="400"/>
                  </a:lnTo>
                  <a:close/>
                  <a:moveTo>
                    <a:pt x="1635" y="0"/>
                  </a:moveTo>
                  <a:lnTo>
                    <a:pt x="1" y="4303"/>
                  </a:lnTo>
                  <a:lnTo>
                    <a:pt x="5872" y="4303"/>
                  </a:lnTo>
                  <a:lnTo>
                    <a:pt x="73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8"/>
            <p:cNvSpPr/>
            <p:nvPr/>
          </p:nvSpPr>
          <p:spPr>
            <a:xfrm>
              <a:off x="1343107" y="3653689"/>
              <a:ext cx="237444" cy="136963"/>
            </a:xfrm>
            <a:custGeom>
              <a:rect b="b" l="l" r="r" t="t"/>
              <a:pathLst>
                <a:path extrusionOk="0" h="3804" w="6639">
                  <a:moveTo>
                    <a:pt x="1635" y="1"/>
                  </a:moveTo>
                  <a:lnTo>
                    <a:pt x="1" y="3803"/>
                  </a:lnTo>
                  <a:lnTo>
                    <a:pt x="5205" y="3803"/>
                  </a:lnTo>
                  <a:lnTo>
                    <a:pt x="6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8"/>
            <p:cNvSpPr/>
            <p:nvPr/>
          </p:nvSpPr>
          <p:spPr>
            <a:xfrm>
              <a:off x="1332377" y="3646488"/>
              <a:ext cx="258939" cy="152553"/>
            </a:xfrm>
            <a:custGeom>
              <a:rect b="b" l="l" r="r" t="t"/>
              <a:pathLst>
                <a:path extrusionOk="0" h="4237" w="7240">
                  <a:moveTo>
                    <a:pt x="6639" y="434"/>
                  </a:moveTo>
                  <a:lnTo>
                    <a:pt x="5338" y="3803"/>
                  </a:lnTo>
                  <a:lnTo>
                    <a:pt x="634" y="3803"/>
                  </a:lnTo>
                  <a:lnTo>
                    <a:pt x="2069" y="434"/>
                  </a:lnTo>
                  <a:close/>
                  <a:moveTo>
                    <a:pt x="1769" y="0"/>
                  </a:moveTo>
                  <a:lnTo>
                    <a:pt x="1" y="4237"/>
                  </a:lnTo>
                  <a:lnTo>
                    <a:pt x="5638" y="4237"/>
                  </a:lnTo>
                  <a:lnTo>
                    <a:pt x="72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8"/>
            <p:cNvSpPr/>
            <p:nvPr/>
          </p:nvSpPr>
          <p:spPr>
            <a:xfrm>
              <a:off x="1401582" y="3514386"/>
              <a:ext cx="231471" cy="139339"/>
            </a:xfrm>
            <a:custGeom>
              <a:rect b="b" l="l" r="r" t="t"/>
              <a:pathLst>
                <a:path extrusionOk="0" h="3870" w="6472">
                  <a:moveTo>
                    <a:pt x="1635" y="0"/>
                  </a:moveTo>
                  <a:lnTo>
                    <a:pt x="0" y="3870"/>
                  </a:lnTo>
                  <a:lnTo>
                    <a:pt x="5004" y="3870"/>
                  </a:lnTo>
                  <a:lnTo>
                    <a:pt x="64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8"/>
            <p:cNvSpPr/>
            <p:nvPr/>
          </p:nvSpPr>
          <p:spPr>
            <a:xfrm>
              <a:off x="1389637" y="3507185"/>
              <a:ext cx="255362" cy="154966"/>
            </a:xfrm>
            <a:custGeom>
              <a:rect b="b" l="l" r="r" t="t"/>
              <a:pathLst>
                <a:path extrusionOk="0" h="4304" w="7140">
                  <a:moveTo>
                    <a:pt x="6505" y="400"/>
                  </a:moveTo>
                  <a:lnTo>
                    <a:pt x="5205" y="3869"/>
                  </a:lnTo>
                  <a:lnTo>
                    <a:pt x="635" y="3869"/>
                  </a:lnTo>
                  <a:lnTo>
                    <a:pt x="2102" y="400"/>
                  </a:lnTo>
                  <a:close/>
                  <a:moveTo>
                    <a:pt x="1835" y="0"/>
                  </a:moveTo>
                  <a:lnTo>
                    <a:pt x="1" y="4303"/>
                  </a:lnTo>
                  <a:lnTo>
                    <a:pt x="5471" y="4303"/>
                  </a:lnTo>
                  <a:lnTo>
                    <a:pt x="71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8"/>
            <p:cNvSpPr/>
            <p:nvPr/>
          </p:nvSpPr>
          <p:spPr>
            <a:xfrm>
              <a:off x="1281090" y="3790616"/>
              <a:ext cx="248173" cy="146540"/>
            </a:xfrm>
            <a:custGeom>
              <a:rect b="b" l="l" r="r" t="t"/>
              <a:pathLst>
                <a:path extrusionOk="0" h="4070" w="6939">
                  <a:moveTo>
                    <a:pt x="1735" y="0"/>
                  </a:moveTo>
                  <a:lnTo>
                    <a:pt x="0" y="4070"/>
                  </a:lnTo>
                  <a:lnTo>
                    <a:pt x="5371" y="4070"/>
                  </a:lnTo>
                  <a:lnTo>
                    <a:pt x="69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8"/>
            <p:cNvSpPr/>
            <p:nvPr/>
          </p:nvSpPr>
          <p:spPr>
            <a:xfrm>
              <a:off x="1269145" y="3783415"/>
              <a:ext cx="269668" cy="160978"/>
            </a:xfrm>
            <a:custGeom>
              <a:rect b="b" l="l" r="r" t="t"/>
              <a:pathLst>
                <a:path extrusionOk="0" h="4471" w="7540">
                  <a:moveTo>
                    <a:pt x="6939" y="400"/>
                  </a:moveTo>
                  <a:lnTo>
                    <a:pt x="5571" y="4070"/>
                  </a:lnTo>
                  <a:lnTo>
                    <a:pt x="668" y="4070"/>
                  </a:lnTo>
                  <a:lnTo>
                    <a:pt x="2202" y="400"/>
                  </a:lnTo>
                  <a:close/>
                  <a:moveTo>
                    <a:pt x="1902" y="0"/>
                  </a:moveTo>
                  <a:lnTo>
                    <a:pt x="1" y="4470"/>
                  </a:lnTo>
                  <a:lnTo>
                    <a:pt x="5838" y="4470"/>
                  </a:lnTo>
                  <a:lnTo>
                    <a:pt x="75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8"/>
            <p:cNvSpPr/>
            <p:nvPr/>
          </p:nvSpPr>
          <p:spPr>
            <a:xfrm>
              <a:off x="1215461" y="3937120"/>
              <a:ext cx="257723" cy="156190"/>
            </a:xfrm>
            <a:custGeom>
              <a:rect b="b" l="l" r="r" t="t"/>
              <a:pathLst>
                <a:path extrusionOk="0" h="4338" w="7206">
                  <a:moveTo>
                    <a:pt x="1835" y="1"/>
                  </a:moveTo>
                  <a:lnTo>
                    <a:pt x="1" y="4337"/>
                  </a:lnTo>
                  <a:lnTo>
                    <a:pt x="5538" y="4337"/>
                  </a:lnTo>
                  <a:lnTo>
                    <a:pt x="720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8"/>
            <p:cNvSpPr/>
            <p:nvPr/>
          </p:nvSpPr>
          <p:spPr>
            <a:xfrm>
              <a:off x="1203552" y="3929919"/>
              <a:ext cx="280398" cy="171780"/>
            </a:xfrm>
            <a:custGeom>
              <a:rect b="b" l="l" r="r" t="t"/>
              <a:pathLst>
                <a:path extrusionOk="0" h="4771" w="7840">
                  <a:moveTo>
                    <a:pt x="7272" y="401"/>
                  </a:moveTo>
                  <a:lnTo>
                    <a:pt x="5771" y="4337"/>
                  </a:lnTo>
                  <a:lnTo>
                    <a:pt x="634" y="4337"/>
                  </a:lnTo>
                  <a:lnTo>
                    <a:pt x="2302" y="401"/>
                  </a:lnTo>
                  <a:close/>
                  <a:moveTo>
                    <a:pt x="2035" y="1"/>
                  </a:moveTo>
                  <a:lnTo>
                    <a:pt x="0" y="4771"/>
                  </a:lnTo>
                  <a:lnTo>
                    <a:pt x="6004" y="4771"/>
                  </a:lnTo>
                  <a:lnTo>
                    <a:pt x="78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8"/>
            <p:cNvSpPr/>
            <p:nvPr/>
          </p:nvSpPr>
          <p:spPr>
            <a:xfrm>
              <a:off x="1143895" y="4093274"/>
              <a:ext cx="269632" cy="168179"/>
            </a:xfrm>
            <a:custGeom>
              <a:rect b="b" l="l" r="r" t="t"/>
              <a:pathLst>
                <a:path extrusionOk="0" h="4671" w="7539">
                  <a:moveTo>
                    <a:pt x="2002" y="0"/>
                  </a:moveTo>
                  <a:lnTo>
                    <a:pt x="0" y="4670"/>
                  </a:lnTo>
                  <a:lnTo>
                    <a:pt x="5771" y="4670"/>
                  </a:lnTo>
                  <a:lnTo>
                    <a:pt x="75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8"/>
            <p:cNvSpPr/>
            <p:nvPr/>
          </p:nvSpPr>
          <p:spPr>
            <a:xfrm>
              <a:off x="1131950" y="4086073"/>
              <a:ext cx="292343" cy="183770"/>
            </a:xfrm>
            <a:custGeom>
              <a:rect b="b" l="l" r="r" t="t"/>
              <a:pathLst>
                <a:path extrusionOk="0" h="5104" w="8174">
                  <a:moveTo>
                    <a:pt x="7573" y="434"/>
                  </a:moveTo>
                  <a:lnTo>
                    <a:pt x="5938" y="4670"/>
                  </a:lnTo>
                  <a:lnTo>
                    <a:pt x="634" y="4670"/>
                  </a:lnTo>
                  <a:lnTo>
                    <a:pt x="2469" y="434"/>
                  </a:lnTo>
                  <a:close/>
                  <a:moveTo>
                    <a:pt x="2202" y="0"/>
                  </a:moveTo>
                  <a:lnTo>
                    <a:pt x="1" y="5104"/>
                  </a:lnTo>
                  <a:lnTo>
                    <a:pt x="6238" y="5104"/>
                  </a:lnTo>
                  <a:lnTo>
                    <a:pt x="81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8"/>
            <p:cNvSpPr/>
            <p:nvPr/>
          </p:nvSpPr>
          <p:spPr>
            <a:xfrm>
              <a:off x="4742033" y="3790616"/>
              <a:ext cx="239840" cy="146540"/>
            </a:xfrm>
            <a:custGeom>
              <a:rect b="b" l="l" r="r" t="t"/>
              <a:pathLst>
                <a:path extrusionOk="0" h="4070" w="6706">
                  <a:moveTo>
                    <a:pt x="0" y="0"/>
                  </a:moveTo>
                  <a:lnTo>
                    <a:pt x="1568" y="4070"/>
                  </a:lnTo>
                  <a:lnTo>
                    <a:pt x="6705" y="4070"/>
                  </a:lnTo>
                  <a:lnTo>
                    <a:pt x="49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8"/>
            <p:cNvSpPr/>
            <p:nvPr/>
          </p:nvSpPr>
          <p:spPr>
            <a:xfrm>
              <a:off x="4731304" y="3783415"/>
              <a:ext cx="262479" cy="160978"/>
            </a:xfrm>
            <a:custGeom>
              <a:rect b="b" l="l" r="r" t="t"/>
              <a:pathLst>
                <a:path extrusionOk="0" h="4471" w="7339">
                  <a:moveTo>
                    <a:pt x="5137" y="400"/>
                  </a:moveTo>
                  <a:lnTo>
                    <a:pt x="6705" y="4070"/>
                  </a:lnTo>
                  <a:lnTo>
                    <a:pt x="2002" y="4070"/>
                  </a:lnTo>
                  <a:lnTo>
                    <a:pt x="601" y="400"/>
                  </a:lnTo>
                  <a:close/>
                  <a:moveTo>
                    <a:pt x="0" y="0"/>
                  </a:moveTo>
                  <a:lnTo>
                    <a:pt x="1735" y="4470"/>
                  </a:lnTo>
                  <a:lnTo>
                    <a:pt x="7339" y="4470"/>
                  </a:lnTo>
                  <a:lnTo>
                    <a:pt x="54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8"/>
            <p:cNvSpPr/>
            <p:nvPr/>
          </p:nvSpPr>
          <p:spPr>
            <a:xfrm>
              <a:off x="4798113" y="3937120"/>
              <a:ext cx="250570" cy="156190"/>
            </a:xfrm>
            <a:custGeom>
              <a:rect b="b" l="l" r="r" t="t"/>
              <a:pathLst>
                <a:path extrusionOk="0" h="4338" w="7006">
                  <a:moveTo>
                    <a:pt x="0" y="1"/>
                  </a:moveTo>
                  <a:lnTo>
                    <a:pt x="1668" y="4337"/>
                  </a:lnTo>
                  <a:lnTo>
                    <a:pt x="7005" y="4337"/>
                  </a:lnTo>
                  <a:lnTo>
                    <a:pt x="513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8"/>
            <p:cNvSpPr/>
            <p:nvPr/>
          </p:nvSpPr>
          <p:spPr>
            <a:xfrm>
              <a:off x="4787348" y="3929919"/>
              <a:ext cx="272064" cy="171780"/>
            </a:xfrm>
            <a:custGeom>
              <a:rect b="b" l="l" r="r" t="t"/>
              <a:pathLst>
                <a:path extrusionOk="0" h="4771" w="7607">
                  <a:moveTo>
                    <a:pt x="5305" y="401"/>
                  </a:moveTo>
                  <a:lnTo>
                    <a:pt x="6973" y="4337"/>
                  </a:lnTo>
                  <a:lnTo>
                    <a:pt x="2102" y="4337"/>
                  </a:lnTo>
                  <a:lnTo>
                    <a:pt x="635" y="401"/>
                  </a:lnTo>
                  <a:close/>
                  <a:moveTo>
                    <a:pt x="1" y="1"/>
                  </a:moveTo>
                  <a:lnTo>
                    <a:pt x="1836" y="4771"/>
                  </a:lnTo>
                  <a:lnTo>
                    <a:pt x="7606" y="4771"/>
                  </a:lnTo>
                  <a:lnTo>
                    <a:pt x="55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8"/>
            <p:cNvSpPr/>
            <p:nvPr/>
          </p:nvSpPr>
          <p:spPr>
            <a:xfrm>
              <a:off x="4857769" y="4093274"/>
              <a:ext cx="261299" cy="168179"/>
            </a:xfrm>
            <a:custGeom>
              <a:rect b="b" l="l" r="r" t="t"/>
              <a:pathLst>
                <a:path extrusionOk="0" h="4671" w="7306">
                  <a:moveTo>
                    <a:pt x="0" y="0"/>
                  </a:moveTo>
                  <a:lnTo>
                    <a:pt x="1801" y="4670"/>
                  </a:lnTo>
                  <a:lnTo>
                    <a:pt x="7305" y="4670"/>
                  </a:lnTo>
                  <a:lnTo>
                    <a:pt x="53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8"/>
            <p:cNvSpPr/>
            <p:nvPr/>
          </p:nvSpPr>
          <p:spPr>
            <a:xfrm>
              <a:off x="4847004" y="4086073"/>
              <a:ext cx="283974" cy="183770"/>
            </a:xfrm>
            <a:custGeom>
              <a:rect b="b" l="l" r="r" t="t"/>
              <a:pathLst>
                <a:path extrusionOk="0" h="5104" w="7940">
                  <a:moveTo>
                    <a:pt x="5471" y="434"/>
                  </a:moveTo>
                  <a:lnTo>
                    <a:pt x="7306" y="4670"/>
                  </a:lnTo>
                  <a:lnTo>
                    <a:pt x="2236" y="4670"/>
                  </a:lnTo>
                  <a:lnTo>
                    <a:pt x="635" y="434"/>
                  </a:lnTo>
                  <a:close/>
                  <a:moveTo>
                    <a:pt x="1" y="0"/>
                  </a:moveTo>
                  <a:lnTo>
                    <a:pt x="1969" y="5104"/>
                  </a:lnTo>
                  <a:lnTo>
                    <a:pt x="7940" y="5104"/>
                  </a:lnTo>
                  <a:lnTo>
                    <a:pt x="57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8"/>
            <p:cNvSpPr/>
            <p:nvPr/>
          </p:nvSpPr>
          <p:spPr>
            <a:xfrm>
              <a:off x="3135040" y="3514386"/>
              <a:ext cx="194490" cy="139339"/>
            </a:xfrm>
            <a:custGeom>
              <a:rect b="b" l="l" r="r" t="t"/>
              <a:pathLst>
                <a:path extrusionOk="0" h="3870" w="5438">
                  <a:moveTo>
                    <a:pt x="0" y="0"/>
                  </a:moveTo>
                  <a:lnTo>
                    <a:pt x="0" y="3870"/>
                  </a:lnTo>
                  <a:lnTo>
                    <a:pt x="5438" y="3870"/>
                  </a:lnTo>
                  <a:lnTo>
                    <a:pt x="52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8"/>
            <p:cNvSpPr/>
            <p:nvPr/>
          </p:nvSpPr>
          <p:spPr>
            <a:xfrm>
              <a:off x="3127887" y="3507185"/>
              <a:ext cx="210012" cy="154966"/>
            </a:xfrm>
            <a:custGeom>
              <a:rect b="b" l="l" r="r" t="t"/>
              <a:pathLst>
                <a:path extrusionOk="0" h="4304" w="5872">
                  <a:moveTo>
                    <a:pt x="5237" y="400"/>
                  </a:moveTo>
                  <a:lnTo>
                    <a:pt x="5437" y="3869"/>
                  </a:lnTo>
                  <a:lnTo>
                    <a:pt x="434" y="3869"/>
                  </a:lnTo>
                  <a:lnTo>
                    <a:pt x="400" y="400"/>
                  </a:lnTo>
                  <a:close/>
                  <a:moveTo>
                    <a:pt x="0" y="0"/>
                  </a:moveTo>
                  <a:lnTo>
                    <a:pt x="0" y="4303"/>
                  </a:lnTo>
                  <a:lnTo>
                    <a:pt x="5871"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8"/>
            <p:cNvSpPr/>
            <p:nvPr/>
          </p:nvSpPr>
          <p:spPr>
            <a:xfrm>
              <a:off x="4690746" y="3653689"/>
              <a:ext cx="229075" cy="136963"/>
            </a:xfrm>
            <a:custGeom>
              <a:rect b="b" l="l" r="r" t="t"/>
              <a:pathLst>
                <a:path extrusionOk="0" h="3804" w="6405">
                  <a:moveTo>
                    <a:pt x="0" y="1"/>
                  </a:moveTo>
                  <a:lnTo>
                    <a:pt x="1434" y="3803"/>
                  </a:lnTo>
                  <a:lnTo>
                    <a:pt x="6405" y="3803"/>
                  </a:lnTo>
                  <a:lnTo>
                    <a:pt x="480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8"/>
            <p:cNvSpPr/>
            <p:nvPr/>
          </p:nvSpPr>
          <p:spPr>
            <a:xfrm>
              <a:off x="4679981" y="3646488"/>
              <a:ext cx="251786" cy="152553"/>
            </a:xfrm>
            <a:custGeom>
              <a:rect b="b" l="l" r="r" t="t"/>
              <a:pathLst>
                <a:path extrusionOk="0" h="4237" w="7040">
                  <a:moveTo>
                    <a:pt x="4971" y="434"/>
                  </a:moveTo>
                  <a:lnTo>
                    <a:pt x="6405" y="3803"/>
                  </a:lnTo>
                  <a:lnTo>
                    <a:pt x="1902" y="3803"/>
                  </a:lnTo>
                  <a:lnTo>
                    <a:pt x="601" y="434"/>
                  </a:lnTo>
                  <a:close/>
                  <a:moveTo>
                    <a:pt x="1" y="0"/>
                  </a:moveTo>
                  <a:lnTo>
                    <a:pt x="1602" y="4237"/>
                  </a:lnTo>
                  <a:lnTo>
                    <a:pt x="7039" y="4237"/>
                  </a:lnTo>
                  <a:lnTo>
                    <a:pt x="52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8"/>
            <p:cNvSpPr/>
            <p:nvPr/>
          </p:nvSpPr>
          <p:spPr>
            <a:xfrm>
              <a:off x="4590533" y="3937120"/>
              <a:ext cx="267272" cy="156190"/>
            </a:xfrm>
            <a:custGeom>
              <a:rect b="b" l="l" r="r" t="t"/>
              <a:pathLst>
                <a:path extrusionOk="0" h="4338" w="7473">
                  <a:moveTo>
                    <a:pt x="0" y="1"/>
                  </a:moveTo>
                  <a:lnTo>
                    <a:pt x="1468" y="4337"/>
                  </a:lnTo>
                  <a:lnTo>
                    <a:pt x="7472" y="4337"/>
                  </a:lnTo>
                  <a:lnTo>
                    <a:pt x="580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8"/>
            <p:cNvSpPr/>
            <p:nvPr/>
          </p:nvSpPr>
          <p:spPr>
            <a:xfrm>
              <a:off x="4579768" y="3929919"/>
              <a:ext cx="289947" cy="171780"/>
            </a:xfrm>
            <a:custGeom>
              <a:rect b="b" l="l" r="r" t="t"/>
              <a:pathLst>
                <a:path extrusionOk="0" h="4771" w="8107">
                  <a:moveTo>
                    <a:pt x="5972" y="401"/>
                  </a:moveTo>
                  <a:lnTo>
                    <a:pt x="7473" y="4337"/>
                  </a:lnTo>
                  <a:lnTo>
                    <a:pt x="1902" y="4337"/>
                  </a:lnTo>
                  <a:lnTo>
                    <a:pt x="601" y="401"/>
                  </a:lnTo>
                  <a:close/>
                  <a:moveTo>
                    <a:pt x="1" y="1"/>
                  </a:moveTo>
                  <a:lnTo>
                    <a:pt x="1602" y="4771"/>
                  </a:lnTo>
                  <a:lnTo>
                    <a:pt x="8107" y="4771"/>
                  </a:lnTo>
                  <a:lnTo>
                    <a:pt x="6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8"/>
            <p:cNvSpPr/>
            <p:nvPr/>
          </p:nvSpPr>
          <p:spPr>
            <a:xfrm>
              <a:off x="1775005" y="3514386"/>
              <a:ext cx="233867" cy="139339"/>
            </a:xfrm>
            <a:custGeom>
              <a:rect b="b" l="l" r="r" t="t"/>
              <a:pathLst>
                <a:path extrusionOk="0" h="3870" w="6539">
                  <a:moveTo>
                    <a:pt x="1301" y="0"/>
                  </a:moveTo>
                  <a:lnTo>
                    <a:pt x="0" y="3870"/>
                  </a:lnTo>
                  <a:lnTo>
                    <a:pt x="5437" y="3870"/>
                  </a:lnTo>
                  <a:lnTo>
                    <a:pt x="65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8"/>
            <p:cNvSpPr/>
            <p:nvPr/>
          </p:nvSpPr>
          <p:spPr>
            <a:xfrm>
              <a:off x="1764239" y="3507185"/>
              <a:ext cx="254182" cy="154966"/>
            </a:xfrm>
            <a:custGeom>
              <a:rect b="b" l="l" r="r" t="t"/>
              <a:pathLst>
                <a:path extrusionOk="0" h="4304" w="7107">
                  <a:moveTo>
                    <a:pt x="6572" y="400"/>
                  </a:moveTo>
                  <a:lnTo>
                    <a:pt x="5605" y="3869"/>
                  </a:lnTo>
                  <a:lnTo>
                    <a:pt x="568" y="3869"/>
                  </a:lnTo>
                  <a:lnTo>
                    <a:pt x="1769" y="400"/>
                  </a:lnTo>
                  <a:close/>
                  <a:moveTo>
                    <a:pt x="1435" y="0"/>
                  </a:moveTo>
                  <a:lnTo>
                    <a:pt x="1" y="4303"/>
                  </a:lnTo>
                  <a:lnTo>
                    <a:pt x="5905" y="4303"/>
                  </a:lnTo>
                  <a:lnTo>
                    <a:pt x="71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8"/>
            <p:cNvSpPr/>
            <p:nvPr/>
          </p:nvSpPr>
          <p:spPr>
            <a:xfrm>
              <a:off x="4496256" y="3653689"/>
              <a:ext cx="245813" cy="136963"/>
            </a:xfrm>
            <a:custGeom>
              <a:rect b="b" l="l" r="r" t="t"/>
              <a:pathLst>
                <a:path extrusionOk="0" h="3804" w="6873">
                  <a:moveTo>
                    <a:pt x="1" y="1"/>
                  </a:moveTo>
                  <a:lnTo>
                    <a:pt x="1268" y="3803"/>
                  </a:lnTo>
                  <a:lnTo>
                    <a:pt x="6872" y="3803"/>
                  </a:lnTo>
                  <a:lnTo>
                    <a:pt x="5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8"/>
            <p:cNvSpPr/>
            <p:nvPr/>
          </p:nvSpPr>
          <p:spPr>
            <a:xfrm>
              <a:off x="4485527" y="3646488"/>
              <a:ext cx="267272" cy="152553"/>
            </a:xfrm>
            <a:custGeom>
              <a:rect b="b" l="l" r="r" t="t"/>
              <a:pathLst>
                <a:path extrusionOk="0" h="4237" w="7473">
                  <a:moveTo>
                    <a:pt x="5571" y="434"/>
                  </a:moveTo>
                  <a:lnTo>
                    <a:pt x="6872" y="3803"/>
                  </a:lnTo>
                  <a:lnTo>
                    <a:pt x="1735" y="3803"/>
                  </a:lnTo>
                  <a:lnTo>
                    <a:pt x="568" y="434"/>
                  </a:lnTo>
                  <a:close/>
                  <a:moveTo>
                    <a:pt x="1" y="0"/>
                  </a:moveTo>
                  <a:lnTo>
                    <a:pt x="1435" y="4237"/>
                  </a:lnTo>
                  <a:lnTo>
                    <a:pt x="7473" y="4237"/>
                  </a:lnTo>
                  <a:lnTo>
                    <a:pt x="58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8"/>
            <p:cNvSpPr/>
            <p:nvPr/>
          </p:nvSpPr>
          <p:spPr>
            <a:xfrm>
              <a:off x="4637027" y="3514386"/>
              <a:ext cx="225534" cy="139339"/>
            </a:xfrm>
            <a:custGeom>
              <a:rect b="b" l="l" r="r" t="t"/>
              <a:pathLst>
                <a:path extrusionOk="0" h="3870" w="6306">
                  <a:moveTo>
                    <a:pt x="1" y="0"/>
                  </a:moveTo>
                  <a:lnTo>
                    <a:pt x="1502" y="3870"/>
                  </a:lnTo>
                  <a:lnTo>
                    <a:pt x="6305" y="3870"/>
                  </a:lnTo>
                  <a:lnTo>
                    <a:pt x="46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8"/>
            <p:cNvSpPr/>
            <p:nvPr/>
          </p:nvSpPr>
          <p:spPr>
            <a:xfrm>
              <a:off x="4625118" y="3507185"/>
              <a:ext cx="248173" cy="154966"/>
            </a:xfrm>
            <a:custGeom>
              <a:rect b="b" l="l" r="r" t="t"/>
              <a:pathLst>
                <a:path extrusionOk="0" h="4304" w="6939">
                  <a:moveTo>
                    <a:pt x="4837" y="400"/>
                  </a:moveTo>
                  <a:lnTo>
                    <a:pt x="6305" y="3869"/>
                  </a:lnTo>
                  <a:lnTo>
                    <a:pt x="1968" y="3869"/>
                  </a:lnTo>
                  <a:lnTo>
                    <a:pt x="634" y="400"/>
                  </a:lnTo>
                  <a:close/>
                  <a:moveTo>
                    <a:pt x="0" y="0"/>
                  </a:moveTo>
                  <a:lnTo>
                    <a:pt x="1668" y="4303"/>
                  </a:lnTo>
                  <a:lnTo>
                    <a:pt x="6939" y="4303"/>
                  </a:lnTo>
                  <a:lnTo>
                    <a:pt x="51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8"/>
            <p:cNvSpPr/>
            <p:nvPr/>
          </p:nvSpPr>
          <p:spPr>
            <a:xfrm>
              <a:off x="4449726" y="3514386"/>
              <a:ext cx="241056" cy="139339"/>
            </a:xfrm>
            <a:custGeom>
              <a:rect b="b" l="l" r="r" t="t"/>
              <a:pathLst>
                <a:path extrusionOk="0" h="3870" w="6740">
                  <a:moveTo>
                    <a:pt x="1" y="0"/>
                  </a:moveTo>
                  <a:lnTo>
                    <a:pt x="1302" y="3870"/>
                  </a:lnTo>
                  <a:lnTo>
                    <a:pt x="6739" y="3870"/>
                  </a:lnTo>
                  <a:lnTo>
                    <a:pt x="52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8"/>
            <p:cNvSpPr/>
            <p:nvPr/>
          </p:nvSpPr>
          <p:spPr>
            <a:xfrm>
              <a:off x="4438996" y="3507185"/>
              <a:ext cx="262515" cy="154966"/>
            </a:xfrm>
            <a:custGeom>
              <a:rect b="b" l="l" r="r" t="t"/>
              <a:pathLst>
                <a:path extrusionOk="0" h="4304" w="7340">
                  <a:moveTo>
                    <a:pt x="5405" y="400"/>
                  </a:moveTo>
                  <a:lnTo>
                    <a:pt x="6739" y="3869"/>
                  </a:lnTo>
                  <a:lnTo>
                    <a:pt x="1735" y="3869"/>
                  </a:lnTo>
                  <a:lnTo>
                    <a:pt x="568" y="400"/>
                  </a:lnTo>
                  <a:close/>
                  <a:moveTo>
                    <a:pt x="1" y="0"/>
                  </a:moveTo>
                  <a:lnTo>
                    <a:pt x="1435" y="4303"/>
                  </a:lnTo>
                  <a:lnTo>
                    <a:pt x="7339"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8"/>
            <p:cNvSpPr/>
            <p:nvPr/>
          </p:nvSpPr>
          <p:spPr>
            <a:xfrm>
              <a:off x="3996405" y="4093274"/>
              <a:ext cx="256507" cy="168179"/>
            </a:xfrm>
            <a:custGeom>
              <a:rect b="b" l="l" r="r" t="t"/>
              <a:pathLst>
                <a:path extrusionOk="0" h="4671" w="7172">
                  <a:moveTo>
                    <a:pt x="0" y="0"/>
                  </a:moveTo>
                  <a:lnTo>
                    <a:pt x="901" y="4670"/>
                  </a:lnTo>
                  <a:lnTo>
                    <a:pt x="7172" y="4670"/>
                  </a:lnTo>
                  <a:lnTo>
                    <a:pt x="60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8"/>
            <p:cNvSpPr/>
            <p:nvPr/>
          </p:nvSpPr>
          <p:spPr>
            <a:xfrm>
              <a:off x="3988036" y="4086073"/>
              <a:ext cx="273245" cy="183770"/>
            </a:xfrm>
            <a:custGeom>
              <a:rect b="b" l="l" r="r" t="t"/>
              <a:pathLst>
                <a:path extrusionOk="0" h="5104" w="7640">
                  <a:moveTo>
                    <a:pt x="6105" y="434"/>
                  </a:moveTo>
                  <a:lnTo>
                    <a:pt x="7139" y="4670"/>
                  </a:lnTo>
                  <a:lnTo>
                    <a:pt x="1335" y="4670"/>
                  </a:lnTo>
                  <a:lnTo>
                    <a:pt x="501" y="434"/>
                  </a:lnTo>
                  <a:close/>
                  <a:moveTo>
                    <a:pt x="1" y="0"/>
                  </a:moveTo>
                  <a:lnTo>
                    <a:pt x="968" y="5104"/>
                  </a:lnTo>
                  <a:lnTo>
                    <a:pt x="7639" y="5104"/>
                  </a:lnTo>
                  <a:lnTo>
                    <a:pt x="64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8"/>
            <p:cNvSpPr/>
            <p:nvPr/>
          </p:nvSpPr>
          <p:spPr>
            <a:xfrm>
              <a:off x="4643000" y="4093274"/>
              <a:ext cx="279217" cy="168179"/>
            </a:xfrm>
            <a:custGeom>
              <a:rect b="b" l="l" r="r" t="t"/>
              <a:pathLst>
                <a:path extrusionOk="0" h="4671" w="7807">
                  <a:moveTo>
                    <a:pt x="1" y="0"/>
                  </a:moveTo>
                  <a:lnTo>
                    <a:pt x="1569" y="4670"/>
                  </a:lnTo>
                  <a:lnTo>
                    <a:pt x="7806" y="4670"/>
                  </a:lnTo>
                  <a:lnTo>
                    <a:pt x="60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8"/>
            <p:cNvSpPr/>
            <p:nvPr/>
          </p:nvSpPr>
          <p:spPr>
            <a:xfrm>
              <a:off x="4632271" y="4086073"/>
              <a:ext cx="300676" cy="183770"/>
            </a:xfrm>
            <a:custGeom>
              <a:rect b="b" l="l" r="r" t="t"/>
              <a:pathLst>
                <a:path extrusionOk="0" h="5104" w="8407">
                  <a:moveTo>
                    <a:pt x="6172" y="434"/>
                  </a:moveTo>
                  <a:lnTo>
                    <a:pt x="7806" y="4670"/>
                  </a:lnTo>
                  <a:lnTo>
                    <a:pt x="2002" y="4670"/>
                  </a:lnTo>
                  <a:lnTo>
                    <a:pt x="568" y="434"/>
                  </a:lnTo>
                  <a:close/>
                  <a:moveTo>
                    <a:pt x="1" y="0"/>
                  </a:moveTo>
                  <a:lnTo>
                    <a:pt x="1702" y="5104"/>
                  </a:lnTo>
                  <a:lnTo>
                    <a:pt x="8407" y="5104"/>
                  </a:lnTo>
                  <a:lnTo>
                    <a:pt x="64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8"/>
            <p:cNvSpPr/>
            <p:nvPr/>
          </p:nvSpPr>
          <p:spPr>
            <a:xfrm>
              <a:off x="4261244" y="3514386"/>
              <a:ext cx="235048" cy="139339"/>
            </a:xfrm>
            <a:custGeom>
              <a:rect b="b" l="l" r="r" t="t"/>
              <a:pathLst>
                <a:path extrusionOk="0" h="3870" w="6572">
                  <a:moveTo>
                    <a:pt x="0" y="0"/>
                  </a:moveTo>
                  <a:lnTo>
                    <a:pt x="1135" y="3870"/>
                  </a:lnTo>
                  <a:lnTo>
                    <a:pt x="6572" y="3870"/>
                  </a:lnTo>
                  <a:lnTo>
                    <a:pt x="52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8"/>
            <p:cNvSpPr/>
            <p:nvPr/>
          </p:nvSpPr>
          <p:spPr>
            <a:xfrm>
              <a:off x="4251695" y="3507185"/>
              <a:ext cx="254146" cy="154966"/>
            </a:xfrm>
            <a:custGeom>
              <a:rect b="b" l="l" r="r" t="t"/>
              <a:pathLst>
                <a:path extrusionOk="0" h="4304" w="7106">
                  <a:moveTo>
                    <a:pt x="5404" y="400"/>
                  </a:moveTo>
                  <a:lnTo>
                    <a:pt x="6572" y="3869"/>
                  </a:lnTo>
                  <a:lnTo>
                    <a:pt x="1568" y="3869"/>
                  </a:lnTo>
                  <a:lnTo>
                    <a:pt x="568" y="400"/>
                  </a:lnTo>
                  <a:close/>
                  <a:moveTo>
                    <a:pt x="1" y="0"/>
                  </a:moveTo>
                  <a:lnTo>
                    <a:pt x="1235" y="4303"/>
                  </a:lnTo>
                  <a:lnTo>
                    <a:pt x="7106"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8"/>
            <p:cNvSpPr/>
            <p:nvPr/>
          </p:nvSpPr>
          <p:spPr>
            <a:xfrm>
              <a:off x="4427087" y="4093274"/>
              <a:ext cx="272029" cy="168179"/>
            </a:xfrm>
            <a:custGeom>
              <a:rect b="b" l="l" r="r" t="t"/>
              <a:pathLst>
                <a:path extrusionOk="0" h="4671" w="7606">
                  <a:moveTo>
                    <a:pt x="0" y="0"/>
                  </a:moveTo>
                  <a:lnTo>
                    <a:pt x="1368" y="4670"/>
                  </a:lnTo>
                  <a:lnTo>
                    <a:pt x="7606" y="4670"/>
                  </a:lnTo>
                  <a:lnTo>
                    <a:pt x="60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8"/>
            <p:cNvSpPr/>
            <p:nvPr/>
          </p:nvSpPr>
          <p:spPr>
            <a:xfrm>
              <a:off x="4417537" y="4086073"/>
              <a:ext cx="291127" cy="183770"/>
            </a:xfrm>
            <a:custGeom>
              <a:rect b="b" l="l" r="r" t="t"/>
              <a:pathLst>
                <a:path extrusionOk="0" h="5104" w="8140">
                  <a:moveTo>
                    <a:pt x="6138" y="434"/>
                  </a:moveTo>
                  <a:lnTo>
                    <a:pt x="7572" y="4670"/>
                  </a:lnTo>
                  <a:lnTo>
                    <a:pt x="1768" y="4670"/>
                  </a:lnTo>
                  <a:lnTo>
                    <a:pt x="534" y="434"/>
                  </a:lnTo>
                  <a:close/>
                  <a:moveTo>
                    <a:pt x="0" y="0"/>
                  </a:moveTo>
                  <a:lnTo>
                    <a:pt x="1468" y="5104"/>
                  </a:lnTo>
                  <a:lnTo>
                    <a:pt x="8139" y="5104"/>
                  </a:lnTo>
                  <a:lnTo>
                    <a:pt x="6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8"/>
            <p:cNvSpPr/>
            <p:nvPr/>
          </p:nvSpPr>
          <p:spPr>
            <a:xfrm>
              <a:off x="4212318" y="4093274"/>
              <a:ext cx="263695" cy="168179"/>
            </a:xfrm>
            <a:custGeom>
              <a:rect b="b" l="l" r="r" t="t"/>
              <a:pathLst>
                <a:path extrusionOk="0" h="4671" w="7373">
                  <a:moveTo>
                    <a:pt x="1" y="0"/>
                  </a:moveTo>
                  <a:lnTo>
                    <a:pt x="1135" y="4670"/>
                  </a:lnTo>
                  <a:lnTo>
                    <a:pt x="7373" y="4670"/>
                  </a:lnTo>
                  <a:lnTo>
                    <a:pt x="60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8"/>
            <p:cNvSpPr/>
            <p:nvPr/>
          </p:nvSpPr>
          <p:spPr>
            <a:xfrm>
              <a:off x="4202769" y="4086073"/>
              <a:ext cx="282794" cy="183770"/>
            </a:xfrm>
            <a:custGeom>
              <a:rect b="b" l="l" r="r" t="t"/>
              <a:pathLst>
                <a:path extrusionOk="0" h="5104" w="7907">
                  <a:moveTo>
                    <a:pt x="6139" y="434"/>
                  </a:moveTo>
                  <a:lnTo>
                    <a:pt x="7340" y="4670"/>
                  </a:lnTo>
                  <a:lnTo>
                    <a:pt x="1535" y="4670"/>
                  </a:lnTo>
                  <a:lnTo>
                    <a:pt x="535" y="434"/>
                  </a:lnTo>
                  <a:close/>
                  <a:moveTo>
                    <a:pt x="1" y="0"/>
                  </a:moveTo>
                  <a:lnTo>
                    <a:pt x="1235" y="5104"/>
                  </a:lnTo>
                  <a:lnTo>
                    <a:pt x="7907" y="5104"/>
                  </a:lnTo>
                  <a:lnTo>
                    <a:pt x="64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8"/>
            <p:cNvSpPr/>
            <p:nvPr/>
          </p:nvSpPr>
          <p:spPr>
            <a:xfrm>
              <a:off x="4541606" y="3790616"/>
              <a:ext cx="256542" cy="146540"/>
            </a:xfrm>
            <a:custGeom>
              <a:rect b="b" l="l" r="r" t="t"/>
              <a:pathLst>
                <a:path extrusionOk="0" h="4070" w="7173">
                  <a:moveTo>
                    <a:pt x="0" y="0"/>
                  </a:moveTo>
                  <a:lnTo>
                    <a:pt x="1368" y="4070"/>
                  </a:lnTo>
                  <a:lnTo>
                    <a:pt x="7172" y="4070"/>
                  </a:lnTo>
                  <a:lnTo>
                    <a:pt x="56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8"/>
            <p:cNvSpPr/>
            <p:nvPr/>
          </p:nvSpPr>
          <p:spPr>
            <a:xfrm>
              <a:off x="4532057" y="3783415"/>
              <a:ext cx="278001" cy="160978"/>
            </a:xfrm>
            <a:custGeom>
              <a:rect b="b" l="l" r="r" t="t"/>
              <a:pathLst>
                <a:path extrusionOk="0" h="4471" w="7773">
                  <a:moveTo>
                    <a:pt x="5738" y="400"/>
                  </a:moveTo>
                  <a:lnTo>
                    <a:pt x="7139" y="4070"/>
                  </a:lnTo>
                  <a:lnTo>
                    <a:pt x="1802" y="4070"/>
                  </a:lnTo>
                  <a:lnTo>
                    <a:pt x="568" y="400"/>
                  </a:lnTo>
                  <a:close/>
                  <a:moveTo>
                    <a:pt x="1" y="0"/>
                  </a:moveTo>
                  <a:lnTo>
                    <a:pt x="1502" y="4470"/>
                  </a:lnTo>
                  <a:lnTo>
                    <a:pt x="7773" y="4470"/>
                  </a:lnTo>
                  <a:lnTo>
                    <a:pt x="60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8"/>
            <p:cNvSpPr/>
            <p:nvPr/>
          </p:nvSpPr>
          <p:spPr>
            <a:xfrm>
              <a:off x="2552858" y="3514386"/>
              <a:ext cx="207616" cy="139339"/>
            </a:xfrm>
            <a:custGeom>
              <a:rect b="b" l="l" r="r" t="t"/>
              <a:pathLst>
                <a:path extrusionOk="0" h="3870" w="5805">
                  <a:moveTo>
                    <a:pt x="534" y="0"/>
                  </a:moveTo>
                  <a:lnTo>
                    <a:pt x="0" y="3870"/>
                  </a:lnTo>
                  <a:lnTo>
                    <a:pt x="5437" y="3870"/>
                  </a:lnTo>
                  <a:lnTo>
                    <a:pt x="58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8"/>
            <p:cNvSpPr/>
            <p:nvPr/>
          </p:nvSpPr>
          <p:spPr>
            <a:xfrm>
              <a:off x="2543308" y="3507185"/>
              <a:ext cx="224318" cy="154966"/>
            </a:xfrm>
            <a:custGeom>
              <a:rect b="b" l="l" r="r" t="t"/>
              <a:pathLst>
                <a:path extrusionOk="0" h="4304" w="6272">
                  <a:moveTo>
                    <a:pt x="5838" y="400"/>
                  </a:moveTo>
                  <a:lnTo>
                    <a:pt x="5504" y="3869"/>
                  </a:lnTo>
                  <a:lnTo>
                    <a:pt x="501" y="3869"/>
                  </a:lnTo>
                  <a:lnTo>
                    <a:pt x="1001" y="400"/>
                  </a:lnTo>
                  <a:close/>
                  <a:moveTo>
                    <a:pt x="634" y="0"/>
                  </a:moveTo>
                  <a:lnTo>
                    <a:pt x="0" y="4303"/>
                  </a:lnTo>
                  <a:lnTo>
                    <a:pt x="5871" y="4303"/>
                  </a:lnTo>
                  <a:lnTo>
                    <a:pt x="62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8"/>
            <p:cNvSpPr/>
            <p:nvPr/>
          </p:nvSpPr>
          <p:spPr>
            <a:xfrm>
              <a:off x="4073943" y="3514386"/>
              <a:ext cx="227895" cy="139339"/>
            </a:xfrm>
            <a:custGeom>
              <a:rect b="b" l="l" r="r" t="t"/>
              <a:pathLst>
                <a:path extrusionOk="0" h="3870" w="6372">
                  <a:moveTo>
                    <a:pt x="0" y="0"/>
                  </a:moveTo>
                  <a:lnTo>
                    <a:pt x="934" y="3870"/>
                  </a:lnTo>
                  <a:lnTo>
                    <a:pt x="6372" y="3870"/>
                  </a:lnTo>
                  <a:lnTo>
                    <a:pt x="52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8"/>
            <p:cNvSpPr/>
            <p:nvPr/>
          </p:nvSpPr>
          <p:spPr>
            <a:xfrm>
              <a:off x="4064394" y="3507185"/>
              <a:ext cx="246993" cy="154966"/>
            </a:xfrm>
            <a:custGeom>
              <a:rect b="b" l="l" r="r" t="t"/>
              <a:pathLst>
                <a:path extrusionOk="0" h="4304" w="6906">
                  <a:moveTo>
                    <a:pt x="5371" y="400"/>
                  </a:moveTo>
                  <a:lnTo>
                    <a:pt x="6372" y="3869"/>
                  </a:lnTo>
                  <a:lnTo>
                    <a:pt x="1368" y="3869"/>
                  </a:lnTo>
                  <a:lnTo>
                    <a:pt x="534" y="400"/>
                  </a:lnTo>
                  <a:close/>
                  <a:moveTo>
                    <a:pt x="1" y="0"/>
                  </a:moveTo>
                  <a:lnTo>
                    <a:pt x="1035" y="4303"/>
                  </a:lnTo>
                  <a:lnTo>
                    <a:pt x="6905" y="4303"/>
                  </a:lnTo>
                  <a:lnTo>
                    <a:pt x="5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8"/>
            <p:cNvSpPr/>
            <p:nvPr/>
          </p:nvSpPr>
          <p:spPr>
            <a:xfrm>
              <a:off x="2358368" y="3514386"/>
              <a:ext cx="213589" cy="139339"/>
            </a:xfrm>
            <a:custGeom>
              <a:rect b="b" l="l" r="r" t="t"/>
              <a:pathLst>
                <a:path extrusionOk="0" h="3870" w="5972">
                  <a:moveTo>
                    <a:pt x="735" y="0"/>
                  </a:moveTo>
                  <a:lnTo>
                    <a:pt x="1" y="3870"/>
                  </a:lnTo>
                  <a:lnTo>
                    <a:pt x="5438" y="3870"/>
                  </a:lnTo>
                  <a:lnTo>
                    <a:pt x="59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8"/>
            <p:cNvSpPr/>
            <p:nvPr/>
          </p:nvSpPr>
          <p:spPr>
            <a:xfrm>
              <a:off x="2348818" y="3507185"/>
              <a:ext cx="232687" cy="154966"/>
            </a:xfrm>
            <a:custGeom>
              <a:rect b="b" l="l" r="r" t="t"/>
              <a:pathLst>
                <a:path extrusionOk="0" h="4304" w="6506">
                  <a:moveTo>
                    <a:pt x="6005" y="400"/>
                  </a:moveTo>
                  <a:lnTo>
                    <a:pt x="5505" y="3869"/>
                  </a:lnTo>
                  <a:lnTo>
                    <a:pt x="501" y="3869"/>
                  </a:lnTo>
                  <a:lnTo>
                    <a:pt x="1168" y="400"/>
                  </a:lnTo>
                  <a:close/>
                  <a:moveTo>
                    <a:pt x="835" y="0"/>
                  </a:moveTo>
                  <a:lnTo>
                    <a:pt x="1" y="4303"/>
                  </a:lnTo>
                  <a:lnTo>
                    <a:pt x="5872" y="4303"/>
                  </a:lnTo>
                  <a:lnTo>
                    <a:pt x="65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8"/>
            <p:cNvSpPr/>
            <p:nvPr/>
          </p:nvSpPr>
          <p:spPr>
            <a:xfrm>
              <a:off x="2940586" y="3514386"/>
              <a:ext cx="194490" cy="139339"/>
            </a:xfrm>
            <a:custGeom>
              <a:rect b="b" l="l" r="r" t="t"/>
              <a:pathLst>
                <a:path extrusionOk="0" h="3870" w="5438">
                  <a:moveTo>
                    <a:pt x="200" y="0"/>
                  </a:moveTo>
                  <a:lnTo>
                    <a:pt x="0" y="3870"/>
                  </a:lnTo>
                  <a:lnTo>
                    <a:pt x="5437" y="3870"/>
                  </a:lnTo>
                  <a:lnTo>
                    <a:pt x="54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8"/>
            <p:cNvSpPr/>
            <p:nvPr/>
          </p:nvSpPr>
          <p:spPr>
            <a:xfrm>
              <a:off x="2933397" y="3507185"/>
              <a:ext cx="210012" cy="154966"/>
            </a:xfrm>
            <a:custGeom>
              <a:rect b="b" l="l" r="r" t="t"/>
              <a:pathLst>
                <a:path extrusionOk="0" h="4304" w="5872">
                  <a:moveTo>
                    <a:pt x="5438" y="400"/>
                  </a:moveTo>
                  <a:lnTo>
                    <a:pt x="5438" y="3869"/>
                  </a:lnTo>
                  <a:lnTo>
                    <a:pt x="435" y="3869"/>
                  </a:lnTo>
                  <a:lnTo>
                    <a:pt x="601" y="400"/>
                  </a:lnTo>
                  <a:close/>
                  <a:moveTo>
                    <a:pt x="201" y="0"/>
                  </a:moveTo>
                  <a:lnTo>
                    <a:pt x="1" y="4303"/>
                  </a:lnTo>
                  <a:lnTo>
                    <a:pt x="5872" y="4303"/>
                  </a:lnTo>
                  <a:lnTo>
                    <a:pt x="58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8"/>
            <p:cNvSpPr/>
            <p:nvPr/>
          </p:nvSpPr>
          <p:spPr>
            <a:xfrm>
              <a:off x="2163913" y="3514386"/>
              <a:ext cx="220742" cy="139339"/>
            </a:xfrm>
            <a:custGeom>
              <a:rect b="b" l="l" r="r" t="t"/>
              <a:pathLst>
                <a:path extrusionOk="0" h="3870" w="6172">
                  <a:moveTo>
                    <a:pt x="935" y="0"/>
                  </a:moveTo>
                  <a:lnTo>
                    <a:pt x="1" y="3870"/>
                  </a:lnTo>
                  <a:lnTo>
                    <a:pt x="5438" y="3870"/>
                  </a:lnTo>
                  <a:lnTo>
                    <a:pt x="61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8"/>
            <p:cNvSpPr/>
            <p:nvPr/>
          </p:nvSpPr>
          <p:spPr>
            <a:xfrm>
              <a:off x="2154364" y="3507185"/>
              <a:ext cx="239840" cy="154966"/>
            </a:xfrm>
            <a:custGeom>
              <a:rect b="b" l="l" r="r" t="t"/>
              <a:pathLst>
                <a:path extrusionOk="0" h="4304" w="6706">
                  <a:moveTo>
                    <a:pt x="6172" y="400"/>
                  </a:moveTo>
                  <a:lnTo>
                    <a:pt x="5505" y="3869"/>
                  </a:lnTo>
                  <a:lnTo>
                    <a:pt x="501" y="3869"/>
                  </a:lnTo>
                  <a:lnTo>
                    <a:pt x="1335" y="400"/>
                  </a:lnTo>
                  <a:close/>
                  <a:moveTo>
                    <a:pt x="1035" y="0"/>
                  </a:moveTo>
                  <a:lnTo>
                    <a:pt x="1" y="4303"/>
                  </a:lnTo>
                  <a:lnTo>
                    <a:pt x="5872" y="4303"/>
                  </a:lnTo>
                  <a:lnTo>
                    <a:pt x="67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8"/>
            <p:cNvSpPr/>
            <p:nvPr/>
          </p:nvSpPr>
          <p:spPr>
            <a:xfrm>
              <a:off x="1969459" y="3514386"/>
              <a:ext cx="227895" cy="139339"/>
            </a:xfrm>
            <a:custGeom>
              <a:rect b="b" l="l" r="r" t="t"/>
              <a:pathLst>
                <a:path extrusionOk="0" h="3870" w="6372">
                  <a:moveTo>
                    <a:pt x="1101" y="0"/>
                  </a:moveTo>
                  <a:lnTo>
                    <a:pt x="0" y="3870"/>
                  </a:lnTo>
                  <a:lnTo>
                    <a:pt x="5438" y="3870"/>
                  </a:lnTo>
                  <a:lnTo>
                    <a:pt x="63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8"/>
            <p:cNvSpPr/>
            <p:nvPr/>
          </p:nvSpPr>
          <p:spPr>
            <a:xfrm>
              <a:off x="1959910" y="3507185"/>
              <a:ext cx="246993" cy="154966"/>
            </a:xfrm>
            <a:custGeom>
              <a:rect b="b" l="l" r="r" t="t"/>
              <a:pathLst>
                <a:path extrusionOk="0" h="4304" w="6906">
                  <a:moveTo>
                    <a:pt x="6372" y="400"/>
                  </a:moveTo>
                  <a:lnTo>
                    <a:pt x="5538" y="3869"/>
                  </a:lnTo>
                  <a:lnTo>
                    <a:pt x="534" y="3869"/>
                  </a:lnTo>
                  <a:lnTo>
                    <a:pt x="1535" y="400"/>
                  </a:lnTo>
                  <a:close/>
                  <a:moveTo>
                    <a:pt x="1235" y="0"/>
                  </a:moveTo>
                  <a:lnTo>
                    <a:pt x="1" y="4303"/>
                  </a:lnTo>
                  <a:lnTo>
                    <a:pt x="5871" y="4303"/>
                  </a:lnTo>
                  <a:lnTo>
                    <a:pt x="69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8"/>
            <p:cNvSpPr/>
            <p:nvPr/>
          </p:nvSpPr>
          <p:spPr>
            <a:xfrm>
              <a:off x="2747312" y="3514386"/>
              <a:ext cx="200463" cy="139339"/>
            </a:xfrm>
            <a:custGeom>
              <a:rect b="b" l="l" r="r" t="t"/>
              <a:pathLst>
                <a:path extrusionOk="0" h="3870" w="5605">
                  <a:moveTo>
                    <a:pt x="367" y="0"/>
                  </a:moveTo>
                  <a:lnTo>
                    <a:pt x="0" y="3870"/>
                  </a:lnTo>
                  <a:lnTo>
                    <a:pt x="5404" y="3870"/>
                  </a:lnTo>
                  <a:lnTo>
                    <a:pt x="56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8"/>
            <p:cNvSpPr/>
            <p:nvPr/>
          </p:nvSpPr>
          <p:spPr>
            <a:xfrm>
              <a:off x="2738943" y="3507185"/>
              <a:ext cx="217165" cy="154966"/>
            </a:xfrm>
            <a:custGeom>
              <a:rect b="b" l="l" r="r" t="t"/>
              <a:pathLst>
                <a:path extrusionOk="0" h="4304" w="6072">
                  <a:moveTo>
                    <a:pt x="5605" y="400"/>
                  </a:moveTo>
                  <a:lnTo>
                    <a:pt x="5438" y="3869"/>
                  </a:lnTo>
                  <a:lnTo>
                    <a:pt x="434" y="3869"/>
                  </a:lnTo>
                  <a:lnTo>
                    <a:pt x="768" y="400"/>
                  </a:lnTo>
                  <a:close/>
                  <a:moveTo>
                    <a:pt x="401" y="0"/>
                  </a:moveTo>
                  <a:lnTo>
                    <a:pt x="1" y="4303"/>
                  </a:lnTo>
                  <a:lnTo>
                    <a:pt x="5838" y="4303"/>
                  </a:lnTo>
                  <a:lnTo>
                    <a:pt x="60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8"/>
            <p:cNvSpPr/>
            <p:nvPr/>
          </p:nvSpPr>
          <p:spPr>
            <a:xfrm>
              <a:off x="3886642" y="3514386"/>
              <a:ext cx="220742" cy="139339"/>
            </a:xfrm>
            <a:custGeom>
              <a:rect b="b" l="l" r="r" t="t"/>
              <a:pathLst>
                <a:path extrusionOk="0" h="3870" w="6172">
                  <a:moveTo>
                    <a:pt x="0" y="0"/>
                  </a:moveTo>
                  <a:lnTo>
                    <a:pt x="734" y="3870"/>
                  </a:lnTo>
                  <a:lnTo>
                    <a:pt x="6171" y="3870"/>
                  </a:lnTo>
                  <a:lnTo>
                    <a:pt x="52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8"/>
            <p:cNvSpPr/>
            <p:nvPr/>
          </p:nvSpPr>
          <p:spPr>
            <a:xfrm>
              <a:off x="3877093" y="3507185"/>
              <a:ext cx="239840" cy="154966"/>
            </a:xfrm>
            <a:custGeom>
              <a:rect b="b" l="l" r="r" t="t"/>
              <a:pathLst>
                <a:path extrusionOk="0" h="4304" w="6706">
                  <a:moveTo>
                    <a:pt x="5338" y="400"/>
                  </a:moveTo>
                  <a:lnTo>
                    <a:pt x="6172" y="3869"/>
                  </a:lnTo>
                  <a:lnTo>
                    <a:pt x="1168" y="3869"/>
                  </a:lnTo>
                  <a:lnTo>
                    <a:pt x="501" y="400"/>
                  </a:lnTo>
                  <a:close/>
                  <a:moveTo>
                    <a:pt x="0" y="0"/>
                  </a:moveTo>
                  <a:lnTo>
                    <a:pt x="834" y="4303"/>
                  </a:lnTo>
                  <a:lnTo>
                    <a:pt x="6705"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8"/>
            <p:cNvSpPr/>
            <p:nvPr/>
          </p:nvSpPr>
          <p:spPr>
            <a:xfrm>
              <a:off x="3698124" y="3514386"/>
              <a:ext cx="214805" cy="139339"/>
            </a:xfrm>
            <a:custGeom>
              <a:rect b="b" l="l" r="r" t="t"/>
              <a:pathLst>
                <a:path extrusionOk="0" h="3870" w="6006">
                  <a:moveTo>
                    <a:pt x="1" y="0"/>
                  </a:moveTo>
                  <a:lnTo>
                    <a:pt x="568" y="3870"/>
                  </a:lnTo>
                  <a:lnTo>
                    <a:pt x="6005" y="3870"/>
                  </a:lnTo>
                  <a:lnTo>
                    <a:pt x="52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8"/>
            <p:cNvSpPr/>
            <p:nvPr/>
          </p:nvSpPr>
          <p:spPr>
            <a:xfrm>
              <a:off x="3689791" y="3507185"/>
              <a:ext cx="232687" cy="154966"/>
            </a:xfrm>
            <a:custGeom>
              <a:rect b="b" l="l" r="r" t="t"/>
              <a:pathLst>
                <a:path extrusionOk="0" h="4304" w="6506">
                  <a:moveTo>
                    <a:pt x="5338" y="400"/>
                  </a:moveTo>
                  <a:lnTo>
                    <a:pt x="6005" y="3869"/>
                  </a:lnTo>
                  <a:lnTo>
                    <a:pt x="1001" y="3869"/>
                  </a:lnTo>
                  <a:lnTo>
                    <a:pt x="501" y="400"/>
                  </a:lnTo>
                  <a:close/>
                  <a:moveTo>
                    <a:pt x="0" y="0"/>
                  </a:moveTo>
                  <a:lnTo>
                    <a:pt x="634" y="4303"/>
                  </a:lnTo>
                  <a:lnTo>
                    <a:pt x="6505"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8"/>
            <p:cNvSpPr/>
            <p:nvPr/>
          </p:nvSpPr>
          <p:spPr>
            <a:xfrm>
              <a:off x="3323522" y="3514386"/>
              <a:ext cx="200463" cy="139339"/>
            </a:xfrm>
            <a:custGeom>
              <a:rect b="b" l="l" r="r" t="t"/>
              <a:pathLst>
                <a:path extrusionOk="0" h="3870" w="5605">
                  <a:moveTo>
                    <a:pt x="1" y="0"/>
                  </a:moveTo>
                  <a:lnTo>
                    <a:pt x="168" y="3870"/>
                  </a:lnTo>
                  <a:lnTo>
                    <a:pt x="5605" y="3870"/>
                  </a:lnTo>
                  <a:lnTo>
                    <a:pt x="52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8"/>
            <p:cNvSpPr/>
            <p:nvPr/>
          </p:nvSpPr>
          <p:spPr>
            <a:xfrm>
              <a:off x="3315189" y="3507185"/>
              <a:ext cx="217165" cy="154966"/>
            </a:xfrm>
            <a:custGeom>
              <a:rect b="b" l="l" r="r" t="t"/>
              <a:pathLst>
                <a:path extrusionOk="0" h="4304" w="6072">
                  <a:moveTo>
                    <a:pt x="5271" y="400"/>
                  </a:moveTo>
                  <a:lnTo>
                    <a:pt x="5604" y="3869"/>
                  </a:lnTo>
                  <a:lnTo>
                    <a:pt x="601" y="3869"/>
                  </a:lnTo>
                  <a:lnTo>
                    <a:pt x="434" y="400"/>
                  </a:lnTo>
                  <a:close/>
                  <a:moveTo>
                    <a:pt x="0" y="0"/>
                  </a:moveTo>
                  <a:lnTo>
                    <a:pt x="200" y="4303"/>
                  </a:lnTo>
                  <a:lnTo>
                    <a:pt x="6071"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8"/>
            <p:cNvSpPr/>
            <p:nvPr/>
          </p:nvSpPr>
          <p:spPr>
            <a:xfrm>
              <a:off x="1796464" y="4093274"/>
              <a:ext cx="2232165" cy="168179"/>
            </a:xfrm>
            <a:custGeom>
              <a:rect b="b" l="l" r="r" t="t"/>
              <a:pathLst>
                <a:path extrusionOk="0" h="4671" w="62412">
                  <a:moveTo>
                    <a:pt x="1335" y="0"/>
                  </a:moveTo>
                  <a:lnTo>
                    <a:pt x="1" y="4670"/>
                  </a:lnTo>
                  <a:lnTo>
                    <a:pt x="62412" y="4670"/>
                  </a:lnTo>
                  <a:lnTo>
                    <a:pt x="6151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8"/>
            <p:cNvSpPr/>
            <p:nvPr/>
          </p:nvSpPr>
          <p:spPr>
            <a:xfrm>
              <a:off x="1785734" y="4086073"/>
              <a:ext cx="2252444" cy="183770"/>
            </a:xfrm>
            <a:custGeom>
              <a:rect b="b" l="l" r="r" t="t"/>
              <a:pathLst>
                <a:path extrusionOk="0" h="5104" w="62979">
                  <a:moveTo>
                    <a:pt x="61644" y="434"/>
                  </a:moveTo>
                  <a:lnTo>
                    <a:pt x="62478" y="4670"/>
                  </a:lnTo>
                  <a:lnTo>
                    <a:pt x="567" y="4670"/>
                  </a:lnTo>
                  <a:lnTo>
                    <a:pt x="1802" y="434"/>
                  </a:lnTo>
                  <a:close/>
                  <a:moveTo>
                    <a:pt x="1468" y="0"/>
                  </a:moveTo>
                  <a:lnTo>
                    <a:pt x="0" y="5104"/>
                  </a:lnTo>
                  <a:lnTo>
                    <a:pt x="62979" y="5104"/>
                  </a:lnTo>
                  <a:lnTo>
                    <a:pt x="620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8"/>
            <p:cNvSpPr/>
            <p:nvPr/>
          </p:nvSpPr>
          <p:spPr>
            <a:xfrm>
              <a:off x="3510823" y="3514386"/>
              <a:ext cx="207616" cy="139339"/>
            </a:xfrm>
            <a:custGeom>
              <a:rect b="b" l="l" r="r" t="t"/>
              <a:pathLst>
                <a:path extrusionOk="0" h="3870" w="5805">
                  <a:moveTo>
                    <a:pt x="1" y="0"/>
                  </a:moveTo>
                  <a:lnTo>
                    <a:pt x="368" y="3870"/>
                  </a:lnTo>
                  <a:lnTo>
                    <a:pt x="5805" y="3870"/>
                  </a:lnTo>
                  <a:lnTo>
                    <a:pt x="52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8"/>
            <p:cNvSpPr/>
            <p:nvPr/>
          </p:nvSpPr>
          <p:spPr>
            <a:xfrm>
              <a:off x="3502490" y="3507185"/>
              <a:ext cx="224318" cy="154966"/>
            </a:xfrm>
            <a:custGeom>
              <a:rect b="b" l="l" r="r" t="t"/>
              <a:pathLst>
                <a:path extrusionOk="0" h="4304" w="6272">
                  <a:moveTo>
                    <a:pt x="5304" y="400"/>
                  </a:moveTo>
                  <a:lnTo>
                    <a:pt x="5804" y="3869"/>
                  </a:lnTo>
                  <a:lnTo>
                    <a:pt x="801" y="3869"/>
                  </a:lnTo>
                  <a:lnTo>
                    <a:pt x="467" y="400"/>
                  </a:lnTo>
                  <a:close/>
                  <a:moveTo>
                    <a:pt x="0" y="0"/>
                  </a:moveTo>
                  <a:lnTo>
                    <a:pt x="434" y="4303"/>
                  </a:lnTo>
                  <a:lnTo>
                    <a:pt x="6271" y="4303"/>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8"/>
            <p:cNvSpPr/>
            <p:nvPr/>
          </p:nvSpPr>
          <p:spPr>
            <a:xfrm>
              <a:off x="2982324" y="1305695"/>
              <a:ext cx="794591" cy="1019698"/>
            </a:xfrm>
            <a:custGeom>
              <a:rect b="b" l="l" r="r" t="t"/>
              <a:pathLst>
                <a:path extrusionOk="0" h="28321" w="22217">
                  <a:moveTo>
                    <a:pt x="11109" y="0"/>
                  </a:moveTo>
                  <a:cubicBezTo>
                    <a:pt x="4971" y="0"/>
                    <a:pt x="1" y="6338"/>
                    <a:pt x="1" y="14177"/>
                  </a:cubicBezTo>
                  <a:cubicBezTo>
                    <a:pt x="1" y="21983"/>
                    <a:pt x="4971" y="28321"/>
                    <a:pt x="11109" y="28321"/>
                  </a:cubicBezTo>
                  <a:cubicBezTo>
                    <a:pt x="17246" y="28321"/>
                    <a:pt x="22216" y="21983"/>
                    <a:pt x="22216" y="14177"/>
                  </a:cubicBezTo>
                  <a:cubicBezTo>
                    <a:pt x="22216" y="6338"/>
                    <a:pt x="17246" y="0"/>
                    <a:pt x="111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8"/>
            <p:cNvSpPr/>
            <p:nvPr/>
          </p:nvSpPr>
          <p:spPr>
            <a:xfrm>
              <a:off x="2320206" y="1936214"/>
              <a:ext cx="460546" cy="1178264"/>
            </a:xfrm>
            <a:custGeom>
              <a:rect b="b" l="l" r="r" t="t"/>
              <a:pathLst>
                <a:path extrusionOk="0" h="32725" w="12877">
                  <a:moveTo>
                    <a:pt x="9607" y="601"/>
                  </a:moveTo>
                  <a:lnTo>
                    <a:pt x="12443" y="3203"/>
                  </a:lnTo>
                  <a:lnTo>
                    <a:pt x="9340" y="30322"/>
                  </a:lnTo>
                  <a:cubicBezTo>
                    <a:pt x="8840" y="30623"/>
                    <a:pt x="6205" y="32157"/>
                    <a:pt x="4670" y="32291"/>
                  </a:cubicBezTo>
                  <a:cubicBezTo>
                    <a:pt x="4633" y="32295"/>
                    <a:pt x="4594" y="32296"/>
                    <a:pt x="4554" y="32296"/>
                  </a:cubicBezTo>
                  <a:cubicBezTo>
                    <a:pt x="3918" y="32296"/>
                    <a:pt x="2977" y="31803"/>
                    <a:pt x="2035" y="30956"/>
                  </a:cubicBezTo>
                  <a:cubicBezTo>
                    <a:pt x="1068" y="30056"/>
                    <a:pt x="434" y="29122"/>
                    <a:pt x="434" y="28888"/>
                  </a:cubicBezTo>
                  <a:cubicBezTo>
                    <a:pt x="467" y="28121"/>
                    <a:pt x="6972" y="8540"/>
                    <a:pt x="9607" y="601"/>
                  </a:cubicBezTo>
                  <a:close/>
                  <a:moveTo>
                    <a:pt x="9440" y="1"/>
                  </a:moveTo>
                  <a:cubicBezTo>
                    <a:pt x="9374" y="34"/>
                    <a:pt x="9307" y="101"/>
                    <a:pt x="9307" y="168"/>
                  </a:cubicBezTo>
                  <a:cubicBezTo>
                    <a:pt x="8340" y="3003"/>
                    <a:pt x="0" y="28154"/>
                    <a:pt x="0" y="28855"/>
                  </a:cubicBezTo>
                  <a:cubicBezTo>
                    <a:pt x="0" y="29355"/>
                    <a:pt x="901" y="30456"/>
                    <a:pt x="1768" y="31256"/>
                  </a:cubicBezTo>
                  <a:cubicBezTo>
                    <a:pt x="2369" y="31824"/>
                    <a:pt x="3536" y="32724"/>
                    <a:pt x="4570" y="32724"/>
                  </a:cubicBezTo>
                  <a:lnTo>
                    <a:pt x="4704" y="32691"/>
                  </a:lnTo>
                  <a:cubicBezTo>
                    <a:pt x="6472" y="32524"/>
                    <a:pt x="9507" y="30689"/>
                    <a:pt x="9641" y="30589"/>
                  </a:cubicBezTo>
                  <a:cubicBezTo>
                    <a:pt x="9707" y="30556"/>
                    <a:pt x="9741" y="30523"/>
                    <a:pt x="9741" y="30456"/>
                  </a:cubicBezTo>
                  <a:lnTo>
                    <a:pt x="12843" y="3136"/>
                  </a:lnTo>
                  <a:cubicBezTo>
                    <a:pt x="12876" y="3070"/>
                    <a:pt x="12843" y="3003"/>
                    <a:pt x="12776" y="2936"/>
                  </a:cubicBezTo>
                  <a:lnTo>
                    <a:pt x="9641" y="67"/>
                  </a:lnTo>
                  <a:cubicBezTo>
                    <a:pt x="9574" y="34"/>
                    <a:pt x="9507" y="1"/>
                    <a:pt x="94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8"/>
            <p:cNvSpPr/>
            <p:nvPr/>
          </p:nvSpPr>
          <p:spPr>
            <a:xfrm>
              <a:off x="2659000" y="1804100"/>
              <a:ext cx="1564111" cy="1438826"/>
            </a:xfrm>
            <a:custGeom>
              <a:rect b="b" l="l" r="r" t="t"/>
              <a:pathLst>
                <a:path extrusionOk="0" h="40230" w="43733">
                  <a:moveTo>
                    <a:pt x="21783" y="0"/>
                  </a:moveTo>
                  <a:lnTo>
                    <a:pt x="18447" y="201"/>
                  </a:lnTo>
                  <a:lnTo>
                    <a:pt x="1" y="3903"/>
                  </a:lnTo>
                  <a:lnTo>
                    <a:pt x="2970" y="40229"/>
                  </a:lnTo>
                  <a:lnTo>
                    <a:pt x="38929" y="40229"/>
                  </a:lnTo>
                  <a:lnTo>
                    <a:pt x="43732" y="2402"/>
                  </a:lnTo>
                  <a:lnTo>
                    <a:pt x="217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8"/>
            <p:cNvSpPr/>
            <p:nvPr/>
          </p:nvSpPr>
          <p:spPr>
            <a:xfrm>
              <a:off x="2651855" y="1796911"/>
              <a:ext cx="1578417" cy="1462883"/>
            </a:xfrm>
            <a:custGeom>
              <a:rect b="b" l="l" r="r" t="t"/>
              <a:pathLst>
                <a:path extrusionOk="0" h="40630" w="44133">
                  <a:moveTo>
                    <a:pt x="21983" y="434"/>
                  </a:moveTo>
                  <a:lnTo>
                    <a:pt x="43699" y="2802"/>
                  </a:lnTo>
                  <a:lnTo>
                    <a:pt x="38962" y="40229"/>
                  </a:lnTo>
                  <a:lnTo>
                    <a:pt x="3370" y="40229"/>
                  </a:lnTo>
                  <a:lnTo>
                    <a:pt x="434" y="4270"/>
                  </a:lnTo>
                  <a:lnTo>
                    <a:pt x="18681" y="634"/>
                  </a:lnTo>
                  <a:lnTo>
                    <a:pt x="21983" y="434"/>
                  </a:lnTo>
                  <a:close/>
                  <a:moveTo>
                    <a:pt x="21983" y="0"/>
                  </a:moveTo>
                  <a:lnTo>
                    <a:pt x="18647" y="200"/>
                  </a:lnTo>
                  <a:lnTo>
                    <a:pt x="167" y="3870"/>
                  </a:lnTo>
                  <a:cubicBezTo>
                    <a:pt x="67" y="3903"/>
                    <a:pt x="1" y="4003"/>
                    <a:pt x="1" y="4103"/>
                  </a:cubicBezTo>
                  <a:lnTo>
                    <a:pt x="2936" y="40463"/>
                  </a:lnTo>
                  <a:cubicBezTo>
                    <a:pt x="2969" y="40563"/>
                    <a:pt x="3036" y="40629"/>
                    <a:pt x="3170" y="40629"/>
                  </a:cubicBezTo>
                  <a:lnTo>
                    <a:pt x="39129" y="40629"/>
                  </a:lnTo>
                  <a:cubicBezTo>
                    <a:pt x="39229" y="40629"/>
                    <a:pt x="39329" y="40563"/>
                    <a:pt x="39329" y="40463"/>
                  </a:cubicBezTo>
                  <a:lnTo>
                    <a:pt x="44132" y="2636"/>
                  </a:lnTo>
                  <a:cubicBezTo>
                    <a:pt x="44132" y="2569"/>
                    <a:pt x="44132" y="2535"/>
                    <a:pt x="44099" y="2469"/>
                  </a:cubicBezTo>
                  <a:cubicBezTo>
                    <a:pt x="44065" y="2435"/>
                    <a:pt x="43999" y="2402"/>
                    <a:pt x="43965" y="2402"/>
                  </a:cubicBezTo>
                  <a:lnTo>
                    <a:pt x="2198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8"/>
            <p:cNvSpPr/>
            <p:nvPr/>
          </p:nvSpPr>
          <p:spPr>
            <a:xfrm>
              <a:off x="2975171" y="1731778"/>
              <a:ext cx="984289" cy="1467960"/>
            </a:xfrm>
            <a:custGeom>
              <a:rect b="b" l="l" r="r" t="t"/>
              <a:pathLst>
                <a:path extrusionOk="0" h="40771" w="27521">
                  <a:moveTo>
                    <a:pt x="11568" y="1"/>
                  </a:moveTo>
                  <a:cubicBezTo>
                    <a:pt x="9358" y="1"/>
                    <a:pt x="7639" y="175"/>
                    <a:pt x="7639" y="175"/>
                  </a:cubicBezTo>
                  <a:cubicBezTo>
                    <a:pt x="7639" y="175"/>
                    <a:pt x="4670" y="1809"/>
                    <a:pt x="3903" y="3277"/>
                  </a:cubicBezTo>
                  <a:cubicBezTo>
                    <a:pt x="3136" y="4745"/>
                    <a:pt x="0" y="15686"/>
                    <a:pt x="0" y="15686"/>
                  </a:cubicBezTo>
                  <a:lnTo>
                    <a:pt x="5171" y="16787"/>
                  </a:lnTo>
                  <a:lnTo>
                    <a:pt x="201" y="19188"/>
                  </a:lnTo>
                  <a:lnTo>
                    <a:pt x="7739" y="40771"/>
                  </a:lnTo>
                  <a:lnTo>
                    <a:pt x="19715" y="40037"/>
                  </a:lnTo>
                  <a:lnTo>
                    <a:pt x="27520" y="17320"/>
                  </a:lnTo>
                  <a:lnTo>
                    <a:pt x="22717" y="15319"/>
                  </a:lnTo>
                  <a:lnTo>
                    <a:pt x="26953" y="13451"/>
                  </a:lnTo>
                  <a:cubicBezTo>
                    <a:pt x="26953" y="13451"/>
                    <a:pt x="22917" y="5712"/>
                    <a:pt x="20715" y="2410"/>
                  </a:cubicBezTo>
                  <a:cubicBezTo>
                    <a:pt x="19389" y="400"/>
                    <a:pt x="14915" y="1"/>
                    <a:pt x="11568"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8"/>
            <p:cNvSpPr/>
            <p:nvPr/>
          </p:nvSpPr>
          <p:spPr>
            <a:xfrm>
              <a:off x="2966802" y="1723425"/>
              <a:ext cx="999811" cy="1483514"/>
            </a:xfrm>
            <a:custGeom>
              <a:rect b="b" l="l" r="r" t="t"/>
              <a:pathLst>
                <a:path extrusionOk="0" h="41203" w="27955">
                  <a:moveTo>
                    <a:pt x="11739" y="446"/>
                  </a:moveTo>
                  <a:cubicBezTo>
                    <a:pt x="15032" y="446"/>
                    <a:pt x="19440" y="831"/>
                    <a:pt x="20716" y="2775"/>
                  </a:cubicBezTo>
                  <a:cubicBezTo>
                    <a:pt x="22717" y="5744"/>
                    <a:pt x="26220" y="12349"/>
                    <a:pt x="26887" y="13616"/>
                  </a:cubicBezTo>
                  <a:lnTo>
                    <a:pt x="22851" y="15351"/>
                  </a:lnTo>
                  <a:cubicBezTo>
                    <a:pt x="22751" y="15384"/>
                    <a:pt x="22717" y="15451"/>
                    <a:pt x="22717" y="15551"/>
                  </a:cubicBezTo>
                  <a:cubicBezTo>
                    <a:pt x="22717" y="15618"/>
                    <a:pt x="22784" y="15718"/>
                    <a:pt x="22851" y="15751"/>
                  </a:cubicBezTo>
                  <a:lnTo>
                    <a:pt x="27454" y="17686"/>
                  </a:lnTo>
                  <a:lnTo>
                    <a:pt x="19782" y="40069"/>
                  </a:lnTo>
                  <a:lnTo>
                    <a:pt x="8107" y="40802"/>
                  </a:lnTo>
                  <a:lnTo>
                    <a:pt x="701" y="19521"/>
                  </a:lnTo>
                  <a:lnTo>
                    <a:pt x="5505" y="17219"/>
                  </a:lnTo>
                  <a:cubicBezTo>
                    <a:pt x="5572" y="17186"/>
                    <a:pt x="5605" y="17085"/>
                    <a:pt x="5605" y="17019"/>
                  </a:cubicBezTo>
                  <a:cubicBezTo>
                    <a:pt x="5605" y="16919"/>
                    <a:pt x="5538" y="16852"/>
                    <a:pt x="5438" y="16819"/>
                  </a:cubicBezTo>
                  <a:lnTo>
                    <a:pt x="501" y="15785"/>
                  </a:lnTo>
                  <a:cubicBezTo>
                    <a:pt x="935" y="14250"/>
                    <a:pt x="3670" y="4943"/>
                    <a:pt x="4337" y="3609"/>
                  </a:cubicBezTo>
                  <a:cubicBezTo>
                    <a:pt x="4971" y="2275"/>
                    <a:pt x="7606" y="807"/>
                    <a:pt x="7940" y="607"/>
                  </a:cubicBezTo>
                  <a:cubicBezTo>
                    <a:pt x="8214" y="582"/>
                    <a:pt x="9779" y="446"/>
                    <a:pt x="11739" y="446"/>
                  </a:cubicBezTo>
                  <a:close/>
                  <a:moveTo>
                    <a:pt x="11784" y="0"/>
                  </a:moveTo>
                  <a:cubicBezTo>
                    <a:pt x="9680" y="0"/>
                    <a:pt x="8019" y="161"/>
                    <a:pt x="7840" y="173"/>
                  </a:cubicBezTo>
                  <a:cubicBezTo>
                    <a:pt x="7807" y="173"/>
                    <a:pt x="7773" y="207"/>
                    <a:pt x="7773" y="207"/>
                  </a:cubicBezTo>
                  <a:cubicBezTo>
                    <a:pt x="7640" y="273"/>
                    <a:pt x="4671" y="1941"/>
                    <a:pt x="3937" y="3409"/>
                  </a:cubicBezTo>
                  <a:cubicBezTo>
                    <a:pt x="3203" y="4877"/>
                    <a:pt x="168" y="15384"/>
                    <a:pt x="34" y="15851"/>
                  </a:cubicBezTo>
                  <a:cubicBezTo>
                    <a:pt x="1" y="15918"/>
                    <a:pt x="34" y="15951"/>
                    <a:pt x="34" y="16018"/>
                  </a:cubicBezTo>
                  <a:cubicBezTo>
                    <a:pt x="68" y="16051"/>
                    <a:pt x="134" y="16085"/>
                    <a:pt x="201" y="16118"/>
                  </a:cubicBezTo>
                  <a:lnTo>
                    <a:pt x="4771" y="17085"/>
                  </a:lnTo>
                  <a:lnTo>
                    <a:pt x="335" y="19220"/>
                  </a:lnTo>
                  <a:cubicBezTo>
                    <a:pt x="234" y="19254"/>
                    <a:pt x="201" y="19387"/>
                    <a:pt x="234" y="19487"/>
                  </a:cubicBezTo>
                  <a:lnTo>
                    <a:pt x="7773" y="41069"/>
                  </a:lnTo>
                  <a:cubicBezTo>
                    <a:pt x="7804" y="41132"/>
                    <a:pt x="7865" y="41194"/>
                    <a:pt x="7954" y="41202"/>
                  </a:cubicBezTo>
                  <a:lnTo>
                    <a:pt x="7954" y="41202"/>
                  </a:lnTo>
                  <a:lnTo>
                    <a:pt x="19949" y="40469"/>
                  </a:lnTo>
                  <a:cubicBezTo>
                    <a:pt x="20015" y="40469"/>
                    <a:pt x="20115" y="40435"/>
                    <a:pt x="20115" y="40335"/>
                  </a:cubicBezTo>
                  <a:lnTo>
                    <a:pt x="27888" y="17653"/>
                  </a:lnTo>
                  <a:cubicBezTo>
                    <a:pt x="27954" y="17552"/>
                    <a:pt x="27888" y="17419"/>
                    <a:pt x="27787" y="17386"/>
                  </a:cubicBezTo>
                  <a:lnTo>
                    <a:pt x="23451" y="15551"/>
                  </a:lnTo>
                  <a:lnTo>
                    <a:pt x="27254" y="13883"/>
                  </a:lnTo>
                  <a:cubicBezTo>
                    <a:pt x="27287" y="13850"/>
                    <a:pt x="27320" y="13816"/>
                    <a:pt x="27354" y="13750"/>
                  </a:cubicBezTo>
                  <a:cubicBezTo>
                    <a:pt x="27387" y="13716"/>
                    <a:pt x="27387" y="13650"/>
                    <a:pt x="27354" y="13583"/>
                  </a:cubicBezTo>
                  <a:cubicBezTo>
                    <a:pt x="27320" y="13516"/>
                    <a:pt x="23251" y="5811"/>
                    <a:pt x="21049" y="2508"/>
                  </a:cubicBezTo>
                  <a:cubicBezTo>
                    <a:pt x="19673" y="413"/>
                    <a:pt x="15158" y="0"/>
                    <a:pt x="11784" y="0"/>
                  </a:cubicBezTo>
                  <a:close/>
                  <a:moveTo>
                    <a:pt x="7954" y="41202"/>
                  </a:moveTo>
                  <a:lnTo>
                    <a:pt x="7940" y="41203"/>
                  </a:lnTo>
                  <a:lnTo>
                    <a:pt x="7973" y="41203"/>
                  </a:lnTo>
                  <a:cubicBezTo>
                    <a:pt x="7967" y="41203"/>
                    <a:pt x="7960" y="41202"/>
                    <a:pt x="7954" y="41202"/>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8"/>
            <p:cNvSpPr/>
            <p:nvPr/>
          </p:nvSpPr>
          <p:spPr>
            <a:xfrm>
              <a:off x="3226875" y="1864175"/>
              <a:ext cx="460546" cy="1369230"/>
            </a:xfrm>
            <a:custGeom>
              <a:rect b="b" l="l" r="r" t="t"/>
              <a:pathLst>
                <a:path extrusionOk="0" h="38929" w="12877">
                  <a:moveTo>
                    <a:pt x="9941" y="0"/>
                  </a:moveTo>
                  <a:lnTo>
                    <a:pt x="1" y="934"/>
                  </a:lnTo>
                  <a:lnTo>
                    <a:pt x="134" y="38928"/>
                  </a:lnTo>
                  <a:lnTo>
                    <a:pt x="12877" y="38561"/>
                  </a:lnTo>
                  <a:lnTo>
                    <a:pt x="99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8"/>
            <p:cNvSpPr/>
            <p:nvPr/>
          </p:nvSpPr>
          <p:spPr>
            <a:xfrm>
              <a:off x="3218552" y="1857651"/>
              <a:ext cx="476032" cy="1416545"/>
            </a:xfrm>
            <a:custGeom>
              <a:rect b="b" l="l" r="r" t="t"/>
              <a:pathLst>
                <a:path extrusionOk="0" h="39343" w="13310">
                  <a:moveTo>
                    <a:pt x="10007" y="415"/>
                  </a:moveTo>
                  <a:lnTo>
                    <a:pt x="12876" y="38542"/>
                  </a:lnTo>
                  <a:lnTo>
                    <a:pt x="601" y="38909"/>
                  </a:lnTo>
                  <a:lnTo>
                    <a:pt x="434" y="1315"/>
                  </a:lnTo>
                  <a:lnTo>
                    <a:pt x="10007" y="415"/>
                  </a:lnTo>
                  <a:close/>
                  <a:moveTo>
                    <a:pt x="10210" y="1"/>
                  </a:moveTo>
                  <a:cubicBezTo>
                    <a:pt x="10197" y="1"/>
                    <a:pt x="10184" y="5"/>
                    <a:pt x="10174" y="15"/>
                  </a:cubicBezTo>
                  <a:lnTo>
                    <a:pt x="200" y="915"/>
                  </a:lnTo>
                  <a:cubicBezTo>
                    <a:pt x="100" y="915"/>
                    <a:pt x="0" y="1015"/>
                    <a:pt x="34" y="1115"/>
                  </a:cubicBezTo>
                  <a:lnTo>
                    <a:pt x="167" y="39109"/>
                  </a:lnTo>
                  <a:cubicBezTo>
                    <a:pt x="167" y="39176"/>
                    <a:pt x="200" y="39209"/>
                    <a:pt x="234" y="39276"/>
                  </a:cubicBezTo>
                  <a:cubicBezTo>
                    <a:pt x="267" y="39309"/>
                    <a:pt x="334" y="39309"/>
                    <a:pt x="367" y="39309"/>
                  </a:cubicBezTo>
                  <a:lnTo>
                    <a:pt x="401" y="39343"/>
                  </a:lnTo>
                  <a:lnTo>
                    <a:pt x="13110" y="38976"/>
                  </a:lnTo>
                  <a:cubicBezTo>
                    <a:pt x="13176" y="38976"/>
                    <a:pt x="13210" y="38942"/>
                    <a:pt x="13276" y="38909"/>
                  </a:cubicBezTo>
                  <a:cubicBezTo>
                    <a:pt x="13310" y="38842"/>
                    <a:pt x="13310" y="38809"/>
                    <a:pt x="13310" y="38742"/>
                  </a:cubicBezTo>
                  <a:lnTo>
                    <a:pt x="10408" y="181"/>
                  </a:lnTo>
                  <a:cubicBezTo>
                    <a:pt x="10374" y="148"/>
                    <a:pt x="10374" y="81"/>
                    <a:pt x="10308" y="48"/>
                  </a:cubicBezTo>
                  <a:cubicBezTo>
                    <a:pt x="10284" y="24"/>
                    <a:pt x="10244" y="1"/>
                    <a:pt x="1021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8"/>
            <p:cNvSpPr/>
            <p:nvPr/>
          </p:nvSpPr>
          <p:spPr>
            <a:xfrm>
              <a:off x="4051275" y="1890600"/>
              <a:ext cx="343630" cy="1342769"/>
            </a:xfrm>
            <a:custGeom>
              <a:rect b="b" l="l" r="r" t="t"/>
              <a:pathLst>
                <a:path extrusionOk="0" h="38028" w="9608">
                  <a:moveTo>
                    <a:pt x="4804" y="0"/>
                  </a:moveTo>
                  <a:lnTo>
                    <a:pt x="1" y="37827"/>
                  </a:lnTo>
                  <a:lnTo>
                    <a:pt x="9607" y="38027"/>
                  </a:lnTo>
                  <a:lnTo>
                    <a:pt x="4804"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8"/>
            <p:cNvSpPr/>
            <p:nvPr/>
          </p:nvSpPr>
          <p:spPr>
            <a:xfrm>
              <a:off x="1464815" y="1091897"/>
              <a:ext cx="3247426" cy="2151083"/>
            </a:xfrm>
            <a:custGeom>
              <a:rect b="b" l="l" r="r" t="t"/>
              <a:pathLst>
                <a:path extrusionOk="0" h="59744" w="90799">
                  <a:moveTo>
                    <a:pt x="90365" y="434"/>
                  </a:moveTo>
                  <a:lnTo>
                    <a:pt x="90365" y="59310"/>
                  </a:lnTo>
                  <a:lnTo>
                    <a:pt x="401" y="59310"/>
                  </a:lnTo>
                  <a:lnTo>
                    <a:pt x="401" y="434"/>
                  </a:lnTo>
                  <a:close/>
                  <a:moveTo>
                    <a:pt x="0" y="1"/>
                  </a:moveTo>
                  <a:lnTo>
                    <a:pt x="0" y="59743"/>
                  </a:lnTo>
                  <a:lnTo>
                    <a:pt x="90798" y="59743"/>
                  </a:lnTo>
                  <a:lnTo>
                    <a:pt x="9079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8"/>
            <p:cNvSpPr/>
            <p:nvPr/>
          </p:nvSpPr>
          <p:spPr>
            <a:xfrm>
              <a:off x="4044115" y="1883395"/>
              <a:ext cx="359116" cy="1383600"/>
            </a:xfrm>
            <a:custGeom>
              <a:rect b="b" l="l" r="r" t="t"/>
              <a:pathLst>
                <a:path extrusionOk="0" h="38428" w="10041">
                  <a:moveTo>
                    <a:pt x="4971" y="1868"/>
                  </a:moveTo>
                  <a:lnTo>
                    <a:pt x="9574" y="37994"/>
                  </a:lnTo>
                  <a:lnTo>
                    <a:pt x="434" y="37827"/>
                  </a:lnTo>
                  <a:lnTo>
                    <a:pt x="4971" y="1868"/>
                  </a:lnTo>
                  <a:close/>
                  <a:moveTo>
                    <a:pt x="5004" y="0"/>
                  </a:moveTo>
                  <a:cubicBezTo>
                    <a:pt x="4904" y="0"/>
                    <a:pt x="4837" y="67"/>
                    <a:pt x="4804" y="200"/>
                  </a:cubicBezTo>
                  <a:lnTo>
                    <a:pt x="0" y="37994"/>
                  </a:lnTo>
                  <a:cubicBezTo>
                    <a:pt x="0" y="38061"/>
                    <a:pt x="34" y="38127"/>
                    <a:pt x="67" y="38161"/>
                  </a:cubicBezTo>
                  <a:cubicBezTo>
                    <a:pt x="101" y="38194"/>
                    <a:pt x="167" y="38227"/>
                    <a:pt x="234" y="38227"/>
                  </a:cubicBezTo>
                  <a:lnTo>
                    <a:pt x="9807" y="38428"/>
                  </a:lnTo>
                  <a:cubicBezTo>
                    <a:pt x="9874" y="38428"/>
                    <a:pt x="9941" y="38394"/>
                    <a:pt x="9974" y="38361"/>
                  </a:cubicBezTo>
                  <a:cubicBezTo>
                    <a:pt x="10008" y="38294"/>
                    <a:pt x="10041" y="38261"/>
                    <a:pt x="10041" y="38194"/>
                  </a:cubicBezTo>
                  <a:lnTo>
                    <a:pt x="5238" y="200"/>
                  </a:lnTo>
                  <a:cubicBezTo>
                    <a:pt x="5204" y="67"/>
                    <a:pt x="5137" y="0"/>
                    <a:pt x="50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8"/>
            <p:cNvSpPr/>
            <p:nvPr/>
          </p:nvSpPr>
          <p:spPr>
            <a:xfrm>
              <a:off x="3174418" y="1538683"/>
              <a:ext cx="428322" cy="795134"/>
            </a:xfrm>
            <a:custGeom>
              <a:rect b="b" l="l" r="r" t="t"/>
              <a:pathLst>
                <a:path extrusionOk="0" h="22084" w="11976">
                  <a:moveTo>
                    <a:pt x="0" y="1"/>
                  </a:moveTo>
                  <a:cubicBezTo>
                    <a:pt x="0" y="1"/>
                    <a:pt x="1268" y="7206"/>
                    <a:pt x="1468" y="9040"/>
                  </a:cubicBezTo>
                  <a:cubicBezTo>
                    <a:pt x="1622" y="10738"/>
                    <a:pt x="5716" y="22084"/>
                    <a:pt x="7464" y="22084"/>
                  </a:cubicBezTo>
                  <a:cubicBezTo>
                    <a:pt x="7605" y="22084"/>
                    <a:pt x="7732" y="22009"/>
                    <a:pt x="7839" y="21850"/>
                  </a:cubicBezTo>
                  <a:cubicBezTo>
                    <a:pt x="9407" y="19515"/>
                    <a:pt x="11241" y="12176"/>
                    <a:pt x="11575" y="10508"/>
                  </a:cubicBezTo>
                  <a:cubicBezTo>
                    <a:pt x="11942" y="8874"/>
                    <a:pt x="11975" y="1669"/>
                    <a:pt x="11975" y="1668"/>
                  </a:cubicBezTo>
                  <a:lnTo>
                    <a:pt x="11975" y="1668"/>
                  </a:lnTo>
                  <a:cubicBezTo>
                    <a:pt x="11975" y="1669"/>
                    <a:pt x="10407" y="2758"/>
                    <a:pt x="7724" y="2758"/>
                  </a:cubicBezTo>
                  <a:cubicBezTo>
                    <a:pt x="5712" y="2758"/>
                    <a:pt x="3074" y="2145"/>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8"/>
            <p:cNvSpPr/>
            <p:nvPr/>
          </p:nvSpPr>
          <p:spPr>
            <a:xfrm>
              <a:off x="3165154" y="1531446"/>
              <a:ext cx="444738" cy="810761"/>
            </a:xfrm>
            <a:custGeom>
              <a:rect b="b" l="l" r="r" t="t"/>
              <a:pathLst>
                <a:path extrusionOk="0" h="22518" w="12435">
                  <a:moveTo>
                    <a:pt x="526" y="669"/>
                  </a:moveTo>
                  <a:lnTo>
                    <a:pt x="526" y="669"/>
                  </a:lnTo>
                  <a:cubicBezTo>
                    <a:pt x="3457" y="2584"/>
                    <a:pt x="5994" y="3142"/>
                    <a:pt x="7960" y="3142"/>
                  </a:cubicBezTo>
                  <a:cubicBezTo>
                    <a:pt x="9999" y="3142"/>
                    <a:pt x="11423" y="2542"/>
                    <a:pt x="12034" y="2236"/>
                  </a:cubicBezTo>
                  <a:lnTo>
                    <a:pt x="12034" y="2236"/>
                  </a:lnTo>
                  <a:cubicBezTo>
                    <a:pt x="12034" y="3704"/>
                    <a:pt x="11967" y="9275"/>
                    <a:pt x="11667" y="10676"/>
                  </a:cubicBezTo>
                  <a:cubicBezTo>
                    <a:pt x="11267" y="12344"/>
                    <a:pt x="9432" y="19649"/>
                    <a:pt x="7898" y="21950"/>
                  </a:cubicBezTo>
                  <a:cubicBezTo>
                    <a:pt x="7798" y="22084"/>
                    <a:pt x="7731" y="22084"/>
                    <a:pt x="7664" y="22084"/>
                  </a:cubicBezTo>
                  <a:cubicBezTo>
                    <a:pt x="6063" y="21684"/>
                    <a:pt x="2094" y="11009"/>
                    <a:pt x="1927" y="9241"/>
                  </a:cubicBezTo>
                  <a:cubicBezTo>
                    <a:pt x="1794" y="7640"/>
                    <a:pt x="826" y="2336"/>
                    <a:pt x="526" y="669"/>
                  </a:cubicBezTo>
                  <a:close/>
                  <a:moveTo>
                    <a:pt x="238" y="0"/>
                  </a:moveTo>
                  <a:cubicBezTo>
                    <a:pt x="110" y="0"/>
                    <a:pt x="0" y="108"/>
                    <a:pt x="26" y="235"/>
                  </a:cubicBezTo>
                  <a:cubicBezTo>
                    <a:pt x="59" y="335"/>
                    <a:pt x="1327" y="7473"/>
                    <a:pt x="1527" y="9275"/>
                  </a:cubicBezTo>
                  <a:cubicBezTo>
                    <a:pt x="1693" y="11043"/>
                    <a:pt x="5596" y="21984"/>
                    <a:pt x="7564" y="22484"/>
                  </a:cubicBezTo>
                  <a:cubicBezTo>
                    <a:pt x="7598" y="22484"/>
                    <a:pt x="7664" y="22484"/>
                    <a:pt x="7731" y="22518"/>
                  </a:cubicBezTo>
                  <a:cubicBezTo>
                    <a:pt x="7931" y="22484"/>
                    <a:pt x="8165" y="22384"/>
                    <a:pt x="8265" y="22184"/>
                  </a:cubicBezTo>
                  <a:cubicBezTo>
                    <a:pt x="9833" y="19816"/>
                    <a:pt x="11667" y="12610"/>
                    <a:pt x="12068" y="10776"/>
                  </a:cubicBezTo>
                  <a:cubicBezTo>
                    <a:pt x="12434" y="9141"/>
                    <a:pt x="12434" y="2170"/>
                    <a:pt x="12434" y="1903"/>
                  </a:cubicBezTo>
                  <a:cubicBezTo>
                    <a:pt x="12434" y="1803"/>
                    <a:pt x="12401" y="1736"/>
                    <a:pt x="12334" y="1703"/>
                  </a:cubicBezTo>
                  <a:cubicBezTo>
                    <a:pt x="12301" y="1686"/>
                    <a:pt x="12259" y="1678"/>
                    <a:pt x="12218" y="1678"/>
                  </a:cubicBezTo>
                  <a:cubicBezTo>
                    <a:pt x="12176" y="1678"/>
                    <a:pt x="12134" y="1686"/>
                    <a:pt x="12101" y="1703"/>
                  </a:cubicBezTo>
                  <a:cubicBezTo>
                    <a:pt x="12082" y="1721"/>
                    <a:pt x="10569" y="2733"/>
                    <a:pt x="7991" y="2733"/>
                  </a:cubicBezTo>
                  <a:cubicBezTo>
                    <a:pt x="6011" y="2733"/>
                    <a:pt x="3402" y="2136"/>
                    <a:pt x="359" y="35"/>
                  </a:cubicBezTo>
                  <a:cubicBezTo>
                    <a:pt x="319" y="11"/>
                    <a:pt x="278" y="0"/>
                    <a:pt x="23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8"/>
            <p:cNvSpPr/>
            <p:nvPr/>
          </p:nvSpPr>
          <p:spPr>
            <a:xfrm>
              <a:off x="3741078" y="1242470"/>
              <a:ext cx="72818" cy="171348"/>
            </a:xfrm>
            <a:custGeom>
              <a:rect b="b" l="l" r="r" t="t"/>
              <a:pathLst>
                <a:path extrusionOk="0" h="4759" w="2036">
                  <a:moveTo>
                    <a:pt x="1425" y="1"/>
                  </a:moveTo>
                  <a:cubicBezTo>
                    <a:pt x="826" y="1"/>
                    <a:pt x="1" y="1056"/>
                    <a:pt x="1" y="1056"/>
                  </a:cubicBezTo>
                  <a:lnTo>
                    <a:pt x="1" y="4758"/>
                  </a:lnTo>
                  <a:cubicBezTo>
                    <a:pt x="1" y="4758"/>
                    <a:pt x="2036" y="4358"/>
                    <a:pt x="2036" y="1423"/>
                  </a:cubicBezTo>
                  <a:cubicBezTo>
                    <a:pt x="2036" y="344"/>
                    <a:pt x="1767" y="1"/>
                    <a:pt x="14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8"/>
            <p:cNvSpPr/>
            <p:nvPr/>
          </p:nvSpPr>
          <p:spPr>
            <a:xfrm>
              <a:off x="3733925" y="1234873"/>
              <a:ext cx="87124" cy="184958"/>
            </a:xfrm>
            <a:custGeom>
              <a:rect b="b" l="l" r="r" t="t"/>
              <a:pathLst>
                <a:path extrusionOk="0" h="5137" w="2436">
                  <a:moveTo>
                    <a:pt x="1625" y="421"/>
                  </a:moveTo>
                  <a:cubicBezTo>
                    <a:pt x="1653" y="421"/>
                    <a:pt x="1678" y="425"/>
                    <a:pt x="1702" y="433"/>
                  </a:cubicBezTo>
                  <a:cubicBezTo>
                    <a:pt x="1802" y="466"/>
                    <a:pt x="2035" y="633"/>
                    <a:pt x="2035" y="1634"/>
                  </a:cubicBezTo>
                  <a:cubicBezTo>
                    <a:pt x="2035" y="3769"/>
                    <a:pt x="935" y="4469"/>
                    <a:pt x="401" y="4669"/>
                  </a:cubicBezTo>
                  <a:lnTo>
                    <a:pt x="401" y="1333"/>
                  </a:lnTo>
                  <a:cubicBezTo>
                    <a:pt x="739" y="934"/>
                    <a:pt x="1303" y="421"/>
                    <a:pt x="1625" y="421"/>
                  </a:cubicBezTo>
                  <a:close/>
                  <a:moveTo>
                    <a:pt x="1631" y="0"/>
                  </a:moveTo>
                  <a:cubicBezTo>
                    <a:pt x="970" y="0"/>
                    <a:pt x="215" y="922"/>
                    <a:pt x="34" y="1133"/>
                  </a:cubicBezTo>
                  <a:cubicBezTo>
                    <a:pt x="1" y="1167"/>
                    <a:pt x="1" y="1200"/>
                    <a:pt x="1" y="1267"/>
                  </a:cubicBezTo>
                  <a:lnTo>
                    <a:pt x="1" y="4936"/>
                  </a:lnTo>
                  <a:cubicBezTo>
                    <a:pt x="1" y="5003"/>
                    <a:pt x="34" y="5069"/>
                    <a:pt x="67" y="5103"/>
                  </a:cubicBezTo>
                  <a:cubicBezTo>
                    <a:pt x="101" y="5136"/>
                    <a:pt x="167" y="5136"/>
                    <a:pt x="201" y="5136"/>
                  </a:cubicBezTo>
                  <a:lnTo>
                    <a:pt x="234" y="5136"/>
                  </a:lnTo>
                  <a:cubicBezTo>
                    <a:pt x="267" y="5136"/>
                    <a:pt x="2436" y="4703"/>
                    <a:pt x="2436" y="1634"/>
                  </a:cubicBezTo>
                  <a:cubicBezTo>
                    <a:pt x="2436" y="700"/>
                    <a:pt x="2269" y="166"/>
                    <a:pt x="1835" y="33"/>
                  </a:cubicBezTo>
                  <a:cubicBezTo>
                    <a:pt x="1769" y="10"/>
                    <a:pt x="1700" y="0"/>
                    <a:pt x="16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8"/>
            <p:cNvSpPr/>
            <p:nvPr/>
          </p:nvSpPr>
          <p:spPr>
            <a:xfrm>
              <a:off x="3021701" y="774837"/>
              <a:ext cx="739692" cy="999211"/>
            </a:xfrm>
            <a:custGeom>
              <a:rect b="b" l="l" r="r" t="t"/>
              <a:pathLst>
                <a:path extrusionOk="0" h="27752" w="20682">
                  <a:moveTo>
                    <a:pt x="12176" y="0"/>
                  </a:moveTo>
                  <a:cubicBezTo>
                    <a:pt x="9407" y="0"/>
                    <a:pt x="1301" y="1468"/>
                    <a:pt x="0" y="7939"/>
                  </a:cubicBezTo>
                  <a:cubicBezTo>
                    <a:pt x="0" y="7939"/>
                    <a:pt x="2402" y="18814"/>
                    <a:pt x="2402" y="20315"/>
                  </a:cubicBezTo>
                  <a:cubicBezTo>
                    <a:pt x="2402" y="23417"/>
                    <a:pt x="8306" y="26953"/>
                    <a:pt x="10908" y="27687"/>
                  </a:cubicBezTo>
                  <a:cubicBezTo>
                    <a:pt x="11061" y="27731"/>
                    <a:pt x="11228" y="27751"/>
                    <a:pt x="11405" y="27751"/>
                  </a:cubicBezTo>
                  <a:cubicBezTo>
                    <a:pt x="14204" y="27751"/>
                    <a:pt x="19770" y="22596"/>
                    <a:pt x="20115" y="21216"/>
                  </a:cubicBezTo>
                  <a:cubicBezTo>
                    <a:pt x="20482" y="19748"/>
                    <a:pt x="20682" y="6839"/>
                    <a:pt x="19948" y="4237"/>
                  </a:cubicBezTo>
                  <a:cubicBezTo>
                    <a:pt x="19181" y="1668"/>
                    <a:pt x="14978" y="0"/>
                    <a:pt x="121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8"/>
            <p:cNvSpPr/>
            <p:nvPr/>
          </p:nvSpPr>
          <p:spPr>
            <a:xfrm>
              <a:off x="3014548" y="767636"/>
              <a:ext cx="755214" cy="1013685"/>
            </a:xfrm>
            <a:custGeom>
              <a:rect b="b" l="l" r="r" t="t"/>
              <a:pathLst>
                <a:path extrusionOk="0" h="28154" w="21116">
                  <a:moveTo>
                    <a:pt x="12376" y="400"/>
                  </a:moveTo>
                  <a:cubicBezTo>
                    <a:pt x="14978" y="400"/>
                    <a:pt x="19214" y="2002"/>
                    <a:pt x="19914" y="4503"/>
                  </a:cubicBezTo>
                  <a:cubicBezTo>
                    <a:pt x="20648" y="7072"/>
                    <a:pt x="20448" y="19981"/>
                    <a:pt x="20115" y="21382"/>
                  </a:cubicBezTo>
                  <a:cubicBezTo>
                    <a:pt x="19881" y="22283"/>
                    <a:pt x="16979" y="25218"/>
                    <a:pt x="14277" y="26786"/>
                  </a:cubicBezTo>
                  <a:cubicBezTo>
                    <a:pt x="13183" y="27427"/>
                    <a:pt x="12281" y="27747"/>
                    <a:pt x="11605" y="27747"/>
                  </a:cubicBezTo>
                  <a:cubicBezTo>
                    <a:pt x="11436" y="27747"/>
                    <a:pt x="11282" y="27727"/>
                    <a:pt x="11142" y="27687"/>
                  </a:cubicBezTo>
                  <a:cubicBezTo>
                    <a:pt x="8606" y="26953"/>
                    <a:pt x="2802" y="23484"/>
                    <a:pt x="2802" y="20515"/>
                  </a:cubicBezTo>
                  <a:cubicBezTo>
                    <a:pt x="2802" y="19047"/>
                    <a:pt x="601" y="9007"/>
                    <a:pt x="434" y="8139"/>
                  </a:cubicBezTo>
                  <a:cubicBezTo>
                    <a:pt x="1735" y="1835"/>
                    <a:pt x="9674" y="400"/>
                    <a:pt x="12376" y="400"/>
                  </a:cubicBezTo>
                  <a:close/>
                  <a:moveTo>
                    <a:pt x="12376" y="0"/>
                  </a:moveTo>
                  <a:cubicBezTo>
                    <a:pt x="9607" y="0"/>
                    <a:pt x="1335" y="1468"/>
                    <a:pt x="0" y="8106"/>
                  </a:cubicBezTo>
                  <a:cubicBezTo>
                    <a:pt x="0" y="8139"/>
                    <a:pt x="0" y="8173"/>
                    <a:pt x="0" y="8173"/>
                  </a:cubicBezTo>
                  <a:cubicBezTo>
                    <a:pt x="34" y="8306"/>
                    <a:pt x="2402" y="19047"/>
                    <a:pt x="2402" y="20482"/>
                  </a:cubicBezTo>
                  <a:cubicBezTo>
                    <a:pt x="2402" y="23817"/>
                    <a:pt x="8540" y="27353"/>
                    <a:pt x="11041" y="28087"/>
                  </a:cubicBezTo>
                  <a:cubicBezTo>
                    <a:pt x="11208" y="28120"/>
                    <a:pt x="11408" y="28154"/>
                    <a:pt x="11609" y="28154"/>
                  </a:cubicBezTo>
                  <a:cubicBezTo>
                    <a:pt x="12342" y="28154"/>
                    <a:pt x="13310" y="27820"/>
                    <a:pt x="14477" y="27153"/>
                  </a:cubicBezTo>
                  <a:cubicBezTo>
                    <a:pt x="17213" y="25585"/>
                    <a:pt x="20248" y="22583"/>
                    <a:pt x="20515" y="21482"/>
                  </a:cubicBezTo>
                  <a:cubicBezTo>
                    <a:pt x="20882" y="20015"/>
                    <a:pt x="21115" y="7105"/>
                    <a:pt x="20315" y="4403"/>
                  </a:cubicBezTo>
                  <a:cubicBezTo>
                    <a:pt x="19548" y="1668"/>
                    <a:pt x="15178" y="0"/>
                    <a:pt x="123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8"/>
            <p:cNvSpPr/>
            <p:nvPr/>
          </p:nvSpPr>
          <p:spPr>
            <a:xfrm>
              <a:off x="3327098" y="1267241"/>
              <a:ext cx="37017" cy="67293"/>
            </a:xfrm>
            <a:custGeom>
              <a:rect b="b" l="l" r="r" t="t"/>
              <a:pathLst>
                <a:path extrusionOk="0" h="1869" w="1035">
                  <a:moveTo>
                    <a:pt x="501" y="1"/>
                  </a:moveTo>
                  <a:cubicBezTo>
                    <a:pt x="234" y="1"/>
                    <a:pt x="1" y="434"/>
                    <a:pt x="1" y="935"/>
                  </a:cubicBezTo>
                  <a:cubicBezTo>
                    <a:pt x="1" y="1469"/>
                    <a:pt x="234" y="1869"/>
                    <a:pt x="501" y="1869"/>
                  </a:cubicBezTo>
                  <a:cubicBezTo>
                    <a:pt x="801" y="1869"/>
                    <a:pt x="1035" y="1469"/>
                    <a:pt x="1035" y="935"/>
                  </a:cubicBezTo>
                  <a:cubicBezTo>
                    <a:pt x="1035" y="434"/>
                    <a:pt x="801" y="1"/>
                    <a:pt x="5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8"/>
            <p:cNvSpPr/>
            <p:nvPr/>
          </p:nvSpPr>
          <p:spPr>
            <a:xfrm>
              <a:off x="3544228" y="1267241"/>
              <a:ext cx="37017" cy="67293"/>
            </a:xfrm>
            <a:custGeom>
              <a:rect b="b" l="l" r="r" t="t"/>
              <a:pathLst>
                <a:path extrusionOk="0" h="1869" w="1035">
                  <a:moveTo>
                    <a:pt x="501" y="1"/>
                  </a:moveTo>
                  <a:cubicBezTo>
                    <a:pt x="234" y="1"/>
                    <a:pt x="1" y="434"/>
                    <a:pt x="1" y="935"/>
                  </a:cubicBezTo>
                  <a:cubicBezTo>
                    <a:pt x="1" y="1469"/>
                    <a:pt x="234" y="1869"/>
                    <a:pt x="501" y="1869"/>
                  </a:cubicBezTo>
                  <a:cubicBezTo>
                    <a:pt x="801" y="1869"/>
                    <a:pt x="1035" y="1469"/>
                    <a:pt x="1035" y="935"/>
                  </a:cubicBezTo>
                  <a:cubicBezTo>
                    <a:pt x="1035" y="434"/>
                    <a:pt x="801" y="1"/>
                    <a:pt x="5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8"/>
            <p:cNvSpPr/>
            <p:nvPr/>
          </p:nvSpPr>
          <p:spPr>
            <a:xfrm>
              <a:off x="3471482" y="1253272"/>
              <a:ext cx="99033" cy="190574"/>
            </a:xfrm>
            <a:custGeom>
              <a:rect b="b" l="l" r="r" t="t"/>
              <a:pathLst>
                <a:path extrusionOk="0" h="5293" w="2769">
                  <a:moveTo>
                    <a:pt x="799" y="1"/>
                  </a:moveTo>
                  <a:cubicBezTo>
                    <a:pt x="713" y="1"/>
                    <a:pt x="627" y="49"/>
                    <a:pt x="600" y="155"/>
                  </a:cubicBezTo>
                  <a:cubicBezTo>
                    <a:pt x="534" y="355"/>
                    <a:pt x="33" y="2090"/>
                    <a:pt x="634" y="2724"/>
                  </a:cubicBezTo>
                  <a:cubicBezTo>
                    <a:pt x="934" y="2957"/>
                    <a:pt x="1301" y="3124"/>
                    <a:pt x="1701" y="3191"/>
                  </a:cubicBezTo>
                  <a:cubicBezTo>
                    <a:pt x="2202" y="3291"/>
                    <a:pt x="2268" y="3358"/>
                    <a:pt x="2235" y="3491"/>
                  </a:cubicBezTo>
                  <a:cubicBezTo>
                    <a:pt x="2168" y="3891"/>
                    <a:pt x="1001" y="4558"/>
                    <a:pt x="167" y="4859"/>
                  </a:cubicBezTo>
                  <a:cubicBezTo>
                    <a:pt x="67" y="4925"/>
                    <a:pt x="0" y="5025"/>
                    <a:pt x="33" y="5159"/>
                  </a:cubicBezTo>
                  <a:cubicBezTo>
                    <a:pt x="67" y="5226"/>
                    <a:pt x="167" y="5292"/>
                    <a:pt x="234" y="5292"/>
                  </a:cubicBezTo>
                  <a:cubicBezTo>
                    <a:pt x="267" y="5292"/>
                    <a:pt x="300" y="5292"/>
                    <a:pt x="334" y="5259"/>
                  </a:cubicBezTo>
                  <a:cubicBezTo>
                    <a:pt x="701" y="5126"/>
                    <a:pt x="2502" y="4358"/>
                    <a:pt x="2669" y="3591"/>
                  </a:cubicBezTo>
                  <a:cubicBezTo>
                    <a:pt x="2769" y="2991"/>
                    <a:pt x="2202" y="2857"/>
                    <a:pt x="1801" y="2757"/>
                  </a:cubicBezTo>
                  <a:cubicBezTo>
                    <a:pt x="1468" y="2724"/>
                    <a:pt x="1201" y="2624"/>
                    <a:pt x="967" y="2424"/>
                  </a:cubicBezTo>
                  <a:cubicBezTo>
                    <a:pt x="600" y="2090"/>
                    <a:pt x="801" y="923"/>
                    <a:pt x="1001" y="289"/>
                  </a:cubicBezTo>
                  <a:cubicBezTo>
                    <a:pt x="1061" y="109"/>
                    <a:pt x="929" y="1"/>
                    <a:pt x="79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8"/>
            <p:cNvSpPr/>
            <p:nvPr/>
          </p:nvSpPr>
          <p:spPr>
            <a:xfrm>
              <a:off x="3333071" y="1492993"/>
              <a:ext cx="147066" cy="50587"/>
            </a:xfrm>
            <a:custGeom>
              <a:rect b="b" l="l" r="r" t="t"/>
              <a:pathLst>
                <a:path extrusionOk="0" h="1405" w="4112">
                  <a:moveTo>
                    <a:pt x="224" y="1"/>
                  </a:moveTo>
                  <a:cubicBezTo>
                    <a:pt x="190" y="1"/>
                    <a:pt x="158" y="12"/>
                    <a:pt x="134" y="35"/>
                  </a:cubicBezTo>
                  <a:cubicBezTo>
                    <a:pt x="34" y="102"/>
                    <a:pt x="1" y="235"/>
                    <a:pt x="67" y="336"/>
                  </a:cubicBezTo>
                  <a:cubicBezTo>
                    <a:pt x="548" y="1009"/>
                    <a:pt x="1338" y="1405"/>
                    <a:pt x="2168" y="1405"/>
                  </a:cubicBezTo>
                  <a:cubicBezTo>
                    <a:pt x="2202" y="1405"/>
                    <a:pt x="2235" y="1404"/>
                    <a:pt x="2269" y="1403"/>
                  </a:cubicBezTo>
                  <a:cubicBezTo>
                    <a:pt x="2803" y="1370"/>
                    <a:pt x="3370" y="1270"/>
                    <a:pt x="3903" y="1103"/>
                  </a:cubicBezTo>
                  <a:cubicBezTo>
                    <a:pt x="4111" y="1014"/>
                    <a:pt x="4028" y="687"/>
                    <a:pt x="3819" y="687"/>
                  </a:cubicBezTo>
                  <a:cubicBezTo>
                    <a:pt x="3794" y="687"/>
                    <a:pt x="3766" y="692"/>
                    <a:pt x="3737" y="702"/>
                  </a:cubicBezTo>
                  <a:cubicBezTo>
                    <a:pt x="3737" y="702"/>
                    <a:pt x="3042" y="970"/>
                    <a:pt x="2248" y="970"/>
                  </a:cubicBezTo>
                  <a:cubicBezTo>
                    <a:pt x="1586" y="970"/>
                    <a:pt x="856" y="784"/>
                    <a:pt x="401" y="102"/>
                  </a:cubicBezTo>
                  <a:cubicBezTo>
                    <a:pt x="358" y="37"/>
                    <a:pt x="287" y="1"/>
                    <a:pt x="2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8"/>
            <p:cNvSpPr/>
            <p:nvPr/>
          </p:nvSpPr>
          <p:spPr>
            <a:xfrm>
              <a:off x="3268658" y="1191559"/>
              <a:ext cx="117989" cy="57716"/>
            </a:xfrm>
            <a:custGeom>
              <a:rect b="b" l="l" r="r" t="t"/>
              <a:pathLst>
                <a:path extrusionOk="0" h="1603" w="3299">
                  <a:moveTo>
                    <a:pt x="2057" y="1"/>
                  </a:moveTo>
                  <a:cubicBezTo>
                    <a:pt x="1753" y="1"/>
                    <a:pt x="1449" y="59"/>
                    <a:pt x="1168" y="168"/>
                  </a:cubicBezTo>
                  <a:cubicBezTo>
                    <a:pt x="667" y="402"/>
                    <a:pt x="267" y="802"/>
                    <a:pt x="34" y="1336"/>
                  </a:cubicBezTo>
                  <a:cubicBezTo>
                    <a:pt x="0" y="1436"/>
                    <a:pt x="34" y="1536"/>
                    <a:pt x="167" y="1602"/>
                  </a:cubicBezTo>
                  <a:lnTo>
                    <a:pt x="234" y="1602"/>
                  </a:lnTo>
                  <a:cubicBezTo>
                    <a:pt x="301" y="1602"/>
                    <a:pt x="401" y="1536"/>
                    <a:pt x="434" y="1469"/>
                  </a:cubicBezTo>
                  <a:cubicBezTo>
                    <a:pt x="601" y="1069"/>
                    <a:pt x="934" y="735"/>
                    <a:pt x="1335" y="535"/>
                  </a:cubicBezTo>
                  <a:cubicBezTo>
                    <a:pt x="1556" y="446"/>
                    <a:pt x="1797" y="404"/>
                    <a:pt x="2040" y="404"/>
                  </a:cubicBezTo>
                  <a:cubicBezTo>
                    <a:pt x="2347" y="404"/>
                    <a:pt x="2657" y="472"/>
                    <a:pt x="2936" y="602"/>
                  </a:cubicBezTo>
                  <a:cubicBezTo>
                    <a:pt x="2969" y="620"/>
                    <a:pt x="3000" y="629"/>
                    <a:pt x="3029" y="629"/>
                  </a:cubicBezTo>
                  <a:cubicBezTo>
                    <a:pt x="3208" y="629"/>
                    <a:pt x="3299" y="321"/>
                    <a:pt x="3069" y="235"/>
                  </a:cubicBezTo>
                  <a:cubicBezTo>
                    <a:pt x="2750" y="75"/>
                    <a:pt x="2403" y="1"/>
                    <a:pt x="205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8"/>
            <p:cNvSpPr/>
            <p:nvPr/>
          </p:nvSpPr>
          <p:spPr>
            <a:xfrm>
              <a:off x="3501274" y="1179497"/>
              <a:ext cx="102646" cy="44538"/>
            </a:xfrm>
            <a:custGeom>
              <a:rect b="b" l="l" r="r" t="t"/>
              <a:pathLst>
                <a:path extrusionOk="0" h="1237" w="2870">
                  <a:moveTo>
                    <a:pt x="1348" y="0"/>
                  </a:moveTo>
                  <a:cubicBezTo>
                    <a:pt x="1322" y="0"/>
                    <a:pt x="1295" y="1"/>
                    <a:pt x="1269" y="3"/>
                  </a:cubicBezTo>
                  <a:cubicBezTo>
                    <a:pt x="768" y="69"/>
                    <a:pt x="335" y="336"/>
                    <a:pt x="68" y="770"/>
                  </a:cubicBezTo>
                  <a:cubicBezTo>
                    <a:pt x="1" y="870"/>
                    <a:pt x="34" y="1003"/>
                    <a:pt x="134" y="1070"/>
                  </a:cubicBezTo>
                  <a:cubicBezTo>
                    <a:pt x="170" y="1094"/>
                    <a:pt x="209" y="1105"/>
                    <a:pt x="247" y="1105"/>
                  </a:cubicBezTo>
                  <a:cubicBezTo>
                    <a:pt x="316" y="1105"/>
                    <a:pt x="380" y="1068"/>
                    <a:pt x="401" y="1003"/>
                  </a:cubicBezTo>
                  <a:cubicBezTo>
                    <a:pt x="601" y="670"/>
                    <a:pt x="935" y="470"/>
                    <a:pt x="1302" y="403"/>
                  </a:cubicBezTo>
                  <a:cubicBezTo>
                    <a:pt x="1669" y="403"/>
                    <a:pt x="2069" y="637"/>
                    <a:pt x="2469" y="1170"/>
                  </a:cubicBezTo>
                  <a:cubicBezTo>
                    <a:pt x="2503" y="1204"/>
                    <a:pt x="2569" y="1237"/>
                    <a:pt x="2636" y="1237"/>
                  </a:cubicBezTo>
                  <a:cubicBezTo>
                    <a:pt x="2670" y="1237"/>
                    <a:pt x="2736" y="1237"/>
                    <a:pt x="2770" y="1204"/>
                  </a:cubicBezTo>
                  <a:cubicBezTo>
                    <a:pt x="2870" y="1137"/>
                    <a:pt x="2870" y="1003"/>
                    <a:pt x="2803" y="903"/>
                  </a:cubicBezTo>
                  <a:cubicBezTo>
                    <a:pt x="2328" y="301"/>
                    <a:pt x="1852" y="0"/>
                    <a:pt x="134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8"/>
            <p:cNvSpPr/>
            <p:nvPr/>
          </p:nvSpPr>
          <p:spPr>
            <a:xfrm>
              <a:off x="2837976" y="654076"/>
              <a:ext cx="1022450" cy="685283"/>
            </a:xfrm>
            <a:custGeom>
              <a:rect b="b" l="l" r="r" t="t"/>
              <a:pathLst>
                <a:path extrusionOk="0" h="19033" w="28588">
                  <a:moveTo>
                    <a:pt x="13596" y="1"/>
                  </a:moveTo>
                  <a:cubicBezTo>
                    <a:pt x="11842" y="1"/>
                    <a:pt x="9866" y="341"/>
                    <a:pt x="7739" y="1153"/>
                  </a:cubicBezTo>
                  <a:cubicBezTo>
                    <a:pt x="0" y="4088"/>
                    <a:pt x="934" y="12027"/>
                    <a:pt x="1301" y="13495"/>
                  </a:cubicBezTo>
                  <a:cubicBezTo>
                    <a:pt x="1668" y="14996"/>
                    <a:pt x="4237" y="18865"/>
                    <a:pt x="5905" y="19032"/>
                  </a:cubicBezTo>
                  <a:cubicBezTo>
                    <a:pt x="5905" y="19032"/>
                    <a:pt x="7372" y="17765"/>
                    <a:pt x="7372" y="16464"/>
                  </a:cubicBezTo>
                  <a:cubicBezTo>
                    <a:pt x="7372" y="15163"/>
                    <a:pt x="10875" y="12594"/>
                    <a:pt x="14377" y="11494"/>
                  </a:cubicBezTo>
                  <a:cubicBezTo>
                    <a:pt x="16612" y="10793"/>
                    <a:pt x="19014" y="9492"/>
                    <a:pt x="20415" y="7858"/>
                  </a:cubicBezTo>
                  <a:lnTo>
                    <a:pt x="20415" y="7858"/>
                  </a:lnTo>
                  <a:cubicBezTo>
                    <a:pt x="20382" y="8925"/>
                    <a:pt x="20682" y="9992"/>
                    <a:pt x="21216" y="10926"/>
                  </a:cubicBezTo>
                  <a:cubicBezTo>
                    <a:pt x="22316" y="12594"/>
                    <a:pt x="23984" y="13495"/>
                    <a:pt x="23984" y="14062"/>
                  </a:cubicBezTo>
                  <a:cubicBezTo>
                    <a:pt x="23984" y="14629"/>
                    <a:pt x="24918" y="16631"/>
                    <a:pt x="25652" y="16631"/>
                  </a:cubicBezTo>
                  <a:cubicBezTo>
                    <a:pt x="26386" y="16631"/>
                    <a:pt x="26386" y="13695"/>
                    <a:pt x="26586" y="12394"/>
                  </a:cubicBezTo>
                  <a:cubicBezTo>
                    <a:pt x="26753" y="11093"/>
                    <a:pt x="28587" y="7791"/>
                    <a:pt x="25986" y="4822"/>
                  </a:cubicBezTo>
                  <a:cubicBezTo>
                    <a:pt x="24806" y="3468"/>
                    <a:pt x="23569" y="3057"/>
                    <a:pt x="22528" y="3057"/>
                  </a:cubicBezTo>
                  <a:cubicBezTo>
                    <a:pt x="21979" y="3057"/>
                    <a:pt x="21485" y="3171"/>
                    <a:pt x="21082" y="3321"/>
                  </a:cubicBezTo>
                  <a:cubicBezTo>
                    <a:pt x="20039" y="1530"/>
                    <a:pt x="17317" y="1"/>
                    <a:pt x="1359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8"/>
            <p:cNvSpPr/>
            <p:nvPr/>
          </p:nvSpPr>
          <p:spPr>
            <a:xfrm>
              <a:off x="2802175" y="646371"/>
              <a:ext cx="1048701" cy="701377"/>
            </a:xfrm>
            <a:custGeom>
              <a:rect b="b" l="l" r="r" t="t"/>
              <a:pathLst>
                <a:path extrusionOk="0" h="19480" w="29322">
                  <a:moveTo>
                    <a:pt x="14544" y="433"/>
                  </a:moveTo>
                  <a:cubicBezTo>
                    <a:pt x="18280" y="433"/>
                    <a:pt x="20949" y="2001"/>
                    <a:pt x="21916" y="3635"/>
                  </a:cubicBezTo>
                  <a:cubicBezTo>
                    <a:pt x="21941" y="3710"/>
                    <a:pt x="22023" y="3748"/>
                    <a:pt x="22090" y="3748"/>
                  </a:cubicBezTo>
                  <a:cubicBezTo>
                    <a:pt x="22112" y="3748"/>
                    <a:pt x="22133" y="3743"/>
                    <a:pt x="22150" y="3735"/>
                  </a:cubicBezTo>
                  <a:cubicBezTo>
                    <a:pt x="22504" y="3601"/>
                    <a:pt x="22980" y="3475"/>
                    <a:pt x="23530" y="3475"/>
                  </a:cubicBezTo>
                  <a:cubicBezTo>
                    <a:pt x="24482" y="3475"/>
                    <a:pt x="25657" y="3850"/>
                    <a:pt x="26820" y="5203"/>
                  </a:cubicBezTo>
                  <a:cubicBezTo>
                    <a:pt x="28855" y="7471"/>
                    <a:pt x="28087" y="9940"/>
                    <a:pt x="27587" y="11574"/>
                  </a:cubicBezTo>
                  <a:cubicBezTo>
                    <a:pt x="27487" y="11908"/>
                    <a:pt x="27420" y="12241"/>
                    <a:pt x="27354" y="12575"/>
                  </a:cubicBezTo>
                  <a:cubicBezTo>
                    <a:pt x="27287" y="12908"/>
                    <a:pt x="27253" y="13342"/>
                    <a:pt x="27220" y="13776"/>
                  </a:cubicBezTo>
                  <a:cubicBezTo>
                    <a:pt x="27153" y="14643"/>
                    <a:pt x="26987" y="16644"/>
                    <a:pt x="26620" y="16644"/>
                  </a:cubicBezTo>
                  <a:cubicBezTo>
                    <a:pt x="26086" y="16644"/>
                    <a:pt x="25185" y="14810"/>
                    <a:pt x="25185" y="14276"/>
                  </a:cubicBezTo>
                  <a:cubicBezTo>
                    <a:pt x="25185" y="13909"/>
                    <a:pt x="24785" y="13576"/>
                    <a:pt x="24185" y="13042"/>
                  </a:cubicBezTo>
                  <a:cubicBezTo>
                    <a:pt x="23517" y="12441"/>
                    <a:pt x="22884" y="11774"/>
                    <a:pt x="22383" y="11040"/>
                  </a:cubicBezTo>
                  <a:cubicBezTo>
                    <a:pt x="21850" y="10140"/>
                    <a:pt x="21583" y="9106"/>
                    <a:pt x="21616" y="8072"/>
                  </a:cubicBezTo>
                  <a:cubicBezTo>
                    <a:pt x="21616" y="8005"/>
                    <a:pt x="21549" y="7905"/>
                    <a:pt x="21483" y="7871"/>
                  </a:cubicBezTo>
                  <a:cubicBezTo>
                    <a:pt x="21456" y="7862"/>
                    <a:pt x="21429" y="7858"/>
                    <a:pt x="21404" y="7858"/>
                  </a:cubicBezTo>
                  <a:cubicBezTo>
                    <a:pt x="21334" y="7858"/>
                    <a:pt x="21274" y="7889"/>
                    <a:pt x="21249" y="7938"/>
                  </a:cubicBezTo>
                  <a:cubicBezTo>
                    <a:pt x="20015" y="9373"/>
                    <a:pt x="17780" y="10707"/>
                    <a:pt x="15312" y="11474"/>
                  </a:cubicBezTo>
                  <a:cubicBezTo>
                    <a:pt x="11776" y="12608"/>
                    <a:pt x="8140" y="15210"/>
                    <a:pt x="8140" y="16678"/>
                  </a:cubicBezTo>
                  <a:cubicBezTo>
                    <a:pt x="8140" y="17712"/>
                    <a:pt x="7106" y="18779"/>
                    <a:pt x="6806" y="19046"/>
                  </a:cubicBezTo>
                  <a:cubicBezTo>
                    <a:pt x="5304" y="18746"/>
                    <a:pt x="2836" y="15143"/>
                    <a:pt x="2469" y="13676"/>
                  </a:cubicBezTo>
                  <a:cubicBezTo>
                    <a:pt x="2469" y="13576"/>
                    <a:pt x="501" y="4736"/>
                    <a:pt x="8807" y="1567"/>
                  </a:cubicBezTo>
                  <a:cubicBezTo>
                    <a:pt x="10642" y="833"/>
                    <a:pt x="12576" y="466"/>
                    <a:pt x="14544" y="433"/>
                  </a:cubicBezTo>
                  <a:close/>
                  <a:moveTo>
                    <a:pt x="14612" y="0"/>
                  </a:moveTo>
                  <a:cubicBezTo>
                    <a:pt x="12813" y="0"/>
                    <a:pt x="10805" y="352"/>
                    <a:pt x="8674" y="1167"/>
                  </a:cubicBezTo>
                  <a:cubicBezTo>
                    <a:pt x="1" y="4469"/>
                    <a:pt x="2035" y="13676"/>
                    <a:pt x="2069" y="13776"/>
                  </a:cubicBezTo>
                  <a:cubicBezTo>
                    <a:pt x="2436" y="15243"/>
                    <a:pt x="5038" y="19246"/>
                    <a:pt x="6872" y="19480"/>
                  </a:cubicBezTo>
                  <a:cubicBezTo>
                    <a:pt x="6939" y="19446"/>
                    <a:pt x="6972" y="19446"/>
                    <a:pt x="6972" y="19413"/>
                  </a:cubicBezTo>
                  <a:cubicBezTo>
                    <a:pt x="7039" y="19346"/>
                    <a:pt x="8540" y="18045"/>
                    <a:pt x="8540" y="16678"/>
                  </a:cubicBezTo>
                  <a:cubicBezTo>
                    <a:pt x="8540" y="15544"/>
                    <a:pt x="11876" y="13008"/>
                    <a:pt x="15412" y="11874"/>
                  </a:cubicBezTo>
                  <a:cubicBezTo>
                    <a:pt x="17747" y="11140"/>
                    <a:pt x="19848" y="9940"/>
                    <a:pt x="21182" y="8605"/>
                  </a:cubicBezTo>
                  <a:cubicBezTo>
                    <a:pt x="21216" y="9539"/>
                    <a:pt x="21516" y="10440"/>
                    <a:pt x="22016" y="11241"/>
                  </a:cubicBezTo>
                  <a:cubicBezTo>
                    <a:pt x="22550" y="12008"/>
                    <a:pt x="23184" y="12708"/>
                    <a:pt x="23918" y="13342"/>
                  </a:cubicBezTo>
                  <a:cubicBezTo>
                    <a:pt x="24318" y="13709"/>
                    <a:pt x="24752" y="14109"/>
                    <a:pt x="24752" y="14276"/>
                  </a:cubicBezTo>
                  <a:cubicBezTo>
                    <a:pt x="24752" y="14876"/>
                    <a:pt x="25686" y="17078"/>
                    <a:pt x="26620" y="17078"/>
                  </a:cubicBezTo>
                  <a:cubicBezTo>
                    <a:pt x="27320" y="17078"/>
                    <a:pt x="27454" y="15777"/>
                    <a:pt x="27620" y="13809"/>
                  </a:cubicBezTo>
                  <a:cubicBezTo>
                    <a:pt x="27654" y="13375"/>
                    <a:pt x="27687" y="12942"/>
                    <a:pt x="27754" y="12642"/>
                  </a:cubicBezTo>
                  <a:cubicBezTo>
                    <a:pt x="27787" y="12308"/>
                    <a:pt x="27887" y="12008"/>
                    <a:pt x="27987" y="11708"/>
                  </a:cubicBezTo>
                  <a:cubicBezTo>
                    <a:pt x="28488" y="10073"/>
                    <a:pt x="29322" y="7371"/>
                    <a:pt x="27153" y="4903"/>
                  </a:cubicBezTo>
                  <a:cubicBezTo>
                    <a:pt x="25878" y="3455"/>
                    <a:pt x="24561" y="3071"/>
                    <a:pt x="23538" y="3071"/>
                  </a:cubicBezTo>
                  <a:cubicBezTo>
                    <a:pt x="22981" y="3071"/>
                    <a:pt x="22512" y="3184"/>
                    <a:pt x="22183" y="3301"/>
                  </a:cubicBezTo>
                  <a:cubicBezTo>
                    <a:pt x="20940" y="1392"/>
                    <a:pt x="18190" y="0"/>
                    <a:pt x="1461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8"/>
            <p:cNvSpPr/>
            <p:nvPr/>
          </p:nvSpPr>
          <p:spPr>
            <a:xfrm>
              <a:off x="2984720" y="1102879"/>
              <a:ext cx="65593" cy="70714"/>
            </a:xfrm>
            <a:custGeom>
              <a:rect b="b" l="l" r="r" t="t"/>
              <a:pathLst>
                <a:path extrusionOk="0" h="1964" w="1834">
                  <a:moveTo>
                    <a:pt x="1536" y="0"/>
                  </a:moveTo>
                  <a:cubicBezTo>
                    <a:pt x="1504" y="0"/>
                    <a:pt x="1470" y="9"/>
                    <a:pt x="1435" y="29"/>
                  </a:cubicBezTo>
                  <a:cubicBezTo>
                    <a:pt x="601" y="530"/>
                    <a:pt x="134" y="1063"/>
                    <a:pt x="34" y="1730"/>
                  </a:cubicBezTo>
                  <a:cubicBezTo>
                    <a:pt x="0" y="1831"/>
                    <a:pt x="67" y="1931"/>
                    <a:pt x="200" y="1964"/>
                  </a:cubicBezTo>
                  <a:lnTo>
                    <a:pt x="234" y="1964"/>
                  </a:lnTo>
                  <a:cubicBezTo>
                    <a:pt x="334" y="1964"/>
                    <a:pt x="401" y="1897"/>
                    <a:pt x="434" y="1797"/>
                  </a:cubicBezTo>
                  <a:cubicBezTo>
                    <a:pt x="534" y="1297"/>
                    <a:pt x="934" y="796"/>
                    <a:pt x="1635" y="396"/>
                  </a:cubicBezTo>
                  <a:cubicBezTo>
                    <a:pt x="1833" y="283"/>
                    <a:pt x="1718" y="0"/>
                    <a:pt x="15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8"/>
            <p:cNvSpPr/>
            <p:nvPr/>
          </p:nvSpPr>
          <p:spPr>
            <a:xfrm>
              <a:off x="3078961" y="861249"/>
              <a:ext cx="473672" cy="234285"/>
            </a:xfrm>
            <a:custGeom>
              <a:rect b="b" l="l" r="r" t="t"/>
              <a:pathLst>
                <a:path extrusionOk="0" h="6507" w="13244">
                  <a:moveTo>
                    <a:pt x="12995" y="1"/>
                  </a:moveTo>
                  <a:cubicBezTo>
                    <a:pt x="12924" y="1"/>
                    <a:pt x="12853" y="38"/>
                    <a:pt x="12810" y="102"/>
                  </a:cubicBezTo>
                  <a:cubicBezTo>
                    <a:pt x="12810" y="136"/>
                    <a:pt x="10942" y="3004"/>
                    <a:pt x="7639" y="4038"/>
                  </a:cubicBezTo>
                  <a:cubicBezTo>
                    <a:pt x="6772" y="4339"/>
                    <a:pt x="5705" y="4572"/>
                    <a:pt x="4570" y="4839"/>
                  </a:cubicBezTo>
                  <a:cubicBezTo>
                    <a:pt x="3069" y="5172"/>
                    <a:pt x="1602" y="5573"/>
                    <a:pt x="167" y="6106"/>
                  </a:cubicBezTo>
                  <a:cubicBezTo>
                    <a:pt x="67" y="6140"/>
                    <a:pt x="1" y="6240"/>
                    <a:pt x="34" y="6373"/>
                  </a:cubicBezTo>
                  <a:cubicBezTo>
                    <a:pt x="67" y="6440"/>
                    <a:pt x="134" y="6473"/>
                    <a:pt x="234" y="6507"/>
                  </a:cubicBezTo>
                  <a:cubicBezTo>
                    <a:pt x="267" y="6473"/>
                    <a:pt x="267" y="6473"/>
                    <a:pt x="301" y="6473"/>
                  </a:cubicBezTo>
                  <a:cubicBezTo>
                    <a:pt x="1735" y="5973"/>
                    <a:pt x="3169" y="5539"/>
                    <a:pt x="4671" y="5239"/>
                  </a:cubicBezTo>
                  <a:cubicBezTo>
                    <a:pt x="5771" y="4972"/>
                    <a:pt x="6839" y="4739"/>
                    <a:pt x="7739" y="4439"/>
                  </a:cubicBezTo>
                  <a:cubicBezTo>
                    <a:pt x="9941" y="3705"/>
                    <a:pt x="11842" y="2237"/>
                    <a:pt x="13177" y="336"/>
                  </a:cubicBezTo>
                  <a:cubicBezTo>
                    <a:pt x="13243" y="236"/>
                    <a:pt x="13210" y="102"/>
                    <a:pt x="13110" y="35"/>
                  </a:cubicBezTo>
                  <a:cubicBezTo>
                    <a:pt x="13074" y="12"/>
                    <a:pt x="13035" y="1"/>
                    <a:pt x="129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8"/>
            <p:cNvSpPr/>
            <p:nvPr/>
          </p:nvSpPr>
          <p:spPr>
            <a:xfrm>
              <a:off x="2962045" y="833633"/>
              <a:ext cx="534508" cy="127386"/>
            </a:xfrm>
            <a:custGeom>
              <a:rect b="b" l="l" r="r" t="t"/>
              <a:pathLst>
                <a:path extrusionOk="0" h="3538" w="14945">
                  <a:moveTo>
                    <a:pt x="14692" y="1"/>
                  </a:moveTo>
                  <a:cubicBezTo>
                    <a:pt x="14653" y="1"/>
                    <a:pt x="14613" y="12"/>
                    <a:pt x="14578" y="35"/>
                  </a:cubicBezTo>
                  <a:cubicBezTo>
                    <a:pt x="14544" y="69"/>
                    <a:pt x="11175" y="2337"/>
                    <a:pt x="7372" y="2670"/>
                  </a:cubicBezTo>
                  <a:cubicBezTo>
                    <a:pt x="6622" y="2707"/>
                    <a:pt x="5872" y="2734"/>
                    <a:pt x="5127" y="2734"/>
                  </a:cubicBezTo>
                  <a:cubicBezTo>
                    <a:pt x="4514" y="2734"/>
                    <a:pt x="3905" y="2716"/>
                    <a:pt x="3303" y="2670"/>
                  </a:cubicBezTo>
                  <a:cubicBezTo>
                    <a:pt x="2833" y="2652"/>
                    <a:pt x="2409" y="2636"/>
                    <a:pt x="2033" y="2636"/>
                  </a:cubicBezTo>
                  <a:cubicBezTo>
                    <a:pt x="1045" y="2636"/>
                    <a:pt x="381" y="2745"/>
                    <a:pt x="67" y="3204"/>
                  </a:cubicBezTo>
                  <a:cubicBezTo>
                    <a:pt x="1" y="3304"/>
                    <a:pt x="34" y="3438"/>
                    <a:pt x="134" y="3504"/>
                  </a:cubicBezTo>
                  <a:cubicBezTo>
                    <a:pt x="167" y="3538"/>
                    <a:pt x="201" y="3538"/>
                    <a:pt x="234" y="3538"/>
                  </a:cubicBezTo>
                  <a:cubicBezTo>
                    <a:pt x="301" y="3538"/>
                    <a:pt x="367" y="3504"/>
                    <a:pt x="401" y="3438"/>
                  </a:cubicBezTo>
                  <a:cubicBezTo>
                    <a:pt x="627" y="3144"/>
                    <a:pt x="1189" y="3064"/>
                    <a:pt x="1985" y="3064"/>
                  </a:cubicBezTo>
                  <a:cubicBezTo>
                    <a:pt x="2364" y="3064"/>
                    <a:pt x="2796" y="3083"/>
                    <a:pt x="3270" y="3104"/>
                  </a:cubicBezTo>
                  <a:cubicBezTo>
                    <a:pt x="3884" y="3134"/>
                    <a:pt x="4506" y="3151"/>
                    <a:pt x="5128" y="3151"/>
                  </a:cubicBezTo>
                  <a:cubicBezTo>
                    <a:pt x="5890" y="3151"/>
                    <a:pt x="6653" y="3126"/>
                    <a:pt x="7406" y="3071"/>
                  </a:cubicBezTo>
                  <a:cubicBezTo>
                    <a:pt x="11309" y="2771"/>
                    <a:pt x="14678" y="469"/>
                    <a:pt x="14811" y="402"/>
                  </a:cubicBezTo>
                  <a:cubicBezTo>
                    <a:pt x="14911" y="335"/>
                    <a:pt x="14945" y="202"/>
                    <a:pt x="14878" y="102"/>
                  </a:cubicBezTo>
                  <a:cubicBezTo>
                    <a:pt x="14835" y="37"/>
                    <a:pt x="14764" y="1"/>
                    <a:pt x="14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8"/>
            <p:cNvSpPr/>
            <p:nvPr/>
          </p:nvSpPr>
          <p:spPr>
            <a:xfrm>
              <a:off x="3760177" y="966996"/>
              <a:ext cx="20315" cy="72082"/>
            </a:xfrm>
            <a:custGeom>
              <a:rect b="b" l="l" r="r" t="t"/>
              <a:pathLst>
                <a:path extrusionOk="0" h="2002" w="568">
                  <a:moveTo>
                    <a:pt x="167" y="1"/>
                  </a:moveTo>
                  <a:cubicBezTo>
                    <a:pt x="67" y="34"/>
                    <a:pt x="0" y="134"/>
                    <a:pt x="0" y="267"/>
                  </a:cubicBezTo>
                  <a:cubicBezTo>
                    <a:pt x="101" y="768"/>
                    <a:pt x="134" y="1268"/>
                    <a:pt x="134" y="1802"/>
                  </a:cubicBezTo>
                  <a:cubicBezTo>
                    <a:pt x="134" y="1902"/>
                    <a:pt x="201" y="2002"/>
                    <a:pt x="334" y="2002"/>
                  </a:cubicBezTo>
                  <a:cubicBezTo>
                    <a:pt x="434" y="2002"/>
                    <a:pt x="534" y="1935"/>
                    <a:pt x="534" y="1802"/>
                  </a:cubicBezTo>
                  <a:cubicBezTo>
                    <a:pt x="568" y="1268"/>
                    <a:pt x="534" y="701"/>
                    <a:pt x="434" y="167"/>
                  </a:cubicBezTo>
                  <a:cubicBezTo>
                    <a:pt x="401" y="67"/>
                    <a:pt x="30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8"/>
            <p:cNvSpPr/>
            <p:nvPr/>
          </p:nvSpPr>
          <p:spPr>
            <a:xfrm>
              <a:off x="3630135" y="817647"/>
              <a:ext cx="138411" cy="134983"/>
            </a:xfrm>
            <a:custGeom>
              <a:rect b="b" l="l" r="r" t="t"/>
              <a:pathLst>
                <a:path extrusionOk="0" h="3749" w="3870">
                  <a:moveTo>
                    <a:pt x="197" y="0"/>
                  </a:moveTo>
                  <a:cubicBezTo>
                    <a:pt x="124" y="0"/>
                    <a:pt x="59" y="44"/>
                    <a:pt x="34" y="146"/>
                  </a:cubicBezTo>
                  <a:cubicBezTo>
                    <a:pt x="1" y="246"/>
                    <a:pt x="67" y="379"/>
                    <a:pt x="167" y="413"/>
                  </a:cubicBezTo>
                  <a:cubicBezTo>
                    <a:pt x="1668" y="913"/>
                    <a:pt x="2869" y="2080"/>
                    <a:pt x="3436" y="3581"/>
                  </a:cubicBezTo>
                  <a:cubicBezTo>
                    <a:pt x="3436" y="3682"/>
                    <a:pt x="3536" y="3748"/>
                    <a:pt x="3636" y="3748"/>
                  </a:cubicBezTo>
                  <a:cubicBezTo>
                    <a:pt x="3636" y="3748"/>
                    <a:pt x="3670" y="3715"/>
                    <a:pt x="3703" y="3715"/>
                  </a:cubicBezTo>
                  <a:cubicBezTo>
                    <a:pt x="3803" y="3682"/>
                    <a:pt x="3870" y="3581"/>
                    <a:pt x="3803" y="3448"/>
                  </a:cubicBezTo>
                  <a:cubicBezTo>
                    <a:pt x="3236" y="1814"/>
                    <a:pt x="1935" y="546"/>
                    <a:pt x="267" y="12"/>
                  </a:cubicBezTo>
                  <a:cubicBezTo>
                    <a:pt x="244" y="4"/>
                    <a:pt x="220" y="0"/>
                    <a:pt x="1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8"/>
            <p:cNvSpPr/>
            <p:nvPr/>
          </p:nvSpPr>
          <p:spPr>
            <a:xfrm>
              <a:off x="3057931" y="1438157"/>
              <a:ext cx="343237" cy="195615"/>
            </a:xfrm>
            <a:custGeom>
              <a:rect b="b" l="l" r="r" t="t"/>
              <a:pathLst>
                <a:path extrusionOk="0" h="5433" w="9597">
                  <a:moveTo>
                    <a:pt x="295" y="0"/>
                  </a:moveTo>
                  <a:cubicBezTo>
                    <a:pt x="143" y="0"/>
                    <a:pt x="0" y="188"/>
                    <a:pt x="122" y="357"/>
                  </a:cubicBezTo>
                  <a:cubicBezTo>
                    <a:pt x="222" y="524"/>
                    <a:pt x="3057" y="4260"/>
                    <a:pt x="4625" y="5094"/>
                  </a:cubicBezTo>
                  <a:cubicBezTo>
                    <a:pt x="5074" y="5304"/>
                    <a:pt x="5550" y="5433"/>
                    <a:pt x="6053" y="5433"/>
                  </a:cubicBezTo>
                  <a:cubicBezTo>
                    <a:pt x="6110" y="5433"/>
                    <a:pt x="6168" y="5431"/>
                    <a:pt x="6226" y="5428"/>
                  </a:cubicBezTo>
                  <a:cubicBezTo>
                    <a:pt x="7293" y="5394"/>
                    <a:pt x="8361" y="5161"/>
                    <a:pt x="9361" y="4794"/>
                  </a:cubicBezTo>
                  <a:cubicBezTo>
                    <a:pt x="9597" y="4706"/>
                    <a:pt x="9495" y="4410"/>
                    <a:pt x="9285" y="4410"/>
                  </a:cubicBezTo>
                  <a:cubicBezTo>
                    <a:pt x="9256" y="4410"/>
                    <a:pt x="9226" y="4415"/>
                    <a:pt x="9195" y="4427"/>
                  </a:cubicBezTo>
                  <a:cubicBezTo>
                    <a:pt x="9170" y="4427"/>
                    <a:pt x="7657" y="5019"/>
                    <a:pt x="6246" y="5019"/>
                  </a:cubicBezTo>
                  <a:cubicBezTo>
                    <a:pt x="5733" y="5019"/>
                    <a:pt x="5234" y="4941"/>
                    <a:pt x="4825" y="4727"/>
                  </a:cubicBezTo>
                  <a:cubicBezTo>
                    <a:pt x="3324" y="3927"/>
                    <a:pt x="488" y="124"/>
                    <a:pt x="455" y="91"/>
                  </a:cubicBezTo>
                  <a:cubicBezTo>
                    <a:pt x="410" y="27"/>
                    <a:pt x="352" y="0"/>
                    <a:pt x="2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8"/>
            <p:cNvSpPr/>
            <p:nvPr/>
          </p:nvSpPr>
          <p:spPr>
            <a:xfrm>
              <a:off x="3352170" y="1580737"/>
              <a:ext cx="73998" cy="49255"/>
            </a:xfrm>
            <a:custGeom>
              <a:rect b="b" l="l" r="r" t="t"/>
              <a:pathLst>
                <a:path extrusionOk="0" h="1368" w="2069">
                  <a:moveTo>
                    <a:pt x="1034" y="0"/>
                  </a:moveTo>
                  <a:cubicBezTo>
                    <a:pt x="467" y="0"/>
                    <a:pt x="0" y="300"/>
                    <a:pt x="0" y="667"/>
                  </a:cubicBezTo>
                  <a:cubicBezTo>
                    <a:pt x="0" y="1067"/>
                    <a:pt x="467" y="1368"/>
                    <a:pt x="1034" y="1368"/>
                  </a:cubicBezTo>
                  <a:cubicBezTo>
                    <a:pt x="1601" y="1368"/>
                    <a:pt x="2068" y="1067"/>
                    <a:pt x="2068" y="667"/>
                  </a:cubicBezTo>
                  <a:cubicBezTo>
                    <a:pt x="2068" y="300"/>
                    <a:pt x="1635" y="0"/>
                    <a:pt x="10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8"/>
            <p:cNvSpPr/>
            <p:nvPr/>
          </p:nvSpPr>
          <p:spPr>
            <a:xfrm>
              <a:off x="2820094" y="745997"/>
              <a:ext cx="189698" cy="554909"/>
            </a:xfrm>
            <a:custGeom>
              <a:rect b="b" l="l" r="r" t="t"/>
              <a:pathLst>
                <a:path extrusionOk="0" h="15412" w="5304">
                  <a:moveTo>
                    <a:pt x="5304" y="1"/>
                  </a:moveTo>
                  <a:lnTo>
                    <a:pt x="5304" y="1"/>
                  </a:lnTo>
                  <a:cubicBezTo>
                    <a:pt x="5303" y="1"/>
                    <a:pt x="0" y="5439"/>
                    <a:pt x="4670" y="15412"/>
                  </a:cubicBezTo>
                  <a:lnTo>
                    <a:pt x="5304" y="14178"/>
                  </a:lnTo>
                  <a:cubicBezTo>
                    <a:pt x="5304" y="14178"/>
                    <a:pt x="1868" y="5305"/>
                    <a:pt x="53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8"/>
            <p:cNvSpPr/>
            <p:nvPr/>
          </p:nvSpPr>
          <p:spPr>
            <a:xfrm>
              <a:off x="2951316" y="1233181"/>
              <a:ext cx="153933" cy="272198"/>
            </a:xfrm>
            <a:custGeom>
              <a:rect b="b" l="l" r="r" t="t"/>
              <a:pathLst>
                <a:path extrusionOk="0" h="7560" w="4304">
                  <a:moveTo>
                    <a:pt x="1749" y="1"/>
                  </a:moveTo>
                  <a:cubicBezTo>
                    <a:pt x="1700" y="1"/>
                    <a:pt x="1650" y="5"/>
                    <a:pt x="1601" y="13"/>
                  </a:cubicBezTo>
                  <a:cubicBezTo>
                    <a:pt x="601" y="180"/>
                    <a:pt x="0" y="1981"/>
                    <a:pt x="334" y="4049"/>
                  </a:cubicBezTo>
                  <a:cubicBezTo>
                    <a:pt x="622" y="6065"/>
                    <a:pt x="1616" y="7560"/>
                    <a:pt x="2610" y="7560"/>
                  </a:cubicBezTo>
                  <a:cubicBezTo>
                    <a:pt x="2652" y="7560"/>
                    <a:pt x="2694" y="7557"/>
                    <a:pt x="2736" y="7552"/>
                  </a:cubicBezTo>
                  <a:cubicBezTo>
                    <a:pt x="3736" y="7385"/>
                    <a:pt x="4303" y="5583"/>
                    <a:pt x="4003" y="3515"/>
                  </a:cubicBezTo>
                  <a:cubicBezTo>
                    <a:pt x="3718" y="1517"/>
                    <a:pt x="2708" y="1"/>
                    <a:pt x="17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8"/>
            <p:cNvSpPr/>
            <p:nvPr/>
          </p:nvSpPr>
          <p:spPr>
            <a:xfrm>
              <a:off x="2950100" y="1225980"/>
              <a:ext cx="157545" cy="286312"/>
            </a:xfrm>
            <a:custGeom>
              <a:rect b="b" l="l" r="r" t="t"/>
              <a:pathLst>
                <a:path extrusionOk="0" h="7952" w="4405">
                  <a:moveTo>
                    <a:pt x="1802" y="413"/>
                  </a:moveTo>
                  <a:cubicBezTo>
                    <a:pt x="2636" y="413"/>
                    <a:pt x="3570" y="1881"/>
                    <a:pt x="3870" y="3715"/>
                  </a:cubicBezTo>
                  <a:cubicBezTo>
                    <a:pt x="4004" y="4583"/>
                    <a:pt x="3970" y="5517"/>
                    <a:pt x="3737" y="6384"/>
                  </a:cubicBezTo>
                  <a:cubicBezTo>
                    <a:pt x="3537" y="7051"/>
                    <a:pt x="3170" y="7451"/>
                    <a:pt x="2770" y="7518"/>
                  </a:cubicBezTo>
                  <a:cubicBezTo>
                    <a:pt x="2732" y="7524"/>
                    <a:pt x="2695" y="7526"/>
                    <a:pt x="2657" y="7526"/>
                  </a:cubicBezTo>
                  <a:cubicBezTo>
                    <a:pt x="1790" y="7526"/>
                    <a:pt x="889" y="6070"/>
                    <a:pt x="601" y="4216"/>
                  </a:cubicBezTo>
                  <a:cubicBezTo>
                    <a:pt x="435" y="3315"/>
                    <a:pt x="501" y="2414"/>
                    <a:pt x="735" y="1547"/>
                  </a:cubicBezTo>
                  <a:cubicBezTo>
                    <a:pt x="935" y="880"/>
                    <a:pt x="1269" y="480"/>
                    <a:pt x="1702" y="413"/>
                  </a:cubicBezTo>
                  <a:close/>
                  <a:moveTo>
                    <a:pt x="1799" y="1"/>
                  </a:moveTo>
                  <a:cubicBezTo>
                    <a:pt x="1744" y="1"/>
                    <a:pt x="1690" y="5"/>
                    <a:pt x="1635" y="13"/>
                  </a:cubicBezTo>
                  <a:cubicBezTo>
                    <a:pt x="1035" y="79"/>
                    <a:pt x="568" y="613"/>
                    <a:pt x="335" y="1447"/>
                  </a:cubicBezTo>
                  <a:cubicBezTo>
                    <a:pt x="68" y="2348"/>
                    <a:pt x="1" y="3348"/>
                    <a:pt x="168" y="4282"/>
                  </a:cubicBezTo>
                  <a:cubicBezTo>
                    <a:pt x="501" y="6384"/>
                    <a:pt x="1569" y="7952"/>
                    <a:pt x="2636" y="7952"/>
                  </a:cubicBezTo>
                  <a:lnTo>
                    <a:pt x="2803" y="7952"/>
                  </a:lnTo>
                  <a:cubicBezTo>
                    <a:pt x="3403" y="7852"/>
                    <a:pt x="3837" y="7351"/>
                    <a:pt x="4104" y="6517"/>
                  </a:cubicBezTo>
                  <a:cubicBezTo>
                    <a:pt x="4371" y="5583"/>
                    <a:pt x="4404" y="4616"/>
                    <a:pt x="4271" y="3649"/>
                  </a:cubicBezTo>
                  <a:cubicBezTo>
                    <a:pt x="3953" y="1553"/>
                    <a:pt x="2880" y="1"/>
                    <a:pt x="179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8"/>
            <p:cNvSpPr/>
            <p:nvPr/>
          </p:nvSpPr>
          <p:spPr>
            <a:xfrm>
              <a:off x="2939370" y="1230948"/>
              <a:ext cx="138446" cy="272018"/>
            </a:xfrm>
            <a:custGeom>
              <a:rect b="b" l="l" r="r" t="t"/>
              <a:pathLst>
                <a:path extrusionOk="0" h="7555" w="3871">
                  <a:moveTo>
                    <a:pt x="1476" y="0"/>
                  </a:moveTo>
                  <a:cubicBezTo>
                    <a:pt x="1440" y="0"/>
                    <a:pt x="1404" y="3"/>
                    <a:pt x="1368" y="8"/>
                  </a:cubicBezTo>
                  <a:cubicBezTo>
                    <a:pt x="468" y="142"/>
                    <a:pt x="1" y="1943"/>
                    <a:pt x="301" y="4011"/>
                  </a:cubicBezTo>
                  <a:cubicBezTo>
                    <a:pt x="589" y="6029"/>
                    <a:pt x="1523" y="7555"/>
                    <a:pt x="2395" y="7555"/>
                  </a:cubicBezTo>
                  <a:cubicBezTo>
                    <a:pt x="2431" y="7555"/>
                    <a:pt x="2467" y="7552"/>
                    <a:pt x="2503" y="7547"/>
                  </a:cubicBezTo>
                  <a:cubicBezTo>
                    <a:pt x="3403" y="7413"/>
                    <a:pt x="3870" y="5612"/>
                    <a:pt x="3570" y="3544"/>
                  </a:cubicBezTo>
                  <a:cubicBezTo>
                    <a:pt x="3250" y="1526"/>
                    <a:pt x="2345" y="0"/>
                    <a:pt x="14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8"/>
            <p:cNvSpPr/>
            <p:nvPr/>
          </p:nvSpPr>
          <p:spPr>
            <a:xfrm>
              <a:off x="2931037" y="1223747"/>
              <a:ext cx="149140" cy="287356"/>
            </a:xfrm>
            <a:custGeom>
              <a:rect b="b" l="l" r="r" t="t"/>
              <a:pathLst>
                <a:path extrusionOk="0" h="7981" w="4170">
                  <a:moveTo>
                    <a:pt x="1701" y="408"/>
                  </a:moveTo>
                  <a:cubicBezTo>
                    <a:pt x="2369" y="408"/>
                    <a:pt x="3303" y="1776"/>
                    <a:pt x="3603" y="3744"/>
                  </a:cubicBezTo>
                  <a:cubicBezTo>
                    <a:pt x="3736" y="4611"/>
                    <a:pt x="3703" y="5512"/>
                    <a:pt x="3503" y="6379"/>
                  </a:cubicBezTo>
                  <a:cubicBezTo>
                    <a:pt x="3336" y="7046"/>
                    <a:pt x="3036" y="7447"/>
                    <a:pt x="2669" y="7513"/>
                  </a:cubicBezTo>
                  <a:cubicBezTo>
                    <a:pt x="2652" y="7515"/>
                    <a:pt x="2635" y="7516"/>
                    <a:pt x="2618" y="7516"/>
                  </a:cubicBezTo>
                  <a:cubicBezTo>
                    <a:pt x="2295" y="7516"/>
                    <a:pt x="1917" y="7218"/>
                    <a:pt x="1568" y="6679"/>
                  </a:cubicBezTo>
                  <a:cubicBezTo>
                    <a:pt x="1134" y="5912"/>
                    <a:pt x="834" y="5045"/>
                    <a:pt x="734" y="4178"/>
                  </a:cubicBezTo>
                  <a:cubicBezTo>
                    <a:pt x="434" y="2076"/>
                    <a:pt x="968" y="508"/>
                    <a:pt x="1635" y="408"/>
                  </a:cubicBezTo>
                  <a:close/>
                  <a:moveTo>
                    <a:pt x="1689" y="0"/>
                  </a:moveTo>
                  <a:cubicBezTo>
                    <a:pt x="1649" y="0"/>
                    <a:pt x="1608" y="3"/>
                    <a:pt x="1568" y="8"/>
                  </a:cubicBezTo>
                  <a:cubicBezTo>
                    <a:pt x="534" y="175"/>
                    <a:pt x="0" y="2043"/>
                    <a:pt x="334" y="4278"/>
                  </a:cubicBezTo>
                  <a:cubicBezTo>
                    <a:pt x="434" y="5212"/>
                    <a:pt x="767" y="6112"/>
                    <a:pt x="1234" y="6946"/>
                  </a:cubicBezTo>
                  <a:cubicBezTo>
                    <a:pt x="1668" y="7613"/>
                    <a:pt x="2135" y="7980"/>
                    <a:pt x="2602" y="7980"/>
                  </a:cubicBezTo>
                  <a:lnTo>
                    <a:pt x="2769" y="7947"/>
                  </a:lnTo>
                  <a:cubicBezTo>
                    <a:pt x="3303" y="7880"/>
                    <a:pt x="3703" y="7347"/>
                    <a:pt x="3936" y="6513"/>
                  </a:cubicBezTo>
                  <a:cubicBezTo>
                    <a:pt x="4137" y="5612"/>
                    <a:pt x="4170" y="4645"/>
                    <a:pt x="4003" y="3711"/>
                  </a:cubicBezTo>
                  <a:cubicBezTo>
                    <a:pt x="3683" y="1563"/>
                    <a:pt x="2684" y="0"/>
                    <a:pt x="168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8"/>
            <p:cNvSpPr/>
            <p:nvPr/>
          </p:nvSpPr>
          <p:spPr>
            <a:xfrm>
              <a:off x="2993053" y="1479707"/>
              <a:ext cx="87124" cy="144848"/>
            </a:xfrm>
            <a:custGeom>
              <a:rect b="b" l="l" r="r" t="t"/>
              <a:pathLst>
                <a:path extrusionOk="0" h="4023" w="2436">
                  <a:moveTo>
                    <a:pt x="1119" y="0"/>
                  </a:moveTo>
                  <a:cubicBezTo>
                    <a:pt x="619" y="0"/>
                    <a:pt x="34" y="204"/>
                    <a:pt x="34" y="204"/>
                  </a:cubicBezTo>
                  <a:lnTo>
                    <a:pt x="1" y="1605"/>
                  </a:lnTo>
                  <a:cubicBezTo>
                    <a:pt x="1" y="1605"/>
                    <a:pt x="1002" y="3707"/>
                    <a:pt x="1669" y="3940"/>
                  </a:cubicBezTo>
                  <a:cubicBezTo>
                    <a:pt x="1824" y="3997"/>
                    <a:pt x="1947" y="4023"/>
                    <a:pt x="2045" y="4023"/>
                  </a:cubicBezTo>
                  <a:cubicBezTo>
                    <a:pt x="2348" y="4023"/>
                    <a:pt x="2411" y="3784"/>
                    <a:pt x="2436" y="3507"/>
                  </a:cubicBezTo>
                  <a:cubicBezTo>
                    <a:pt x="2436" y="3173"/>
                    <a:pt x="2069" y="805"/>
                    <a:pt x="1769" y="271"/>
                  </a:cubicBezTo>
                  <a:cubicBezTo>
                    <a:pt x="1660" y="66"/>
                    <a:pt x="1403" y="0"/>
                    <a:pt x="11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8"/>
            <p:cNvSpPr/>
            <p:nvPr/>
          </p:nvSpPr>
          <p:spPr>
            <a:xfrm>
              <a:off x="2985900" y="1472722"/>
              <a:ext cx="102646" cy="159682"/>
            </a:xfrm>
            <a:custGeom>
              <a:rect b="b" l="l" r="r" t="t"/>
              <a:pathLst>
                <a:path extrusionOk="0" h="4435" w="2870">
                  <a:moveTo>
                    <a:pt x="1352" y="425"/>
                  </a:moveTo>
                  <a:cubicBezTo>
                    <a:pt x="1562" y="425"/>
                    <a:pt x="1729" y="463"/>
                    <a:pt x="1802" y="565"/>
                  </a:cubicBezTo>
                  <a:cubicBezTo>
                    <a:pt x="2069" y="1099"/>
                    <a:pt x="2436" y="3434"/>
                    <a:pt x="2436" y="3734"/>
                  </a:cubicBezTo>
                  <a:cubicBezTo>
                    <a:pt x="2402" y="3867"/>
                    <a:pt x="2369" y="3967"/>
                    <a:pt x="2336" y="4001"/>
                  </a:cubicBezTo>
                  <a:cubicBezTo>
                    <a:pt x="2319" y="4001"/>
                    <a:pt x="2286" y="4017"/>
                    <a:pt x="2223" y="4017"/>
                  </a:cubicBezTo>
                  <a:cubicBezTo>
                    <a:pt x="2161" y="4017"/>
                    <a:pt x="2069" y="4001"/>
                    <a:pt x="1935" y="3934"/>
                  </a:cubicBezTo>
                  <a:cubicBezTo>
                    <a:pt x="1535" y="3801"/>
                    <a:pt x="801" y="2566"/>
                    <a:pt x="401" y="1799"/>
                  </a:cubicBezTo>
                  <a:lnTo>
                    <a:pt x="434" y="565"/>
                  </a:lnTo>
                  <a:cubicBezTo>
                    <a:pt x="736" y="490"/>
                    <a:pt x="1080" y="425"/>
                    <a:pt x="1352" y="425"/>
                  </a:cubicBezTo>
                  <a:close/>
                  <a:moveTo>
                    <a:pt x="1356" y="0"/>
                  </a:moveTo>
                  <a:cubicBezTo>
                    <a:pt x="877" y="0"/>
                    <a:pt x="357" y="173"/>
                    <a:pt x="201" y="231"/>
                  </a:cubicBezTo>
                  <a:cubicBezTo>
                    <a:pt x="101" y="265"/>
                    <a:pt x="34" y="331"/>
                    <a:pt x="34" y="432"/>
                  </a:cubicBezTo>
                  <a:lnTo>
                    <a:pt x="1" y="1833"/>
                  </a:lnTo>
                  <a:cubicBezTo>
                    <a:pt x="1" y="1866"/>
                    <a:pt x="1" y="1899"/>
                    <a:pt x="1" y="1933"/>
                  </a:cubicBezTo>
                  <a:cubicBezTo>
                    <a:pt x="167" y="2300"/>
                    <a:pt x="1101" y="4101"/>
                    <a:pt x="1769" y="4334"/>
                  </a:cubicBezTo>
                  <a:cubicBezTo>
                    <a:pt x="1935" y="4401"/>
                    <a:pt x="2069" y="4434"/>
                    <a:pt x="2236" y="4434"/>
                  </a:cubicBezTo>
                  <a:cubicBezTo>
                    <a:pt x="2369" y="4434"/>
                    <a:pt x="2469" y="4401"/>
                    <a:pt x="2603" y="4334"/>
                  </a:cubicBezTo>
                  <a:cubicBezTo>
                    <a:pt x="2769" y="4201"/>
                    <a:pt x="2869" y="3967"/>
                    <a:pt x="2836" y="3734"/>
                  </a:cubicBezTo>
                  <a:cubicBezTo>
                    <a:pt x="2869" y="3400"/>
                    <a:pt x="2502" y="965"/>
                    <a:pt x="2169" y="365"/>
                  </a:cubicBezTo>
                  <a:cubicBezTo>
                    <a:pt x="2016" y="88"/>
                    <a:pt x="1697" y="0"/>
                    <a:pt x="135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8"/>
            <p:cNvSpPr/>
            <p:nvPr/>
          </p:nvSpPr>
          <p:spPr>
            <a:xfrm>
              <a:off x="2651855" y="1346524"/>
              <a:ext cx="450997" cy="790310"/>
            </a:xfrm>
            <a:custGeom>
              <a:rect b="b" l="l" r="r" t="t"/>
              <a:pathLst>
                <a:path extrusionOk="0" h="21950" w="12610">
                  <a:moveTo>
                    <a:pt x="8774" y="42"/>
                  </a:moveTo>
                  <a:cubicBezTo>
                    <a:pt x="7823" y="42"/>
                    <a:pt x="6839" y="67"/>
                    <a:pt x="6539" y="167"/>
                  </a:cubicBezTo>
                  <a:cubicBezTo>
                    <a:pt x="5972" y="401"/>
                    <a:pt x="4737" y="1168"/>
                    <a:pt x="4704" y="2069"/>
                  </a:cubicBezTo>
                  <a:cubicBezTo>
                    <a:pt x="4671" y="3003"/>
                    <a:pt x="3370" y="11442"/>
                    <a:pt x="3370" y="11442"/>
                  </a:cubicBezTo>
                  <a:lnTo>
                    <a:pt x="1" y="21316"/>
                  </a:lnTo>
                  <a:lnTo>
                    <a:pt x="5438" y="21949"/>
                  </a:lnTo>
                  <a:lnTo>
                    <a:pt x="5605" y="12076"/>
                  </a:lnTo>
                  <a:lnTo>
                    <a:pt x="6806" y="11542"/>
                  </a:lnTo>
                  <a:cubicBezTo>
                    <a:pt x="7306" y="11342"/>
                    <a:pt x="7239" y="9607"/>
                    <a:pt x="7239" y="9607"/>
                  </a:cubicBezTo>
                  <a:cubicBezTo>
                    <a:pt x="7840" y="9541"/>
                    <a:pt x="8407" y="9307"/>
                    <a:pt x="8907" y="8973"/>
                  </a:cubicBezTo>
                  <a:cubicBezTo>
                    <a:pt x="9741" y="8440"/>
                    <a:pt x="10108" y="8206"/>
                    <a:pt x="10108" y="7873"/>
                  </a:cubicBezTo>
                  <a:cubicBezTo>
                    <a:pt x="10141" y="7539"/>
                    <a:pt x="10542" y="5037"/>
                    <a:pt x="10708" y="4437"/>
                  </a:cubicBezTo>
                  <a:cubicBezTo>
                    <a:pt x="10842" y="3870"/>
                    <a:pt x="10008" y="3503"/>
                    <a:pt x="10008" y="3503"/>
                  </a:cubicBezTo>
                  <a:lnTo>
                    <a:pt x="6472" y="2836"/>
                  </a:lnTo>
                  <a:lnTo>
                    <a:pt x="7206" y="1702"/>
                  </a:lnTo>
                  <a:cubicBezTo>
                    <a:pt x="7206" y="1702"/>
                    <a:pt x="10075" y="1568"/>
                    <a:pt x="11275" y="1368"/>
                  </a:cubicBezTo>
                  <a:cubicBezTo>
                    <a:pt x="12443" y="1168"/>
                    <a:pt x="12576" y="968"/>
                    <a:pt x="12576" y="501"/>
                  </a:cubicBezTo>
                  <a:cubicBezTo>
                    <a:pt x="12610" y="0"/>
                    <a:pt x="11175" y="100"/>
                    <a:pt x="10808" y="67"/>
                  </a:cubicBezTo>
                  <a:cubicBezTo>
                    <a:pt x="10642" y="67"/>
                    <a:pt x="9724" y="42"/>
                    <a:pt x="8774"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8"/>
            <p:cNvSpPr/>
            <p:nvPr/>
          </p:nvSpPr>
          <p:spPr>
            <a:xfrm>
              <a:off x="2644702" y="1340332"/>
              <a:ext cx="466519" cy="802515"/>
            </a:xfrm>
            <a:custGeom>
              <a:rect b="b" l="l" r="r" t="t"/>
              <a:pathLst>
                <a:path extrusionOk="0" h="22289" w="13044">
                  <a:moveTo>
                    <a:pt x="8988" y="431"/>
                  </a:moveTo>
                  <a:cubicBezTo>
                    <a:pt x="9646" y="431"/>
                    <a:pt x="10362" y="447"/>
                    <a:pt x="11008" y="473"/>
                  </a:cubicBezTo>
                  <a:lnTo>
                    <a:pt x="11209" y="473"/>
                  </a:lnTo>
                  <a:cubicBezTo>
                    <a:pt x="12309" y="473"/>
                    <a:pt x="12509" y="573"/>
                    <a:pt x="12576" y="639"/>
                  </a:cubicBezTo>
                  <a:cubicBezTo>
                    <a:pt x="12543" y="940"/>
                    <a:pt x="12576" y="1140"/>
                    <a:pt x="11409" y="1340"/>
                  </a:cubicBezTo>
                  <a:cubicBezTo>
                    <a:pt x="10241" y="1507"/>
                    <a:pt x="7406" y="1673"/>
                    <a:pt x="7372" y="1673"/>
                  </a:cubicBezTo>
                  <a:cubicBezTo>
                    <a:pt x="7306" y="1673"/>
                    <a:pt x="7272" y="1707"/>
                    <a:pt x="7206" y="1740"/>
                  </a:cubicBezTo>
                  <a:lnTo>
                    <a:pt x="6472" y="2874"/>
                  </a:lnTo>
                  <a:cubicBezTo>
                    <a:pt x="6438" y="2941"/>
                    <a:pt x="6438" y="3008"/>
                    <a:pt x="6472" y="3074"/>
                  </a:cubicBezTo>
                  <a:cubicBezTo>
                    <a:pt x="6505" y="3141"/>
                    <a:pt x="6572" y="3175"/>
                    <a:pt x="6639" y="3208"/>
                  </a:cubicBezTo>
                  <a:lnTo>
                    <a:pt x="10141" y="3875"/>
                  </a:lnTo>
                  <a:cubicBezTo>
                    <a:pt x="10275" y="3942"/>
                    <a:pt x="10775" y="4209"/>
                    <a:pt x="10708" y="4576"/>
                  </a:cubicBezTo>
                  <a:cubicBezTo>
                    <a:pt x="10575" y="5109"/>
                    <a:pt x="10108" y="7644"/>
                    <a:pt x="10108" y="8011"/>
                  </a:cubicBezTo>
                  <a:cubicBezTo>
                    <a:pt x="10108" y="8245"/>
                    <a:pt x="9808" y="8445"/>
                    <a:pt x="9107" y="8912"/>
                  </a:cubicBezTo>
                  <a:lnTo>
                    <a:pt x="8974" y="8979"/>
                  </a:lnTo>
                  <a:cubicBezTo>
                    <a:pt x="8507" y="9279"/>
                    <a:pt x="7973" y="9479"/>
                    <a:pt x="7406" y="9579"/>
                  </a:cubicBezTo>
                  <a:cubicBezTo>
                    <a:pt x="7272" y="9579"/>
                    <a:pt x="7206" y="9679"/>
                    <a:pt x="7206" y="9779"/>
                  </a:cubicBezTo>
                  <a:cubicBezTo>
                    <a:pt x="7239" y="10546"/>
                    <a:pt x="7139" y="11447"/>
                    <a:pt x="6939" y="11514"/>
                  </a:cubicBezTo>
                  <a:lnTo>
                    <a:pt x="5738" y="12081"/>
                  </a:lnTo>
                  <a:cubicBezTo>
                    <a:pt x="5638" y="12081"/>
                    <a:pt x="5605" y="12181"/>
                    <a:pt x="5605" y="12248"/>
                  </a:cubicBezTo>
                  <a:lnTo>
                    <a:pt x="5438" y="21888"/>
                  </a:lnTo>
                  <a:lnTo>
                    <a:pt x="501" y="21321"/>
                  </a:lnTo>
                  <a:lnTo>
                    <a:pt x="3770" y="11681"/>
                  </a:lnTo>
                  <a:lnTo>
                    <a:pt x="3770" y="11647"/>
                  </a:lnTo>
                  <a:cubicBezTo>
                    <a:pt x="3803" y="11314"/>
                    <a:pt x="5071" y="3175"/>
                    <a:pt x="5104" y="2274"/>
                  </a:cubicBezTo>
                  <a:cubicBezTo>
                    <a:pt x="5138" y="1473"/>
                    <a:pt x="6238" y="773"/>
                    <a:pt x="6805" y="573"/>
                  </a:cubicBezTo>
                  <a:cubicBezTo>
                    <a:pt x="7051" y="471"/>
                    <a:pt x="7947" y="431"/>
                    <a:pt x="8988" y="431"/>
                  </a:cubicBezTo>
                  <a:close/>
                  <a:moveTo>
                    <a:pt x="8888" y="1"/>
                  </a:moveTo>
                  <a:cubicBezTo>
                    <a:pt x="7939" y="1"/>
                    <a:pt x="7028" y="31"/>
                    <a:pt x="6705" y="139"/>
                  </a:cubicBezTo>
                  <a:cubicBezTo>
                    <a:pt x="6105" y="339"/>
                    <a:pt x="4771" y="1173"/>
                    <a:pt x="4737" y="2241"/>
                  </a:cubicBezTo>
                  <a:cubicBezTo>
                    <a:pt x="4704" y="3108"/>
                    <a:pt x="3470" y="11114"/>
                    <a:pt x="3403" y="11547"/>
                  </a:cubicBezTo>
                  <a:lnTo>
                    <a:pt x="34" y="21388"/>
                  </a:lnTo>
                  <a:cubicBezTo>
                    <a:pt x="1" y="21454"/>
                    <a:pt x="1" y="21521"/>
                    <a:pt x="34" y="21588"/>
                  </a:cubicBezTo>
                  <a:cubicBezTo>
                    <a:pt x="67" y="21621"/>
                    <a:pt x="134" y="21654"/>
                    <a:pt x="201" y="21688"/>
                  </a:cubicBezTo>
                  <a:lnTo>
                    <a:pt x="5605" y="22288"/>
                  </a:lnTo>
                  <a:lnTo>
                    <a:pt x="5638" y="22288"/>
                  </a:lnTo>
                  <a:cubicBezTo>
                    <a:pt x="5705" y="22288"/>
                    <a:pt x="5771" y="22288"/>
                    <a:pt x="5805" y="22222"/>
                  </a:cubicBezTo>
                  <a:cubicBezTo>
                    <a:pt x="5871" y="22188"/>
                    <a:pt x="5871" y="22121"/>
                    <a:pt x="5871" y="22088"/>
                  </a:cubicBezTo>
                  <a:lnTo>
                    <a:pt x="6072" y="12348"/>
                  </a:lnTo>
                  <a:lnTo>
                    <a:pt x="7139" y="11881"/>
                  </a:lnTo>
                  <a:cubicBezTo>
                    <a:pt x="7639" y="11647"/>
                    <a:pt x="7673" y="10480"/>
                    <a:pt x="7673" y="9913"/>
                  </a:cubicBezTo>
                  <a:cubicBezTo>
                    <a:pt x="8240" y="9813"/>
                    <a:pt x="8773" y="9579"/>
                    <a:pt x="9274" y="9279"/>
                  </a:cubicBezTo>
                  <a:lnTo>
                    <a:pt x="9374" y="9212"/>
                  </a:lnTo>
                  <a:cubicBezTo>
                    <a:pt x="10174" y="8678"/>
                    <a:pt x="10575" y="8412"/>
                    <a:pt x="10575" y="8011"/>
                  </a:cubicBezTo>
                  <a:cubicBezTo>
                    <a:pt x="10575" y="7711"/>
                    <a:pt x="11008" y="5243"/>
                    <a:pt x="11142" y="4609"/>
                  </a:cubicBezTo>
                  <a:cubicBezTo>
                    <a:pt x="11309" y="3875"/>
                    <a:pt x="10375" y="3441"/>
                    <a:pt x="10341" y="3441"/>
                  </a:cubicBezTo>
                  <a:lnTo>
                    <a:pt x="10308" y="3441"/>
                  </a:lnTo>
                  <a:lnTo>
                    <a:pt x="7072" y="2841"/>
                  </a:lnTo>
                  <a:lnTo>
                    <a:pt x="7573" y="2040"/>
                  </a:lnTo>
                  <a:cubicBezTo>
                    <a:pt x="8106" y="2007"/>
                    <a:pt x="10441" y="1874"/>
                    <a:pt x="11542" y="1707"/>
                  </a:cubicBezTo>
                  <a:cubicBezTo>
                    <a:pt x="12710" y="1507"/>
                    <a:pt x="13043" y="1307"/>
                    <a:pt x="13043" y="639"/>
                  </a:cubicBezTo>
                  <a:cubicBezTo>
                    <a:pt x="13043" y="506"/>
                    <a:pt x="13010" y="406"/>
                    <a:pt x="12910" y="339"/>
                  </a:cubicBezTo>
                  <a:cubicBezTo>
                    <a:pt x="12643" y="39"/>
                    <a:pt x="11942" y="39"/>
                    <a:pt x="11242" y="39"/>
                  </a:cubicBezTo>
                  <a:lnTo>
                    <a:pt x="11075" y="39"/>
                  </a:lnTo>
                  <a:cubicBezTo>
                    <a:pt x="10551" y="24"/>
                    <a:pt x="9705" y="1"/>
                    <a:pt x="888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8"/>
            <p:cNvSpPr/>
            <p:nvPr/>
          </p:nvSpPr>
          <p:spPr>
            <a:xfrm>
              <a:off x="2860115" y="1487988"/>
              <a:ext cx="174748" cy="43530"/>
            </a:xfrm>
            <a:custGeom>
              <a:rect b="b" l="l" r="r" t="t"/>
              <a:pathLst>
                <a:path extrusionOk="0" h="1209" w="4886">
                  <a:moveTo>
                    <a:pt x="261" y="1"/>
                  </a:moveTo>
                  <a:cubicBezTo>
                    <a:pt x="41" y="1"/>
                    <a:pt x="1" y="377"/>
                    <a:pt x="249" y="408"/>
                  </a:cubicBezTo>
                  <a:lnTo>
                    <a:pt x="4552" y="1175"/>
                  </a:lnTo>
                  <a:lnTo>
                    <a:pt x="4585" y="1175"/>
                  </a:lnTo>
                  <a:lnTo>
                    <a:pt x="4585" y="1208"/>
                  </a:lnTo>
                  <a:cubicBezTo>
                    <a:pt x="4852" y="1208"/>
                    <a:pt x="4885" y="808"/>
                    <a:pt x="4618" y="775"/>
                  </a:cubicBezTo>
                  <a:lnTo>
                    <a:pt x="315" y="8"/>
                  </a:lnTo>
                  <a:cubicBezTo>
                    <a:pt x="296" y="3"/>
                    <a:pt x="278" y="1"/>
                    <a:pt x="2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8"/>
            <p:cNvSpPr/>
            <p:nvPr/>
          </p:nvSpPr>
          <p:spPr>
            <a:xfrm>
              <a:off x="2869736" y="1554021"/>
              <a:ext cx="144848" cy="45942"/>
            </a:xfrm>
            <a:custGeom>
              <a:rect b="b" l="l" r="r" t="t"/>
              <a:pathLst>
                <a:path extrusionOk="0" h="1276" w="4050">
                  <a:moveTo>
                    <a:pt x="288" y="1"/>
                  </a:moveTo>
                  <a:cubicBezTo>
                    <a:pt x="67" y="1"/>
                    <a:pt x="0" y="347"/>
                    <a:pt x="247" y="408"/>
                  </a:cubicBezTo>
                  <a:lnTo>
                    <a:pt x="3782" y="1276"/>
                  </a:lnTo>
                  <a:lnTo>
                    <a:pt x="3816" y="1276"/>
                  </a:lnTo>
                  <a:cubicBezTo>
                    <a:pt x="3916" y="1276"/>
                    <a:pt x="4016" y="1209"/>
                    <a:pt x="4049" y="1109"/>
                  </a:cubicBezTo>
                  <a:cubicBezTo>
                    <a:pt x="4049" y="1009"/>
                    <a:pt x="3983" y="875"/>
                    <a:pt x="3882" y="875"/>
                  </a:cubicBezTo>
                  <a:lnTo>
                    <a:pt x="347" y="8"/>
                  </a:lnTo>
                  <a:cubicBezTo>
                    <a:pt x="326" y="3"/>
                    <a:pt x="307" y="1"/>
                    <a:pt x="28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8"/>
            <p:cNvSpPr/>
            <p:nvPr/>
          </p:nvSpPr>
          <p:spPr>
            <a:xfrm>
              <a:off x="2886903" y="1638381"/>
              <a:ext cx="54899" cy="61281"/>
            </a:xfrm>
            <a:custGeom>
              <a:rect b="b" l="l" r="r" t="t"/>
              <a:pathLst>
                <a:path extrusionOk="0" h="1702" w="1535">
                  <a:moveTo>
                    <a:pt x="1434" y="0"/>
                  </a:moveTo>
                  <a:cubicBezTo>
                    <a:pt x="1434" y="0"/>
                    <a:pt x="667" y="167"/>
                    <a:pt x="334" y="267"/>
                  </a:cubicBezTo>
                  <a:cubicBezTo>
                    <a:pt x="234" y="300"/>
                    <a:pt x="133" y="400"/>
                    <a:pt x="100" y="501"/>
                  </a:cubicBezTo>
                  <a:cubicBezTo>
                    <a:pt x="0" y="801"/>
                    <a:pt x="334" y="1368"/>
                    <a:pt x="467" y="1601"/>
                  </a:cubicBezTo>
                  <a:cubicBezTo>
                    <a:pt x="500" y="1668"/>
                    <a:pt x="567" y="1701"/>
                    <a:pt x="667" y="1701"/>
                  </a:cubicBezTo>
                  <a:cubicBezTo>
                    <a:pt x="701" y="1701"/>
                    <a:pt x="734" y="1701"/>
                    <a:pt x="767" y="1668"/>
                  </a:cubicBezTo>
                  <a:cubicBezTo>
                    <a:pt x="867" y="1635"/>
                    <a:pt x="901" y="1501"/>
                    <a:pt x="834" y="1401"/>
                  </a:cubicBezTo>
                  <a:cubicBezTo>
                    <a:pt x="667" y="1168"/>
                    <a:pt x="567" y="934"/>
                    <a:pt x="500" y="667"/>
                  </a:cubicBezTo>
                  <a:cubicBezTo>
                    <a:pt x="834" y="567"/>
                    <a:pt x="1534" y="400"/>
                    <a:pt x="1534" y="400"/>
                  </a:cubicBezTo>
                  <a:lnTo>
                    <a:pt x="143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8"/>
            <p:cNvSpPr/>
            <p:nvPr/>
          </p:nvSpPr>
          <p:spPr>
            <a:xfrm>
              <a:off x="2285622" y="1930202"/>
              <a:ext cx="594128" cy="1246205"/>
            </a:xfrm>
            <a:custGeom>
              <a:rect b="b" l="l" r="r" t="t"/>
              <a:pathLst>
                <a:path extrusionOk="0" h="34612" w="16612">
                  <a:moveTo>
                    <a:pt x="10741" y="1"/>
                  </a:moveTo>
                  <a:cubicBezTo>
                    <a:pt x="10741" y="1"/>
                    <a:pt x="0" y="24952"/>
                    <a:pt x="67" y="28321"/>
                  </a:cubicBezTo>
                  <a:cubicBezTo>
                    <a:pt x="162" y="31543"/>
                    <a:pt x="2119" y="34612"/>
                    <a:pt x="4886" y="34612"/>
                  </a:cubicBezTo>
                  <a:cubicBezTo>
                    <a:pt x="5012" y="34612"/>
                    <a:pt x="5141" y="34606"/>
                    <a:pt x="5270" y="34592"/>
                  </a:cubicBezTo>
                  <a:cubicBezTo>
                    <a:pt x="8239" y="34326"/>
                    <a:pt x="10541" y="31957"/>
                    <a:pt x="11542" y="29956"/>
                  </a:cubicBezTo>
                  <a:cubicBezTo>
                    <a:pt x="12509" y="27921"/>
                    <a:pt x="16612" y="2236"/>
                    <a:pt x="16612" y="2236"/>
                  </a:cubicBezTo>
                  <a:lnTo>
                    <a:pt x="10741"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8"/>
            <p:cNvSpPr/>
            <p:nvPr/>
          </p:nvSpPr>
          <p:spPr>
            <a:xfrm>
              <a:off x="2277253" y="1922568"/>
              <a:ext cx="610866" cy="1261543"/>
            </a:xfrm>
            <a:custGeom>
              <a:rect b="b" l="l" r="r" t="t"/>
              <a:pathLst>
                <a:path extrusionOk="0" h="35038" w="17080">
                  <a:moveTo>
                    <a:pt x="11075" y="480"/>
                  </a:moveTo>
                  <a:lnTo>
                    <a:pt x="16612" y="2581"/>
                  </a:lnTo>
                  <a:cubicBezTo>
                    <a:pt x="16245" y="4816"/>
                    <a:pt x="12509" y="28200"/>
                    <a:pt x="11575" y="30068"/>
                  </a:cubicBezTo>
                  <a:cubicBezTo>
                    <a:pt x="10575" y="32136"/>
                    <a:pt x="8273" y="34337"/>
                    <a:pt x="5471" y="34604"/>
                  </a:cubicBezTo>
                  <a:cubicBezTo>
                    <a:pt x="5359" y="34615"/>
                    <a:pt x="5246" y="34621"/>
                    <a:pt x="5134" y="34621"/>
                  </a:cubicBezTo>
                  <a:cubicBezTo>
                    <a:pt x="4215" y="34621"/>
                    <a:pt x="3319" y="34261"/>
                    <a:pt x="2636" y="33637"/>
                  </a:cubicBezTo>
                  <a:cubicBezTo>
                    <a:pt x="1368" y="32503"/>
                    <a:pt x="568" y="30535"/>
                    <a:pt x="501" y="28533"/>
                  </a:cubicBezTo>
                  <a:cubicBezTo>
                    <a:pt x="434" y="25398"/>
                    <a:pt x="10108" y="2781"/>
                    <a:pt x="11075" y="480"/>
                  </a:cubicBezTo>
                  <a:close/>
                  <a:moveTo>
                    <a:pt x="10963" y="0"/>
                  </a:moveTo>
                  <a:cubicBezTo>
                    <a:pt x="10881" y="0"/>
                    <a:pt x="10800" y="38"/>
                    <a:pt x="10775" y="113"/>
                  </a:cubicBezTo>
                  <a:cubicBezTo>
                    <a:pt x="10341" y="1147"/>
                    <a:pt x="1" y="25164"/>
                    <a:pt x="101" y="28533"/>
                  </a:cubicBezTo>
                  <a:cubicBezTo>
                    <a:pt x="134" y="30668"/>
                    <a:pt x="1001" y="32736"/>
                    <a:pt x="2369" y="33937"/>
                  </a:cubicBezTo>
                  <a:cubicBezTo>
                    <a:pt x="3103" y="34638"/>
                    <a:pt x="4103" y="35038"/>
                    <a:pt x="5138" y="35038"/>
                  </a:cubicBezTo>
                  <a:cubicBezTo>
                    <a:pt x="5271" y="35038"/>
                    <a:pt x="5404" y="35038"/>
                    <a:pt x="5504" y="35005"/>
                  </a:cubicBezTo>
                  <a:cubicBezTo>
                    <a:pt x="8473" y="34704"/>
                    <a:pt x="10875" y="32403"/>
                    <a:pt x="11942" y="30234"/>
                  </a:cubicBezTo>
                  <a:cubicBezTo>
                    <a:pt x="12943" y="28233"/>
                    <a:pt x="16879" y="3515"/>
                    <a:pt x="17046" y="2448"/>
                  </a:cubicBezTo>
                  <a:cubicBezTo>
                    <a:pt x="17079" y="2348"/>
                    <a:pt x="17013" y="2248"/>
                    <a:pt x="16913" y="2248"/>
                  </a:cubicBezTo>
                  <a:lnTo>
                    <a:pt x="11042" y="13"/>
                  </a:lnTo>
                  <a:cubicBezTo>
                    <a:pt x="11017" y="5"/>
                    <a:pt x="10990" y="0"/>
                    <a:pt x="109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48"/>
          <p:cNvGrpSpPr/>
          <p:nvPr/>
        </p:nvGrpSpPr>
        <p:grpSpPr>
          <a:xfrm>
            <a:off x="1185349" y="1226507"/>
            <a:ext cx="776400" cy="787200"/>
            <a:chOff x="2171122" y="839832"/>
            <a:chExt cx="776400" cy="787200"/>
          </a:xfrm>
        </p:grpSpPr>
        <p:sp>
          <p:nvSpPr>
            <p:cNvPr id="1562" name="Google Shape;1562;p48"/>
            <p:cNvSpPr/>
            <p:nvPr/>
          </p:nvSpPr>
          <p:spPr>
            <a:xfrm rot="5400000">
              <a:off x="2165722" y="845232"/>
              <a:ext cx="787200" cy="7764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8"/>
            <p:cNvSpPr/>
            <p:nvPr/>
          </p:nvSpPr>
          <p:spPr>
            <a:xfrm>
              <a:off x="2351460" y="1021055"/>
              <a:ext cx="415723" cy="424755"/>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4</a:t>
              </a:r>
            </a:p>
          </p:txBody>
        </p:sp>
      </p:grpSp>
      <p:sp>
        <p:nvSpPr>
          <p:cNvPr id="1564" name="Google Shape;1564;p48"/>
          <p:cNvSpPr/>
          <p:nvPr/>
        </p:nvSpPr>
        <p:spPr>
          <a:xfrm flipH="1" rot="10800000">
            <a:off x="4888724" y="1093300"/>
            <a:ext cx="3549600" cy="1053600"/>
          </a:xfrm>
          <a:prstGeom prst="wedgeRoundRectCallout">
            <a:avLst>
              <a:gd fmla="val -53588" name="adj1"/>
              <a:gd fmla="val 20940" name="adj2"/>
              <a:gd fmla="val 0" name="adj3"/>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8"/>
          <p:cNvSpPr txBox="1"/>
          <p:nvPr>
            <p:ph type="title"/>
          </p:nvPr>
        </p:nvSpPr>
        <p:spPr>
          <a:xfrm>
            <a:off x="4888725" y="1223950"/>
            <a:ext cx="3542100" cy="79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100"/>
              <a:t>MÚLTIPLOS</a:t>
            </a:r>
            <a:r>
              <a:rPr lang="en" sz="3100"/>
              <a:t> DE LAS VENTAS</a:t>
            </a:r>
            <a:endParaRPr sz="3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49"/>
          <p:cNvSpPr txBox="1"/>
          <p:nvPr>
            <p:ph type="title"/>
          </p:nvPr>
        </p:nvSpPr>
        <p:spPr>
          <a:xfrm>
            <a:off x="2419225" y="105489"/>
            <a:ext cx="3852000" cy="159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Definicion</a:t>
            </a:r>
            <a:endParaRPr sz="4000"/>
          </a:p>
        </p:txBody>
      </p:sp>
      <p:grpSp>
        <p:nvGrpSpPr>
          <p:cNvPr id="1571" name="Google Shape;1571;p49"/>
          <p:cNvGrpSpPr/>
          <p:nvPr/>
        </p:nvGrpSpPr>
        <p:grpSpPr>
          <a:xfrm>
            <a:off x="6545463" y="1349425"/>
            <a:ext cx="1175875" cy="3315225"/>
            <a:chOff x="4484200" y="1349425"/>
            <a:chExt cx="1175875" cy="3315225"/>
          </a:xfrm>
        </p:grpSpPr>
        <p:sp>
          <p:nvSpPr>
            <p:cNvPr id="1572" name="Google Shape;1572;p49"/>
            <p:cNvSpPr/>
            <p:nvPr/>
          </p:nvSpPr>
          <p:spPr>
            <a:xfrm>
              <a:off x="4484200" y="2026050"/>
              <a:ext cx="431175" cy="622975"/>
            </a:xfrm>
            <a:custGeom>
              <a:rect b="b" l="l" r="r" t="t"/>
              <a:pathLst>
                <a:path extrusionOk="0" h="24919" w="17247">
                  <a:moveTo>
                    <a:pt x="11742" y="1"/>
                  </a:moveTo>
                  <a:lnTo>
                    <a:pt x="1" y="7740"/>
                  </a:lnTo>
                  <a:lnTo>
                    <a:pt x="9674" y="24919"/>
                  </a:lnTo>
                  <a:lnTo>
                    <a:pt x="17246" y="20616"/>
                  </a:lnTo>
                  <a:lnTo>
                    <a:pt x="14711" y="6372"/>
                  </a:lnTo>
                  <a:lnTo>
                    <a:pt x="117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9"/>
            <p:cNvSpPr/>
            <p:nvPr/>
          </p:nvSpPr>
          <p:spPr>
            <a:xfrm>
              <a:off x="4923675" y="3506275"/>
              <a:ext cx="260225" cy="1065150"/>
            </a:xfrm>
            <a:custGeom>
              <a:rect b="b" l="l" r="r" t="t"/>
              <a:pathLst>
                <a:path extrusionOk="0" h="42606" w="10409">
                  <a:moveTo>
                    <a:pt x="902" y="1"/>
                  </a:moveTo>
                  <a:cubicBezTo>
                    <a:pt x="902" y="1"/>
                    <a:pt x="802" y="3270"/>
                    <a:pt x="1435" y="4838"/>
                  </a:cubicBezTo>
                  <a:cubicBezTo>
                    <a:pt x="2069" y="6372"/>
                    <a:pt x="2536" y="9374"/>
                    <a:pt x="2536" y="9374"/>
                  </a:cubicBezTo>
                  <a:lnTo>
                    <a:pt x="4304" y="23785"/>
                  </a:lnTo>
                  <a:lnTo>
                    <a:pt x="6105" y="35927"/>
                  </a:lnTo>
                  <a:cubicBezTo>
                    <a:pt x="5572" y="37728"/>
                    <a:pt x="1" y="42231"/>
                    <a:pt x="1" y="42231"/>
                  </a:cubicBezTo>
                  <a:cubicBezTo>
                    <a:pt x="351" y="42493"/>
                    <a:pt x="807" y="42605"/>
                    <a:pt x="1333" y="42605"/>
                  </a:cubicBezTo>
                  <a:cubicBezTo>
                    <a:pt x="4561" y="42605"/>
                    <a:pt x="10408" y="38362"/>
                    <a:pt x="10408" y="38362"/>
                  </a:cubicBezTo>
                  <a:cubicBezTo>
                    <a:pt x="10408" y="38362"/>
                    <a:pt x="8774" y="29455"/>
                    <a:pt x="8607" y="26487"/>
                  </a:cubicBezTo>
                  <a:cubicBezTo>
                    <a:pt x="8407" y="23518"/>
                    <a:pt x="9274" y="12710"/>
                    <a:pt x="9007" y="10142"/>
                  </a:cubicBezTo>
                  <a:cubicBezTo>
                    <a:pt x="8707" y="7573"/>
                    <a:pt x="6806" y="2303"/>
                    <a:pt x="6806" y="2303"/>
                  </a:cubicBezTo>
                  <a:lnTo>
                    <a:pt x="9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9"/>
            <p:cNvSpPr/>
            <p:nvPr/>
          </p:nvSpPr>
          <p:spPr>
            <a:xfrm>
              <a:off x="4905350" y="3501275"/>
              <a:ext cx="281050" cy="1134175"/>
            </a:xfrm>
            <a:custGeom>
              <a:rect b="b" l="l" r="r" t="t"/>
              <a:pathLst>
                <a:path extrusionOk="0" fill="none" h="45367" w="11242">
                  <a:moveTo>
                    <a:pt x="7372" y="2036"/>
                  </a:moveTo>
                  <a:cubicBezTo>
                    <a:pt x="7372" y="2036"/>
                    <a:pt x="9440" y="7606"/>
                    <a:pt x="9907" y="11576"/>
                  </a:cubicBezTo>
                  <a:cubicBezTo>
                    <a:pt x="10408" y="15545"/>
                    <a:pt x="8940" y="24585"/>
                    <a:pt x="9440" y="28921"/>
                  </a:cubicBezTo>
                  <a:cubicBezTo>
                    <a:pt x="9907" y="33291"/>
                    <a:pt x="10374" y="35693"/>
                    <a:pt x="11241" y="37995"/>
                  </a:cubicBezTo>
                  <a:lnTo>
                    <a:pt x="10808" y="44699"/>
                  </a:lnTo>
                  <a:lnTo>
                    <a:pt x="9740" y="44699"/>
                  </a:lnTo>
                  <a:lnTo>
                    <a:pt x="9307" y="40897"/>
                  </a:lnTo>
                  <a:cubicBezTo>
                    <a:pt x="9307" y="40897"/>
                    <a:pt x="7639" y="40196"/>
                    <a:pt x="6605" y="42631"/>
                  </a:cubicBezTo>
                  <a:cubicBezTo>
                    <a:pt x="5571" y="45066"/>
                    <a:pt x="1768" y="45367"/>
                    <a:pt x="0" y="43966"/>
                  </a:cubicBezTo>
                  <a:cubicBezTo>
                    <a:pt x="0" y="43966"/>
                    <a:pt x="0" y="42865"/>
                    <a:pt x="1334" y="41897"/>
                  </a:cubicBezTo>
                  <a:cubicBezTo>
                    <a:pt x="2702" y="40963"/>
                    <a:pt x="6205" y="37928"/>
                    <a:pt x="6872" y="36127"/>
                  </a:cubicBezTo>
                  <a:cubicBezTo>
                    <a:pt x="6872" y="36127"/>
                    <a:pt x="4937" y="23618"/>
                    <a:pt x="4470" y="19581"/>
                  </a:cubicBezTo>
                  <a:cubicBezTo>
                    <a:pt x="4036" y="15512"/>
                    <a:pt x="3336" y="8173"/>
                    <a:pt x="2435" y="5772"/>
                  </a:cubicBezTo>
                  <a:cubicBezTo>
                    <a:pt x="1535" y="3403"/>
                    <a:pt x="1535" y="1"/>
                    <a:pt x="1535"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9"/>
            <p:cNvSpPr/>
            <p:nvPr/>
          </p:nvSpPr>
          <p:spPr>
            <a:xfrm>
              <a:off x="4932850" y="4419450"/>
              <a:ext cx="242700" cy="143450"/>
            </a:xfrm>
            <a:custGeom>
              <a:rect b="b" l="l" r="r" t="t"/>
              <a:pathLst>
                <a:path extrusionOk="0" fill="none" h="5738" w="9708">
                  <a:moveTo>
                    <a:pt x="9708" y="0"/>
                  </a:moveTo>
                  <a:cubicBezTo>
                    <a:pt x="9708" y="0"/>
                    <a:pt x="4437" y="5738"/>
                    <a:pt x="1" y="570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9"/>
            <p:cNvSpPr/>
            <p:nvPr/>
          </p:nvSpPr>
          <p:spPr>
            <a:xfrm>
              <a:off x="4894500" y="4426950"/>
              <a:ext cx="290225" cy="196075"/>
            </a:xfrm>
            <a:custGeom>
              <a:rect b="b" l="l" r="r" t="t"/>
              <a:pathLst>
                <a:path extrusionOk="0" h="7843" w="11609">
                  <a:moveTo>
                    <a:pt x="10942" y="0"/>
                  </a:moveTo>
                  <a:cubicBezTo>
                    <a:pt x="8840" y="2635"/>
                    <a:pt x="4537" y="4737"/>
                    <a:pt x="3336" y="5137"/>
                  </a:cubicBezTo>
                  <a:cubicBezTo>
                    <a:pt x="2815" y="5336"/>
                    <a:pt x="2275" y="5442"/>
                    <a:pt x="1730" y="5442"/>
                  </a:cubicBezTo>
                  <a:cubicBezTo>
                    <a:pt x="1543" y="5442"/>
                    <a:pt x="1355" y="5430"/>
                    <a:pt x="1168" y="5404"/>
                  </a:cubicBezTo>
                  <a:cubicBezTo>
                    <a:pt x="0" y="6338"/>
                    <a:pt x="434" y="6939"/>
                    <a:pt x="434" y="6939"/>
                  </a:cubicBezTo>
                  <a:cubicBezTo>
                    <a:pt x="434" y="6939"/>
                    <a:pt x="2216" y="7842"/>
                    <a:pt x="3712" y="7842"/>
                  </a:cubicBezTo>
                  <a:cubicBezTo>
                    <a:pt x="3941" y="7842"/>
                    <a:pt x="4162" y="7821"/>
                    <a:pt x="4370" y="7773"/>
                  </a:cubicBezTo>
                  <a:cubicBezTo>
                    <a:pt x="5938" y="7439"/>
                    <a:pt x="6572" y="6372"/>
                    <a:pt x="7472" y="4804"/>
                  </a:cubicBezTo>
                  <a:cubicBezTo>
                    <a:pt x="7970" y="3937"/>
                    <a:pt x="8611" y="3743"/>
                    <a:pt x="9085" y="3743"/>
                  </a:cubicBezTo>
                  <a:cubicBezTo>
                    <a:pt x="9467" y="3743"/>
                    <a:pt x="9741" y="3870"/>
                    <a:pt x="9741" y="3870"/>
                  </a:cubicBezTo>
                  <a:lnTo>
                    <a:pt x="10174" y="7672"/>
                  </a:lnTo>
                  <a:lnTo>
                    <a:pt x="11275" y="7506"/>
                  </a:lnTo>
                  <a:lnTo>
                    <a:pt x="11609" y="734"/>
                  </a:lnTo>
                  <a:lnTo>
                    <a:pt x="1094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9"/>
            <p:cNvSpPr/>
            <p:nvPr/>
          </p:nvSpPr>
          <p:spPr>
            <a:xfrm>
              <a:off x="5186375" y="3539650"/>
              <a:ext cx="462850" cy="1063275"/>
            </a:xfrm>
            <a:custGeom>
              <a:rect b="b" l="l" r="r" t="t"/>
              <a:pathLst>
                <a:path extrusionOk="0" h="42531" w="18514">
                  <a:moveTo>
                    <a:pt x="6705" y="0"/>
                  </a:moveTo>
                  <a:lnTo>
                    <a:pt x="0" y="1168"/>
                  </a:lnTo>
                  <a:cubicBezTo>
                    <a:pt x="501" y="2969"/>
                    <a:pt x="1101" y="4770"/>
                    <a:pt x="1802" y="6538"/>
                  </a:cubicBezTo>
                  <a:cubicBezTo>
                    <a:pt x="2769" y="8706"/>
                    <a:pt x="10942" y="30689"/>
                    <a:pt x="10942" y="30689"/>
                  </a:cubicBezTo>
                  <a:cubicBezTo>
                    <a:pt x="10942" y="30689"/>
                    <a:pt x="11540" y="42531"/>
                    <a:pt x="15030" y="42531"/>
                  </a:cubicBezTo>
                  <a:cubicBezTo>
                    <a:pt x="15035" y="42531"/>
                    <a:pt x="15040" y="42531"/>
                    <a:pt x="15045" y="42531"/>
                  </a:cubicBezTo>
                  <a:cubicBezTo>
                    <a:pt x="18514" y="42497"/>
                    <a:pt x="14911" y="34225"/>
                    <a:pt x="14911" y="34225"/>
                  </a:cubicBezTo>
                  <a:lnTo>
                    <a:pt x="12776" y="29688"/>
                  </a:lnTo>
                  <a:cubicBezTo>
                    <a:pt x="12776" y="29688"/>
                    <a:pt x="11976" y="16379"/>
                    <a:pt x="10975" y="11475"/>
                  </a:cubicBezTo>
                  <a:lnTo>
                    <a:pt x="6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9"/>
            <p:cNvSpPr/>
            <p:nvPr/>
          </p:nvSpPr>
          <p:spPr>
            <a:xfrm>
              <a:off x="5168850" y="3492100"/>
              <a:ext cx="491225" cy="1172550"/>
            </a:xfrm>
            <a:custGeom>
              <a:rect b="b" l="l" r="r" t="t"/>
              <a:pathLst>
                <a:path extrusionOk="0" fill="none" h="46902" w="19649">
                  <a:moveTo>
                    <a:pt x="7440" y="2302"/>
                  </a:moveTo>
                  <a:cubicBezTo>
                    <a:pt x="7440" y="2302"/>
                    <a:pt x="10942" y="10242"/>
                    <a:pt x="11676" y="13377"/>
                  </a:cubicBezTo>
                  <a:cubicBezTo>
                    <a:pt x="12410" y="16513"/>
                    <a:pt x="13110" y="30623"/>
                    <a:pt x="13477" y="31590"/>
                  </a:cubicBezTo>
                  <a:cubicBezTo>
                    <a:pt x="13844" y="32557"/>
                    <a:pt x="19648" y="42798"/>
                    <a:pt x="16146" y="44866"/>
                  </a:cubicBezTo>
                  <a:cubicBezTo>
                    <a:pt x="12643" y="46901"/>
                    <a:pt x="11809" y="33058"/>
                    <a:pt x="11809" y="33058"/>
                  </a:cubicBezTo>
                  <a:cubicBezTo>
                    <a:pt x="11809" y="33058"/>
                    <a:pt x="3737" y="10608"/>
                    <a:pt x="2536" y="8440"/>
                  </a:cubicBezTo>
                  <a:cubicBezTo>
                    <a:pt x="1302" y="6272"/>
                    <a:pt x="1" y="1"/>
                    <a:pt x="1" y="1"/>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9"/>
            <p:cNvSpPr/>
            <p:nvPr/>
          </p:nvSpPr>
          <p:spPr>
            <a:xfrm>
              <a:off x="5486600" y="4481975"/>
              <a:ext cx="102575" cy="89275"/>
            </a:xfrm>
            <a:custGeom>
              <a:rect b="b" l="l" r="r" t="t"/>
              <a:pathLst>
                <a:path extrusionOk="0" fill="none" h="3571" w="4103">
                  <a:moveTo>
                    <a:pt x="4103" y="1"/>
                  </a:moveTo>
                  <a:cubicBezTo>
                    <a:pt x="4103" y="1"/>
                    <a:pt x="3869" y="2770"/>
                    <a:pt x="2935" y="3170"/>
                  </a:cubicBezTo>
                  <a:cubicBezTo>
                    <a:pt x="2035" y="3570"/>
                    <a:pt x="0" y="434"/>
                    <a:pt x="0" y="4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9"/>
            <p:cNvSpPr/>
            <p:nvPr/>
          </p:nvSpPr>
          <p:spPr>
            <a:xfrm>
              <a:off x="5486600" y="4497000"/>
              <a:ext cx="122600" cy="121100"/>
            </a:xfrm>
            <a:custGeom>
              <a:rect b="b" l="l" r="r" t="t"/>
              <a:pathLst>
                <a:path extrusionOk="0" h="4844" w="4904">
                  <a:moveTo>
                    <a:pt x="4103" y="0"/>
                  </a:moveTo>
                  <a:cubicBezTo>
                    <a:pt x="4103" y="1"/>
                    <a:pt x="3836" y="2068"/>
                    <a:pt x="2935" y="2569"/>
                  </a:cubicBezTo>
                  <a:cubicBezTo>
                    <a:pt x="2929" y="2569"/>
                    <a:pt x="2923" y="2569"/>
                    <a:pt x="2917" y="2569"/>
                  </a:cubicBezTo>
                  <a:cubicBezTo>
                    <a:pt x="2039" y="2569"/>
                    <a:pt x="0" y="301"/>
                    <a:pt x="0" y="300"/>
                  </a:cubicBezTo>
                  <a:lnTo>
                    <a:pt x="0" y="300"/>
                  </a:lnTo>
                  <a:cubicBezTo>
                    <a:pt x="0" y="301"/>
                    <a:pt x="1216" y="4843"/>
                    <a:pt x="2832" y="4843"/>
                  </a:cubicBezTo>
                  <a:cubicBezTo>
                    <a:pt x="2867" y="4843"/>
                    <a:pt x="2901" y="4841"/>
                    <a:pt x="2935" y="4837"/>
                  </a:cubicBezTo>
                  <a:cubicBezTo>
                    <a:pt x="4603" y="4637"/>
                    <a:pt x="4904" y="2035"/>
                    <a:pt x="410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9"/>
            <p:cNvSpPr/>
            <p:nvPr/>
          </p:nvSpPr>
          <p:spPr>
            <a:xfrm>
              <a:off x="4826125" y="2513900"/>
              <a:ext cx="542900" cy="1082775"/>
            </a:xfrm>
            <a:custGeom>
              <a:rect b="b" l="l" r="r" t="t"/>
              <a:pathLst>
                <a:path extrusionOk="0" h="43311" w="21716">
                  <a:moveTo>
                    <a:pt x="11675" y="1"/>
                  </a:moveTo>
                  <a:cubicBezTo>
                    <a:pt x="9121" y="1063"/>
                    <a:pt x="3751" y="1137"/>
                    <a:pt x="2302" y="1137"/>
                  </a:cubicBezTo>
                  <a:cubicBezTo>
                    <a:pt x="2067" y="1137"/>
                    <a:pt x="1935" y="1135"/>
                    <a:pt x="1935" y="1135"/>
                  </a:cubicBezTo>
                  <a:lnTo>
                    <a:pt x="0" y="41064"/>
                  </a:lnTo>
                  <a:cubicBezTo>
                    <a:pt x="4087" y="42784"/>
                    <a:pt x="8225" y="43310"/>
                    <a:pt x="11759" y="43310"/>
                  </a:cubicBezTo>
                  <a:cubicBezTo>
                    <a:pt x="17339" y="43310"/>
                    <a:pt x="21415" y="41998"/>
                    <a:pt x="21415" y="41998"/>
                  </a:cubicBezTo>
                  <a:cubicBezTo>
                    <a:pt x="21415" y="41998"/>
                    <a:pt x="21716" y="24285"/>
                    <a:pt x="18814" y="15012"/>
                  </a:cubicBezTo>
                  <a:cubicBezTo>
                    <a:pt x="15878" y="5772"/>
                    <a:pt x="11675" y="1"/>
                    <a:pt x="1167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9"/>
            <p:cNvSpPr/>
            <p:nvPr/>
          </p:nvSpPr>
          <p:spPr>
            <a:xfrm>
              <a:off x="4851975" y="1470650"/>
              <a:ext cx="331925" cy="392825"/>
            </a:xfrm>
            <a:custGeom>
              <a:rect b="b" l="l" r="r" t="t"/>
              <a:pathLst>
                <a:path extrusionOk="0" h="15713" w="13277">
                  <a:moveTo>
                    <a:pt x="5171" y="1"/>
                  </a:moveTo>
                  <a:cubicBezTo>
                    <a:pt x="5171" y="1"/>
                    <a:pt x="1902" y="3070"/>
                    <a:pt x="1535" y="5105"/>
                  </a:cubicBezTo>
                  <a:cubicBezTo>
                    <a:pt x="1201" y="6506"/>
                    <a:pt x="701" y="7840"/>
                    <a:pt x="0" y="9107"/>
                  </a:cubicBezTo>
                  <a:cubicBezTo>
                    <a:pt x="367" y="9641"/>
                    <a:pt x="868" y="10075"/>
                    <a:pt x="1501" y="10275"/>
                  </a:cubicBezTo>
                  <a:cubicBezTo>
                    <a:pt x="1501" y="10275"/>
                    <a:pt x="1701" y="14378"/>
                    <a:pt x="2902" y="14711"/>
                  </a:cubicBezTo>
                  <a:lnTo>
                    <a:pt x="5771" y="13944"/>
                  </a:lnTo>
                  <a:lnTo>
                    <a:pt x="6071" y="15712"/>
                  </a:lnTo>
                  <a:lnTo>
                    <a:pt x="10174" y="14144"/>
                  </a:lnTo>
                  <a:lnTo>
                    <a:pt x="10174" y="11776"/>
                  </a:lnTo>
                  <a:lnTo>
                    <a:pt x="13276" y="9741"/>
                  </a:lnTo>
                  <a:lnTo>
                    <a:pt x="12176" y="4404"/>
                  </a:lnTo>
                  <a:lnTo>
                    <a:pt x="7105" y="2036"/>
                  </a:lnTo>
                  <a:lnTo>
                    <a:pt x="5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9"/>
            <p:cNvSpPr/>
            <p:nvPr/>
          </p:nvSpPr>
          <p:spPr>
            <a:xfrm>
              <a:off x="4797775" y="1799225"/>
              <a:ext cx="672150" cy="1046600"/>
            </a:xfrm>
            <a:custGeom>
              <a:rect b="b" l="l" r="r" t="t"/>
              <a:pathLst>
                <a:path extrusionOk="0" h="41864" w="26886">
                  <a:moveTo>
                    <a:pt x="14711" y="1"/>
                  </a:moveTo>
                  <a:lnTo>
                    <a:pt x="6872" y="3370"/>
                  </a:lnTo>
                  <a:lnTo>
                    <a:pt x="7405" y="7406"/>
                  </a:lnTo>
                  <a:cubicBezTo>
                    <a:pt x="7405" y="7406"/>
                    <a:pt x="1801" y="14778"/>
                    <a:pt x="867" y="16779"/>
                  </a:cubicBezTo>
                  <a:cubicBezTo>
                    <a:pt x="0" y="18614"/>
                    <a:pt x="2669" y="23618"/>
                    <a:pt x="2669" y="23618"/>
                  </a:cubicBezTo>
                  <a:lnTo>
                    <a:pt x="3036" y="29388"/>
                  </a:lnTo>
                  <a:cubicBezTo>
                    <a:pt x="3714" y="29696"/>
                    <a:pt x="4617" y="29813"/>
                    <a:pt x="5602" y="29813"/>
                  </a:cubicBezTo>
                  <a:cubicBezTo>
                    <a:pt x="8783" y="29813"/>
                    <a:pt x="12809" y="28588"/>
                    <a:pt x="12809" y="28588"/>
                  </a:cubicBezTo>
                  <a:lnTo>
                    <a:pt x="14944" y="19748"/>
                  </a:lnTo>
                  <a:lnTo>
                    <a:pt x="20315" y="27620"/>
                  </a:lnTo>
                  <a:lnTo>
                    <a:pt x="9707" y="37494"/>
                  </a:lnTo>
                  <a:lnTo>
                    <a:pt x="7839" y="37494"/>
                  </a:lnTo>
                  <a:cubicBezTo>
                    <a:pt x="7342" y="37064"/>
                    <a:pt x="6908" y="36911"/>
                    <a:pt x="6541" y="36911"/>
                  </a:cubicBezTo>
                  <a:cubicBezTo>
                    <a:pt x="5629" y="36911"/>
                    <a:pt x="5137" y="37861"/>
                    <a:pt x="5137" y="37861"/>
                  </a:cubicBezTo>
                  <a:cubicBezTo>
                    <a:pt x="5137" y="37861"/>
                    <a:pt x="3503" y="39362"/>
                    <a:pt x="3836" y="39996"/>
                  </a:cubicBezTo>
                  <a:cubicBezTo>
                    <a:pt x="4170" y="40630"/>
                    <a:pt x="5771" y="41664"/>
                    <a:pt x="6905" y="41864"/>
                  </a:cubicBezTo>
                  <a:cubicBezTo>
                    <a:pt x="9822" y="39638"/>
                    <a:pt x="11032" y="39246"/>
                    <a:pt x="11522" y="39246"/>
                  </a:cubicBezTo>
                  <a:cubicBezTo>
                    <a:pt x="11788" y="39246"/>
                    <a:pt x="11842" y="39362"/>
                    <a:pt x="11842" y="39362"/>
                  </a:cubicBezTo>
                  <a:cubicBezTo>
                    <a:pt x="15645" y="37427"/>
                    <a:pt x="26886" y="29255"/>
                    <a:pt x="26352" y="26920"/>
                  </a:cubicBezTo>
                  <a:cubicBezTo>
                    <a:pt x="25785" y="24585"/>
                    <a:pt x="18914" y="12476"/>
                    <a:pt x="17079" y="9074"/>
                  </a:cubicBezTo>
                  <a:cubicBezTo>
                    <a:pt x="15799" y="6633"/>
                    <a:pt x="15395" y="6280"/>
                    <a:pt x="15268" y="6280"/>
                  </a:cubicBezTo>
                  <a:cubicBezTo>
                    <a:pt x="15217" y="6280"/>
                    <a:pt x="15211" y="6339"/>
                    <a:pt x="15211" y="6339"/>
                  </a:cubicBezTo>
                  <a:lnTo>
                    <a:pt x="14143" y="4070"/>
                  </a:lnTo>
                  <a:lnTo>
                    <a:pt x="15111" y="3370"/>
                  </a:lnTo>
                  <a:lnTo>
                    <a:pt x="147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9"/>
            <p:cNvSpPr/>
            <p:nvPr/>
          </p:nvSpPr>
          <p:spPr>
            <a:xfrm>
              <a:off x="4969550" y="1799225"/>
              <a:ext cx="206000" cy="186825"/>
            </a:xfrm>
            <a:custGeom>
              <a:rect b="b" l="l" r="r" t="t"/>
              <a:pathLst>
                <a:path extrusionOk="0" fill="none" h="7473" w="8240">
                  <a:moveTo>
                    <a:pt x="1" y="3370"/>
                  </a:moveTo>
                  <a:lnTo>
                    <a:pt x="534" y="7473"/>
                  </a:lnTo>
                  <a:lnTo>
                    <a:pt x="8240" y="3370"/>
                  </a:lnTo>
                  <a:lnTo>
                    <a:pt x="7840" y="1"/>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9"/>
            <p:cNvSpPr/>
            <p:nvPr/>
          </p:nvSpPr>
          <p:spPr>
            <a:xfrm>
              <a:off x="4808600" y="1986025"/>
              <a:ext cx="362800" cy="559600"/>
            </a:xfrm>
            <a:custGeom>
              <a:rect b="b" l="l" r="r" t="t"/>
              <a:pathLst>
                <a:path extrusionOk="0" fill="none" h="22384" w="14512">
                  <a:moveTo>
                    <a:pt x="6972" y="1"/>
                  </a:moveTo>
                  <a:cubicBezTo>
                    <a:pt x="6972" y="1"/>
                    <a:pt x="1" y="8574"/>
                    <a:pt x="201" y="10241"/>
                  </a:cubicBezTo>
                  <a:cubicBezTo>
                    <a:pt x="368" y="11943"/>
                    <a:pt x="2236" y="16146"/>
                    <a:pt x="2236" y="16146"/>
                  </a:cubicBezTo>
                  <a:lnTo>
                    <a:pt x="2636" y="22217"/>
                  </a:lnTo>
                  <a:cubicBezTo>
                    <a:pt x="2636" y="22217"/>
                    <a:pt x="8273" y="22383"/>
                    <a:pt x="12376" y="21116"/>
                  </a:cubicBezTo>
                  <a:lnTo>
                    <a:pt x="14511" y="1231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9"/>
            <p:cNvSpPr/>
            <p:nvPr/>
          </p:nvSpPr>
          <p:spPr>
            <a:xfrm>
              <a:off x="5007925" y="1920975"/>
              <a:ext cx="458675" cy="889000"/>
            </a:xfrm>
            <a:custGeom>
              <a:rect b="b" l="l" r="r" t="t"/>
              <a:pathLst>
                <a:path extrusionOk="0" fill="none" h="35560" w="18347">
                  <a:moveTo>
                    <a:pt x="11909" y="22750"/>
                  </a:moveTo>
                  <a:lnTo>
                    <a:pt x="1067" y="6439"/>
                  </a:lnTo>
                  <a:cubicBezTo>
                    <a:pt x="1067" y="6439"/>
                    <a:pt x="0" y="2703"/>
                    <a:pt x="2569" y="1335"/>
                  </a:cubicBezTo>
                  <a:cubicBezTo>
                    <a:pt x="5137" y="1"/>
                    <a:pt x="7372" y="1702"/>
                    <a:pt x="8139" y="2603"/>
                  </a:cubicBezTo>
                  <a:cubicBezTo>
                    <a:pt x="8940" y="3503"/>
                    <a:pt x="17546" y="20049"/>
                    <a:pt x="17946" y="22017"/>
                  </a:cubicBezTo>
                  <a:cubicBezTo>
                    <a:pt x="18346" y="24018"/>
                    <a:pt x="9273" y="31957"/>
                    <a:pt x="4003" y="34125"/>
                  </a:cubicBezTo>
                  <a:cubicBezTo>
                    <a:pt x="4003" y="34125"/>
                    <a:pt x="1635" y="35560"/>
                    <a:pt x="1635" y="32624"/>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9"/>
            <p:cNvSpPr/>
            <p:nvPr/>
          </p:nvSpPr>
          <p:spPr>
            <a:xfrm>
              <a:off x="5149675" y="1896800"/>
              <a:ext cx="25050" cy="60900"/>
            </a:xfrm>
            <a:custGeom>
              <a:rect b="b" l="l" r="r" t="t"/>
              <a:pathLst>
                <a:path extrusionOk="0" fill="none" h="2436" w="1002">
                  <a:moveTo>
                    <a:pt x="1001" y="2436"/>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9"/>
            <p:cNvSpPr/>
            <p:nvPr/>
          </p:nvSpPr>
          <p:spPr>
            <a:xfrm>
              <a:off x="4886150" y="2699050"/>
              <a:ext cx="181825" cy="154300"/>
            </a:xfrm>
            <a:custGeom>
              <a:rect b="b" l="l" r="r" t="t"/>
              <a:pathLst>
                <a:path extrusionOk="0" fill="none" h="6172" w="7273">
                  <a:moveTo>
                    <a:pt x="6506" y="1501"/>
                  </a:moveTo>
                  <a:lnTo>
                    <a:pt x="4304" y="1501"/>
                  </a:lnTo>
                  <a:cubicBezTo>
                    <a:pt x="4304" y="1501"/>
                    <a:pt x="2636" y="0"/>
                    <a:pt x="1802" y="1501"/>
                  </a:cubicBezTo>
                  <a:cubicBezTo>
                    <a:pt x="1002" y="3036"/>
                    <a:pt x="1" y="3336"/>
                    <a:pt x="301" y="4036"/>
                  </a:cubicBezTo>
                  <a:cubicBezTo>
                    <a:pt x="601" y="4737"/>
                    <a:pt x="2336" y="6171"/>
                    <a:pt x="3370" y="5904"/>
                  </a:cubicBezTo>
                  <a:cubicBezTo>
                    <a:pt x="4404" y="5638"/>
                    <a:pt x="7273" y="3302"/>
                    <a:pt x="7273" y="330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9"/>
            <p:cNvSpPr/>
            <p:nvPr/>
          </p:nvSpPr>
          <p:spPr>
            <a:xfrm>
              <a:off x="4851975" y="1498175"/>
              <a:ext cx="258525" cy="351950"/>
            </a:xfrm>
            <a:custGeom>
              <a:rect b="b" l="l" r="r" t="t"/>
              <a:pathLst>
                <a:path extrusionOk="0" fill="none" h="14078" w="10341">
                  <a:moveTo>
                    <a:pt x="4403" y="1"/>
                  </a:moveTo>
                  <a:cubicBezTo>
                    <a:pt x="4403" y="1"/>
                    <a:pt x="1835" y="2236"/>
                    <a:pt x="1568" y="3470"/>
                  </a:cubicBezTo>
                  <a:cubicBezTo>
                    <a:pt x="1268" y="4704"/>
                    <a:pt x="1401" y="6806"/>
                    <a:pt x="0" y="8040"/>
                  </a:cubicBezTo>
                  <a:cubicBezTo>
                    <a:pt x="0" y="8040"/>
                    <a:pt x="100" y="9041"/>
                    <a:pt x="1501" y="9174"/>
                  </a:cubicBezTo>
                  <a:cubicBezTo>
                    <a:pt x="1501" y="9174"/>
                    <a:pt x="2202" y="13110"/>
                    <a:pt x="2902" y="13610"/>
                  </a:cubicBezTo>
                  <a:cubicBezTo>
                    <a:pt x="3569" y="14077"/>
                    <a:pt x="7839" y="11909"/>
                    <a:pt x="9474" y="11009"/>
                  </a:cubicBezTo>
                  <a:cubicBezTo>
                    <a:pt x="9907" y="10708"/>
                    <a:pt x="10208" y="10275"/>
                    <a:pt x="10341" y="977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9"/>
            <p:cNvSpPr/>
            <p:nvPr/>
          </p:nvSpPr>
          <p:spPr>
            <a:xfrm>
              <a:off x="4912000" y="1728350"/>
              <a:ext cx="50075" cy="29200"/>
            </a:xfrm>
            <a:custGeom>
              <a:rect b="b" l="l" r="r" t="t"/>
              <a:pathLst>
                <a:path extrusionOk="0" fill="none" h="1168" w="2003">
                  <a:moveTo>
                    <a:pt x="1" y="1168"/>
                  </a:moveTo>
                  <a:cubicBezTo>
                    <a:pt x="802" y="1034"/>
                    <a:pt x="1502" y="634"/>
                    <a:pt x="2002"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9"/>
            <p:cNvSpPr/>
            <p:nvPr/>
          </p:nvSpPr>
          <p:spPr>
            <a:xfrm>
              <a:off x="4912000" y="1599925"/>
              <a:ext cx="39225" cy="25050"/>
            </a:xfrm>
            <a:custGeom>
              <a:rect b="b" l="l" r="r" t="t"/>
              <a:pathLst>
                <a:path extrusionOk="0" fill="none" h="1002" w="1569">
                  <a:moveTo>
                    <a:pt x="1" y="601"/>
                  </a:moveTo>
                  <a:cubicBezTo>
                    <a:pt x="1" y="601"/>
                    <a:pt x="1035" y="0"/>
                    <a:pt x="1569" y="100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9"/>
            <p:cNvSpPr/>
            <p:nvPr/>
          </p:nvSpPr>
          <p:spPr>
            <a:xfrm>
              <a:off x="4915350" y="1652450"/>
              <a:ext cx="14200" cy="30125"/>
            </a:xfrm>
            <a:custGeom>
              <a:rect b="b" l="l" r="r" t="t"/>
              <a:pathLst>
                <a:path extrusionOk="0" h="1205" w="568">
                  <a:moveTo>
                    <a:pt x="267" y="1"/>
                  </a:moveTo>
                  <a:cubicBezTo>
                    <a:pt x="100" y="1"/>
                    <a:pt x="0" y="301"/>
                    <a:pt x="0" y="635"/>
                  </a:cubicBezTo>
                  <a:cubicBezTo>
                    <a:pt x="32" y="949"/>
                    <a:pt x="152" y="1205"/>
                    <a:pt x="306" y="1205"/>
                  </a:cubicBezTo>
                  <a:cubicBezTo>
                    <a:pt x="315" y="1205"/>
                    <a:pt x="325" y="1204"/>
                    <a:pt x="334" y="1202"/>
                  </a:cubicBezTo>
                  <a:cubicBezTo>
                    <a:pt x="467" y="1202"/>
                    <a:pt x="567" y="935"/>
                    <a:pt x="567" y="601"/>
                  </a:cubicBezTo>
                  <a:cubicBezTo>
                    <a:pt x="567" y="268"/>
                    <a:pt x="401" y="1"/>
                    <a:pt x="2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9"/>
            <p:cNvSpPr/>
            <p:nvPr/>
          </p:nvSpPr>
          <p:spPr>
            <a:xfrm>
              <a:off x="4995400" y="1819250"/>
              <a:ext cx="9200" cy="49225"/>
            </a:xfrm>
            <a:custGeom>
              <a:rect b="b" l="l" r="r" t="t"/>
              <a:pathLst>
                <a:path extrusionOk="0" fill="none" h="1969" w="368">
                  <a:moveTo>
                    <a:pt x="1" y="0"/>
                  </a:moveTo>
                  <a:lnTo>
                    <a:pt x="368" y="19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9"/>
            <p:cNvSpPr/>
            <p:nvPr/>
          </p:nvSpPr>
          <p:spPr>
            <a:xfrm>
              <a:off x="4792175" y="1349425"/>
              <a:ext cx="453150" cy="442950"/>
            </a:xfrm>
            <a:custGeom>
              <a:rect b="b" l="l" r="r" t="t"/>
              <a:pathLst>
                <a:path extrusionOk="0" h="17718" w="18126">
                  <a:moveTo>
                    <a:pt x="6072" y="0"/>
                  </a:moveTo>
                  <a:cubicBezTo>
                    <a:pt x="5481" y="0"/>
                    <a:pt x="4870" y="170"/>
                    <a:pt x="4260" y="580"/>
                  </a:cubicBezTo>
                  <a:cubicBezTo>
                    <a:pt x="824" y="2915"/>
                    <a:pt x="3126" y="6484"/>
                    <a:pt x="2392" y="7285"/>
                  </a:cubicBezTo>
                  <a:cubicBezTo>
                    <a:pt x="1658" y="8119"/>
                    <a:pt x="91" y="7352"/>
                    <a:pt x="57" y="9520"/>
                  </a:cubicBezTo>
                  <a:cubicBezTo>
                    <a:pt x="1" y="11350"/>
                    <a:pt x="2583" y="11493"/>
                    <a:pt x="3389" y="11493"/>
                  </a:cubicBezTo>
                  <a:cubicBezTo>
                    <a:pt x="3538" y="11493"/>
                    <a:pt x="3626" y="11488"/>
                    <a:pt x="3626" y="11488"/>
                  </a:cubicBezTo>
                  <a:lnTo>
                    <a:pt x="4060" y="9086"/>
                  </a:lnTo>
                  <a:lnTo>
                    <a:pt x="7096" y="5951"/>
                  </a:lnTo>
                  <a:lnTo>
                    <a:pt x="7096" y="5951"/>
                  </a:lnTo>
                  <a:cubicBezTo>
                    <a:pt x="7096" y="5951"/>
                    <a:pt x="6362" y="8219"/>
                    <a:pt x="7563" y="10187"/>
                  </a:cubicBezTo>
                  <a:cubicBezTo>
                    <a:pt x="8663" y="11955"/>
                    <a:pt x="11432" y="12455"/>
                    <a:pt x="11432" y="12455"/>
                  </a:cubicBezTo>
                  <a:cubicBezTo>
                    <a:pt x="11432" y="12455"/>
                    <a:pt x="11812" y="11736"/>
                    <a:pt x="12293" y="11736"/>
                  </a:cubicBezTo>
                  <a:cubicBezTo>
                    <a:pt x="12433" y="11736"/>
                    <a:pt x="12582" y="11797"/>
                    <a:pt x="12733" y="11955"/>
                  </a:cubicBezTo>
                  <a:cubicBezTo>
                    <a:pt x="13361" y="12583"/>
                    <a:pt x="14497" y="15273"/>
                    <a:pt x="12158" y="15273"/>
                  </a:cubicBezTo>
                  <a:cubicBezTo>
                    <a:pt x="11887" y="15273"/>
                    <a:pt x="11569" y="15237"/>
                    <a:pt x="11199" y="15157"/>
                  </a:cubicBezTo>
                  <a:lnTo>
                    <a:pt x="11199" y="15157"/>
                  </a:lnTo>
                  <a:cubicBezTo>
                    <a:pt x="11199" y="15157"/>
                    <a:pt x="10965" y="17159"/>
                    <a:pt x="12733" y="17659"/>
                  </a:cubicBezTo>
                  <a:cubicBezTo>
                    <a:pt x="12873" y="17698"/>
                    <a:pt x="13023" y="17717"/>
                    <a:pt x="13180" y="17717"/>
                  </a:cubicBezTo>
                  <a:cubicBezTo>
                    <a:pt x="15043" y="17717"/>
                    <a:pt x="17944" y="15025"/>
                    <a:pt x="18037" y="10687"/>
                  </a:cubicBezTo>
                  <a:cubicBezTo>
                    <a:pt x="18125" y="6524"/>
                    <a:pt x="14580" y="3563"/>
                    <a:pt x="12100" y="3563"/>
                  </a:cubicBezTo>
                  <a:cubicBezTo>
                    <a:pt x="11778" y="3563"/>
                    <a:pt x="11474" y="3612"/>
                    <a:pt x="11199" y="3716"/>
                  </a:cubicBezTo>
                  <a:cubicBezTo>
                    <a:pt x="11199" y="3716"/>
                    <a:pt x="8842" y="0"/>
                    <a:pt x="60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9"/>
            <p:cNvSpPr/>
            <p:nvPr/>
          </p:nvSpPr>
          <p:spPr>
            <a:xfrm>
              <a:off x="5040425" y="1529875"/>
              <a:ext cx="509575" cy="880650"/>
            </a:xfrm>
            <a:custGeom>
              <a:rect b="b" l="l" r="r" t="t"/>
              <a:pathLst>
                <a:path extrusionOk="0" h="35226" w="20383">
                  <a:moveTo>
                    <a:pt x="10028" y="0"/>
                  </a:moveTo>
                  <a:cubicBezTo>
                    <a:pt x="5073" y="0"/>
                    <a:pt x="1" y="4237"/>
                    <a:pt x="1" y="4237"/>
                  </a:cubicBezTo>
                  <a:lnTo>
                    <a:pt x="4371" y="2802"/>
                  </a:lnTo>
                  <a:lnTo>
                    <a:pt x="8107" y="3469"/>
                  </a:lnTo>
                  <a:cubicBezTo>
                    <a:pt x="8107" y="3469"/>
                    <a:pt x="9775" y="3836"/>
                    <a:pt x="9574" y="6105"/>
                  </a:cubicBezTo>
                  <a:cubicBezTo>
                    <a:pt x="9408" y="8373"/>
                    <a:pt x="5638" y="13910"/>
                    <a:pt x="5939" y="17113"/>
                  </a:cubicBezTo>
                  <a:lnTo>
                    <a:pt x="15645" y="35226"/>
                  </a:lnTo>
                  <a:cubicBezTo>
                    <a:pt x="15645" y="35226"/>
                    <a:pt x="20015" y="34392"/>
                    <a:pt x="19815" y="29888"/>
                  </a:cubicBezTo>
                  <a:cubicBezTo>
                    <a:pt x="19615" y="25385"/>
                    <a:pt x="14278" y="21582"/>
                    <a:pt x="15312" y="18247"/>
                  </a:cubicBezTo>
                  <a:cubicBezTo>
                    <a:pt x="16346" y="14944"/>
                    <a:pt x="20382" y="6472"/>
                    <a:pt x="14645" y="1635"/>
                  </a:cubicBezTo>
                  <a:cubicBezTo>
                    <a:pt x="13237" y="448"/>
                    <a:pt x="11639" y="0"/>
                    <a:pt x="1002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9"/>
            <p:cNvSpPr/>
            <p:nvPr/>
          </p:nvSpPr>
          <p:spPr>
            <a:xfrm>
              <a:off x="4484200" y="2026050"/>
              <a:ext cx="388650" cy="622975"/>
            </a:xfrm>
            <a:custGeom>
              <a:rect b="b" l="l" r="r" t="t"/>
              <a:pathLst>
                <a:path extrusionOk="0" fill="none" h="24919" w="15546">
                  <a:moveTo>
                    <a:pt x="14344" y="6005"/>
                  </a:moveTo>
                  <a:lnTo>
                    <a:pt x="11742" y="1"/>
                  </a:lnTo>
                  <a:lnTo>
                    <a:pt x="1" y="7740"/>
                  </a:lnTo>
                  <a:lnTo>
                    <a:pt x="9674" y="24919"/>
                  </a:lnTo>
                  <a:lnTo>
                    <a:pt x="15545" y="2168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9"/>
            <p:cNvSpPr/>
            <p:nvPr/>
          </p:nvSpPr>
          <p:spPr>
            <a:xfrm>
              <a:off x="4560100" y="2320825"/>
              <a:ext cx="168475" cy="184175"/>
            </a:xfrm>
            <a:custGeom>
              <a:rect b="b" l="l" r="r" t="t"/>
              <a:pathLst>
                <a:path extrusionOk="0" h="7367" w="6739">
                  <a:moveTo>
                    <a:pt x="4505" y="0"/>
                  </a:moveTo>
                  <a:cubicBezTo>
                    <a:pt x="3988" y="0"/>
                    <a:pt x="1577" y="1766"/>
                    <a:pt x="834" y="2420"/>
                  </a:cubicBezTo>
                  <a:cubicBezTo>
                    <a:pt x="0" y="3154"/>
                    <a:pt x="634" y="4455"/>
                    <a:pt x="634" y="4455"/>
                  </a:cubicBezTo>
                  <a:cubicBezTo>
                    <a:pt x="1740" y="7137"/>
                    <a:pt x="3167" y="7367"/>
                    <a:pt x="3623" y="7367"/>
                  </a:cubicBezTo>
                  <a:cubicBezTo>
                    <a:pt x="3717" y="7367"/>
                    <a:pt x="3770" y="7357"/>
                    <a:pt x="3770" y="7357"/>
                  </a:cubicBezTo>
                  <a:lnTo>
                    <a:pt x="2836" y="5756"/>
                  </a:lnTo>
                  <a:cubicBezTo>
                    <a:pt x="4003" y="5289"/>
                    <a:pt x="5137" y="4722"/>
                    <a:pt x="6271" y="4121"/>
                  </a:cubicBezTo>
                  <a:cubicBezTo>
                    <a:pt x="6705" y="3854"/>
                    <a:pt x="6738" y="3654"/>
                    <a:pt x="6605" y="3588"/>
                  </a:cubicBezTo>
                  <a:cubicBezTo>
                    <a:pt x="6564" y="3566"/>
                    <a:pt x="6501" y="3556"/>
                    <a:pt x="6420" y="3556"/>
                  </a:cubicBezTo>
                  <a:cubicBezTo>
                    <a:pt x="5504" y="3556"/>
                    <a:pt x="2269" y="4822"/>
                    <a:pt x="2269" y="4822"/>
                  </a:cubicBezTo>
                  <a:cubicBezTo>
                    <a:pt x="3369" y="4055"/>
                    <a:pt x="4403" y="3254"/>
                    <a:pt x="5404" y="2353"/>
                  </a:cubicBezTo>
                  <a:cubicBezTo>
                    <a:pt x="5704" y="2053"/>
                    <a:pt x="5771" y="1720"/>
                    <a:pt x="5671" y="1686"/>
                  </a:cubicBezTo>
                  <a:cubicBezTo>
                    <a:pt x="5656" y="1675"/>
                    <a:pt x="5633" y="1670"/>
                    <a:pt x="5604" y="1670"/>
                  </a:cubicBezTo>
                  <a:cubicBezTo>
                    <a:pt x="5005" y="1670"/>
                    <a:pt x="1668" y="3854"/>
                    <a:pt x="1668" y="3854"/>
                  </a:cubicBezTo>
                  <a:cubicBezTo>
                    <a:pt x="1568" y="3721"/>
                    <a:pt x="3536" y="1920"/>
                    <a:pt x="4370" y="819"/>
                  </a:cubicBezTo>
                  <a:cubicBezTo>
                    <a:pt x="4537" y="585"/>
                    <a:pt x="4637" y="352"/>
                    <a:pt x="4604" y="85"/>
                  </a:cubicBezTo>
                  <a:cubicBezTo>
                    <a:pt x="4604" y="27"/>
                    <a:pt x="4569" y="0"/>
                    <a:pt x="4505"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9"/>
            <p:cNvSpPr/>
            <p:nvPr/>
          </p:nvSpPr>
          <p:spPr>
            <a:xfrm>
              <a:off x="5099650" y="1757525"/>
              <a:ext cx="6700" cy="66750"/>
            </a:xfrm>
            <a:custGeom>
              <a:rect b="b" l="l" r="r" t="t"/>
              <a:pathLst>
                <a:path extrusionOk="0" fill="none" h="2670" w="268">
                  <a:moveTo>
                    <a:pt x="0" y="1"/>
                  </a:moveTo>
                  <a:lnTo>
                    <a:pt x="267" y="2669"/>
                  </a:lnTo>
                </a:path>
              </a:pathLst>
            </a:custGeom>
            <a:noFill/>
            <a:ln cap="flat"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49"/>
          <p:cNvGrpSpPr/>
          <p:nvPr/>
        </p:nvGrpSpPr>
        <p:grpSpPr>
          <a:xfrm>
            <a:off x="1422663" y="1089550"/>
            <a:ext cx="1477725" cy="3557575"/>
            <a:chOff x="1799800" y="1089550"/>
            <a:chExt cx="1477725" cy="3557575"/>
          </a:xfrm>
        </p:grpSpPr>
        <p:sp>
          <p:nvSpPr>
            <p:cNvPr id="1600" name="Google Shape;1600;p49"/>
            <p:cNvSpPr/>
            <p:nvPr/>
          </p:nvSpPr>
          <p:spPr>
            <a:xfrm>
              <a:off x="3035675" y="1974350"/>
              <a:ext cx="85075" cy="66750"/>
            </a:xfrm>
            <a:custGeom>
              <a:rect b="b" l="l" r="r" t="t"/>
              <a:pathLst>
                <a:path extrusionOk="0" h="2670" w="3403">
                  <a:moveTo>
                    <a:pt x="0" y="1"/>
                  </a:moveTo>
                  <a:lnTo>
                    <a:pt x="0" y="2669"/>
                  </a:lnTo>
                  <a:lnTo>
                    <a:pt x="3403" y="2669"/>
                  </a:lnTo>
                  <a:lnTo>
                    <a:pt x="3403"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9"/>
            <p:cNvSpPr/>
            <p:nvPr/>
          </p:nvSpPr>
          <p:spPr>
            <a:xfrm>
              <a:off x="1799800" y="4388575"/>
              <a:ext cx="171800" cy="231075"/>
            </a:xfrm>
            <a:custGeom>
              <a:rect b="b" l="l" r="r" t="t"/>
              <a:pathLst>
                <a:path extrusionOk="0" h="9243" w="6872">
                  <a:moveTo>
                    <a:pt x="2068" y="1"/>
                  </a:moveTo>
                  <a:cubicBezTo>
                    <a:pt x="2068" y="1"/>
                    <a:pt x="0" y="6872"/>
                    <a:pt x="300" y="7840"/>
                  </a:cubicBezTo>
                  <a:cubicBezTo>
                    <a:pt x="527" y="8570"/>
                    <a:pt x="1494" y="9242"/>
                    <a:pt x="2958" y="9242"/>
                  </a:cubicBezTo>
                  <a:cubicBezTo>
                    <a:pt x="3434" y="9242"/>
                    <a:pt x="3963" y="9171"/>
                    <a:pt x="4537" y="9007"/>
                  </a:cubicBezTo>
                  <a:cubicBezTo>
                    <a:pt x="6872" y="8340"/>
                    <a:pt x="5904" y="1902"/>
                    <a:pt x="5904" y="1902"/>
                  </a:cubicBezTo>
                  <a:lnTo>
                    <a:pt x="20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9"/>
            <p:cNvSpPr/>
            <p:nvPr/>
          </p:nvSpPr>
          <p:spPr>
            <a:xfrm>
              <a:off x="2808850" y="4428600"/>
              <a:ext cx="424500" cy="214600"/>
            </a:xfrm>
            <a:custGeom>
              <a:rect b="b" l="l" r="r" t="t"/>
              <a:pathLst>
                <a:path extrusionOk="0" h="8584" w="16980">
                  <a:moveTo>
                    <a:pt x="2235" y="1"/>
                  </a:moveTo>
                  <a:cubicBezTo>
                    <a:pt x="2235" y="1"/>
                    <a:pt x="0" y="7273"/>
                    <a:pt x="1068" y="8207"/>
                  </a:cubicBezTo>
                  <a:cubicBezTo>
                    <a:pt x="1385" y="8483"/>
                    <a:pt x="2309" y="8583"/>
                    <a:pt x="3477" y="8583"/>
                  </a:cubicBezTo>
                  <a:cubicBezTo>
                    <a:pt x="6120" y="8583"/>
                    <a:pt x="10006" y="8069"/>
                    <a:pt x="10908" y="7907"/>
                  </a:cubicBezTo>
                  <a:cubicBezTo>
                    <a:pt x="12209" y="7673"/>
                    <a:pt x="16812" y="5939"/>
                    <a:pt x="16912" y="5238"/>
                  </a:cubicBezTo>
                  <a:cubicBezTo>
                    <a:pt x="16979" y="4538"/>
                    <a:pt x="16212" y="4137"/>
                    <a:pt x="16212" y="4137"/>
                  </a:cubicBezTo>
                  <a:lnTo>
                    <a:pt x="6105" y="1736"/>
                  </a:lnTo>
                  <a:lnTo>
                    <a:pt x="2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9"/>
            <p:cNvSpPr/>
            <p:nvPr/>
          </p:nvSpPr>
          <p:spPr>
            <a:xfrm>
              <a:off x="2287650" y="1536900"/>
              <a:ext cx="294400" cy="391625"/>
            </a:xfrm>
            <a:custGeom>
              <a:rect b="b" l="l" r="r" t="t"/>
              <a:pathLst>
                <a:path extrusionOk="0" h="15665" w="11776">
                  <a:moveTo>
                    <a:pt x="7999" y="0"/>
                  </a:moveTo>
                  <a:cubicBezTo>
                    <a:pt x="5000" y="0"/>
                    <a:pt x="0" y="9593"/>
                    <a:pt x="0" y="9593"/>
                  </a:cubicBezTo>
                  <a:lnTo>
                    <a:pt x="467" y="14663"/>
                  </a:lnTo>
                  <a:cubicBezTo>
                    <a:pt x="695" y="14643"/>
                    <a:pt x="931" y="14634"/>
                    <a:pt x="1173" y="14634"/>
                  </a:cubicBezTo>
                  <a:cubicBezTo>
                    <a:pt x="3731" y="14634"/>
                    <a:pt x="6905" y="15664"/>
                    <a:pt x="6905" y="15664"/>
                  </a:cubicBezTo>
                  <a:lnTo>
                    <a:pt x="6905" y="13296"/>
                  </a:lnTo>
                  <a:cubicBezTo>
                    <a:pt x="6905" y="13296"/>
                    <a:pt x="8106" y="13592"/>
                    <a:pt x="9163" y="13592"/>
                  </a:cubicBezTo>
                  <a:cubicBezTo>
                    <a:pt x="9692" y="13592"/>
                    <a:pt x="10185" y="13518"/>
                    <a:pt x="10474" y="13296"/>
                  </a:cubicBezTo>
                  <a:cubicBezTo>
                    <a:pt x="11375" y="12629"/>
                    <a:pt x="10674" y="8993"/>
                    <a:pt x="10674" y="8993"/>
                  </a:cubicBezTo>
                  <a:cubicBezTo>
                    <a:pt x="10674" y="8993"/>
                    <a:pt x="11208" y="8359"/>
                    <a:pt x="11508" y="8025"/>
                  </a:cubicBezTo>
                  <a:cubicBezTo>
                    <a:pt x="11775" y="7692"/>
                    <a:pt x="11275" y="6991"/>
                    <a:pt x="10608" y="6357"/>
                  </a:cubicBezTo>
                  <a:cubicBezTo>
                    <a:pt x="9907" y="5724"/>
                    <a:pt x="10074" y="4456"/>
                    <a:pt x="10041" y="3389"/>
                  </a:cubicBezTo>
                  <a:cubicBezTo>
                    <a:pt x="10007" y="2288"/>
                    <a:pt x="8606" y="153"/>
                    <a:pt x="8606" y="153"/>
                  </a:cubicBezTo>
                  <a:cubicBezTo>
                    <a:pt x="8415" y="49"/>
                    <a:pt x="8212" y="0"/>
                    <a:pt x="79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9"/>
            <p:cNvSpPr/>
            <p:nvPr/>
          </p:nvSpPr>
          <p:spPr>
            <a:xfrm>
              <a:off x="3070700" y="1647450"/>
              <a:ext cx="206825" cy="288575"/>
            </a:xfrm>
            <a:custGeom>
              <a:rect b="b" l="l" r="r" t="t"/>
              <a:pathLst>
                <a:path extrusionOk="0" h="11543" w="8273">
                  <a:moveTo>
                    <a:pt x="6605" y="1"/>
                  </a:moveTo>
                  <a:cubicBezTo>
                    <a:pt x="6071" y="201"/>
                    <a:pt x="5871" y="4104"/>
                    <a:pt x="5871" y="4104"/>
                  </a:cubicBezTo>
                  <a:lnTo>
                    <a:pt x="5338" y="4771"/>
                  </a:lnTo>
                  <a:cubicBezTo>
                    <a:pt x="4615" y="2370"/>
                    <a:pt x="3453" y="1630"/>
                    <a:pt x="2727" y="1630"/>
                  </a:cubicBezTo>
                  <a:cubicBezTo>
                    <a:pt x="2414" y="1630"/>
                    <a:pt x="2182" y="1768"/>
                    <a:pt x="2102" y="1969"/>
                  </a:cubicBezTo>
                  <a:cubicBezTo>
                    <a:pt x="1835" y="2636"/>
                    <a:pt x="3736" y="4237"/>
                    <a:pt x="3736" y="4237"/>
                  </a:cubicBezTo>
                  <a:cubicBezTo>
                    <a:pt x="3736" y="4237"/>
                    <a:pt x="1513" y="3079"/>
                    <a:pt x="617" y="3079"/>
                  </a:cubicBezTo>
                  <a:cubicBezTo>
                    <a:pt x="438" y="3079"/>
                    <a:pt x="312" y="3125"/>
                    <a:pt x="267" y="3236"/>
                  </a:cubicBezTo>
                  <a:cubicBezTo>
                    <a:pt x="0" y="3937"/>
                    <a:pt x="2169" y="4637"/>
                    <a:pt x="2169" y="4637"/>
                  </a:cubicBezTo>
                  <a:lnTo>
                    <a:pt x="2802" y="5905"/>
                  </a:lnTo>
                  <a:cubicBezTo>
                    <a:pt x="2802" y="5905"/>
                    <a:pt x="1605" y="5523"/>
                    <a:pt x="862" y="5523"/>
                  </a:cubicBezTo>
                  <a:cubicBezTo>
                    <a:pt x="575" y="5523"/>
                    <a:pt x="356" y="5580"/>
                    <a:pt x="301" y="5738"/>
                  </a:cubicBezTo>
                  <a:cubicBezTo>
                    <a:pt x="134" y="6272"/>
                    <a:pt x="1635" y="6539"/>
                    <a:pt x="1635" y="6539"/>
                  </a:cubicBezTo>
                  <a:cubicBezTo>
                    <a:pt x="367" y="8106"/>
                    <a:pt x="701" y="10708"/>
                    <a:pt x="701" y="10708"/>
                  </a:cubicBezTo>
                  <a:lnTo>
                    <a:pt x="3836" y="11542"/>
                  </a:lnTo>
                  <a:cubicBezTo>
                    <a:pt x="3836" y="11542"/>
                    <a:pt x="3836" y="8740"/>
                    <a:pt x="4904" y="8040"/>
                  </a:cubicBezTo>
                  <a:cubicBezTo>
                    <a:pt x="5971" y="7306"/>
                    <a:pt x="7206" y="5405"/>
                    <a:pt x="7739" y="4537"/>
                  </a:cubicBezTo>
                  <a:cubicBezTo>
                    <a:pt x="8273" y="3703"/>
                    <a:pt x="7439" y="2703"/>
                    <a:pt x="7439" y="2703"/>
                  </a:cubicBezTo>
                  <a:cubicBezTo>
                    <a:pt x="7439" y="434"/>
                    <a:pt x="6605" y="1"/>
                    <a:pt x="66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9"/>
            <p:cNvSpPr/>
            <p:nvPr/>
          </p:nvSpPr>
          <p:spPr>
            <a:xfrm>
              <a:off x="2162550" y="1095350"/>
              <a:ext cx="233525" cy="285275"/>
            </a:xfrm>
            <a:custGeom>
              <a:rect b="b" l="l" r="r" t="t"/>
              <a:pathLst>
                <a:path extrusionOk="0" h="11411" w="9341">
                  <a:moveTo>
                    <a:pt x="2927" y="0"/>
                  </a:moveTo>
                  <a:cubicBezTo>
                    <a:pt x="2919" y="0"/>
                    <a:pt x="2911" y="1"/>
                    <a:pt x="2903" y="2"/>
                  </a:cubicBezTo>
                  <a:cubicBezTo>
                    <a:pt x="2302" y="102"/>
                    <a:pt x="2536" y="3772"/>
                    <a:pt x="2536" y="3772"/>
                  </a:cubicBezTo>
                  <a:cubicBezTo>
                    <a:pt x="2536" y="3772"/>
                    <a:pt x="1506" y="1621"/>
                    <a:pt x="1004" y="1621"/>
                  </a:cubicBezTo>
                  <a:cubicBezTo>
                    <a:pt x="980" y="1621"/>
                    <a:pt x="956" y="1626"/>
                    <a:pt x="934" y="1637"/>
                  </a:cubicBezTo>
                  <a:cubicBezTo>
                    <a:pt x="501" y="1837"/>
                    <a:pt x="1168" y="4706"/>
                    <a:pt x="1168" y="4706"/>
                  </a:cubicBezTo>
                  <a:cubicBezTo>
                    <a:pt x="1168" y="4706"/>
                    <a:pt x="524" y="3959"/>
                    <a:pt x="141" y="3959"/>
                  </a:cubicBezTo>
                  <a:cubicBezTo>
                    <a:pt x="89" y="3959"/>
                    <a:pt x="41" y="3973"/>
                    <a:pt x="0" y="4005"/>
                  </a:cubicBezTo>
                  <a:cubicBezTo>
                    <a:pt x="101" y="5506"/>
                    <a:pt x="501" y="6941"/>
                    <a:pt x="1201" y="8241"/>
                  </a:cubicBezTo>
                  <a:lnTo>
                    <a:pt x="34" y="10210"/>
                  </a:lnTo>
                  <a:lnTo>
                    <a:pt x="3470" y="11410"/>
                  </a:lnTo>
                  <a:lnTo>
                    <a:pt x="3970" y="10777"/>
                  </a:lnTo>
                  <a:cubicBezTo>
                    <a:pt x="3970" y="10777"/>
                    <a:pt x="9340" y="8375"/>
                    <a:pt x="9207" y="7641"/>
                  </a:cubicBezTo>
                  <a:cubicBezTo>
                    <a:pt x="9169" y="7421"/>
                    <a:pt x="8889" y="7349"/>
                    <a:pt x="8496" y="7349"/>
                  </a:cubicBezTo>
                  <a:cubicBezTo>
                    <a:pt x="7756" y="7349"/>
                    <a:pt x="6616" y="7603"/>
                    <a:pt x="5930" y="7603"/>
                  </a:cubicBezTo>
                  <a:cubicBezTo>
                    <a:pt x="5710" y="7603"/>
                    <a:pt x="5536" y="7577"/>
                    <a:pt x="5438" y="7508"/>
                  </a:cubicBezTo>
                  <a:cubicBezTo>
                    <a:pt x="5438" y="7508"/>
                    <a:pt x="6005" y="436"/>
                    <a:pt x="5438" y="236"/>
                  </a:cubicBezTo>
                  <a:cubicBezTo>
                    <a:pt x="5420" y="228"/>
                    <a:pt x="5401" y="225"/>
                    <a:pt x="5383" y="225"/>
                  </a:cubicBezTo>
                  <a:cubicBezTo>
                    <a:pt x="4833" y="225"/>
                    <a:pt x="4270" y="3538"/>
                    <a:pt x="4270" y="3538"/>
                  </a:cubicBezTo>
                  <a:cubicBezTo>
                    <a:pt x="4270" y="3538"/>
                    <a:pt x="3524" y="0"/>
                    <a:pt x="29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9"/>
            <p:cNvSpPr/>
            <p:nvPr/>
          </p:nvSpPr>
          <p:spPr>
            <a:xfrm>
              <a:off x="1883175" y="1333075"/>
              <a:ext cx="1283450" cy="1638450"/>
            </a:xfrm>
            <a:custGeom>
              <a:rect b="b" l="l" r="r" t="t"/>
              <a:pathLst>
                <a:path extrusionOk="0" h="65538" w="51338">
                  <a:moveTo>
                    <a:pt x="11009" y="0"/>
                  </a:moveTo>
                  <a:lnTo>
                    <a:pt x="1" y="20882"/>
                  </a:lnTo>
                  <a:lnTo>
                    <a:pt x="3403" y="32790"/>
                  </a:lnTo>
                  <a:lnTo>
                    <a:pt x="7740" y="57841"/>
                  </a:lnTo>
                  <a:lnTo>
                    <a:pt x="7473" y="63312"/>
                  </a:lnTo>
                  <a:cubicBezTo>
                    <a:pt x="11128" y="64962"/>
                    <a:pt x="14765" y="65537"/>
                    <a:pt x="18057" y="65537"/>
                  </a:cubicBezTo>
                  <a:cubicBezTo>
                    <a:pt x="25613" y="65537"/>
                    <a:pt x="31357" y="62511"/>
                    <a:pt x="31357" y="62511"/>
                  </a:cubicBezTo>
                  <a:lnTo>
                    <a:pt x="30723" y="57841"/>
                  </a:lnTo>
                  <a:lnTo>
                    <a:pt x="31190" y="46567"/>
                  </a:lnTo>
                  <a:cubicBezTo>
                    <a:pt x="31190" y="46567"/>
                    <a:pt x="40669" y="54575"/>
                    <a:pt x="43514" y="54575"/>
                  </a:cubicBezTo>
                  <a:cubicBezTo>
                    <a:pt x="43543" y="54575"/>
                    <a:pt x="43571" y="54574"/>
                    <a:pt x="43599" y="54572"/>
                  </a:cubicBezTo>
                  <a:cubicBezTo>
                    <a:pt x="46301" y="54439"/>
                    <a:pt x="47034" y="52404"/>
                    <a:pt x="47835" y="49569"/>
                  </a:cubicBezTo>
                  <a:cubicBezTo>
                    <a:pt x="48636" y="46767"/>
                    <a:pt x="51337" y="23817"/>
                    <a:pt x="51337" y="23817"/>
                  </a:cubicBezTo>
                  <a:lnTo>
                    <a:pt x="47635" y="23283"/>
                  </a:lnTo>
                  <a:lnTo>
                    <a:pt x="41297" y="41730"/>
                  </a:lnTo>
                  <a:cubicBezTo>
                    <a:pt x="30923" y="27353"/>
                    <a:pt x="24785" y="26886"/>
                    <a:pt x="24785" y="26886"/>
                  </a:cubicBezTo>
                  <a:lnTo>
                    <a:pt x="23951" y="24284"/>
                  </a:lnTo>
                  <a:cubicBezTo>
                    <a:pt x="21809" y="23056"/>
                    <a:pt x="19851" y="22693"/>
                    <a:pt x="18284" y="22693"/>
                  </a:cubicBezTo>
                  <a:cubicBezTo>
                    <a:pt x="16022" y="22693"/>
                    <a:pt x="14578" y="23450"/>
                    <a:pt x="14578" y="23450"/>
                  </a:cubicBezTo>
                  <a:lnTo>
                    <a:pt x="12143" y="26552"/>
                  </a:lnTo>
                  <a:lnTo>
                    <a:pt x="9941" y="27453"/>
                  </a:lnTo>
                  <a:lnTo>
                    <a:pt x="7973" y="21082"/>
                  </a:lnTo>
                  <a:lnTo>
                    <a:pt x="15012" y="2068"/>
                  </a:lnTo>
                  <a:lnTo>
                    <a:pt x="11009"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9"/>
            <p:cNvSpPr/>
            <p:nvPr/>
          </p:nvSpPr>
          <p:spPr>
            <a:xfrm>
              <a:off x="2412725" y="1915150"/>
              <a:ext cx="288575" cy="1017425"/>
            </a:xfrm>
            <a:custGeom>
              <a:rect b="b" l="l" r="r" t="t"/>
              <a:pathLst>
                <a:path extrusionOk="0" h="40697" w="11543">
                  <a:moveTo>
                    <a:pt x="1" y="0"/>
                  </a:moveTo>
                  <a:lnTo>
                    <a:pt x="468" y="3236"/>
                  </a:lnTo>
                  <a:cubicBezTo>
                    <a:pt x="468" y="3236"/>
                    <a:pt x="3937" y="5504"/>
                    <a:pt x="5304" y="6305"/>
                  </a:cubicBezTo>
                  <a:cubicBezTo>
                    <a:pt x="5304" y="6305"/>
                    <a:pt x="8707" y="27687"/>
                    <a:pt x="6172" y="31890"/>
                  </a:cubicBezTo>
                  <a:lnTo>
                    <a:pt x="3536" y="36026"/>
                  </a:lnTo>
                  <a:cubicBezTo>
                    <a:pt x="3536" y="36026"/>
                    <a:pt x="6238" y="36026"/>
                    <a:pt x="7473" y="34125"/>
                  </a:cubicBezTo>
                  <a:lnTo>
                    <a:pt x="7473" y="34125"/>
                  </a:lnTo>
                  <a:cubicBezTo>
                    <a:pt x="7472" y="34125"/>
                    <a:pt x="5938" y="39295"/>
                    <a:pt x="1935" y="40696"/>
                  </a:cubicBezTo>
                  <a:cubicBezTo>
                    <a:pt x="1935" y="40696"/>
                    <a:pt x="8073" y="40029"/>
                    <a:pt x="10208" y="39228"/>
                  </a:cubicBezTo>
                  <a:lnTo>
                    <a:pt x="9574" y="34558"/>
                  </a:lnTo>
                  <a:lnTo>
                    <a:pt x="10575" y="8506"/>
                  </a:lnTo>
                  <a:cubicBezTo>
                    <a:pt x="10575" y="8506"/>
                    <a:pt x="11542" y="6772"/>
                    <a:pt x="3603" y="3670"/>
                  </a:cubicBezTo>
                  <a:lnTo>
                    <a:pt x="2436" y="83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9"/>
            <p:cNvSpPr/>
            <p:nvPr/>
          </p:nvSpPr>
          <p:spPr>
            <a:xfrm>
              <a:off x="2460250" y="1547375"/>
              <a:ext cx="123450" cy="381150"/>
            </a:xfrm>
            <a:custGeom>
              <a:rect b="b" l="l" r="r" t="t"/>
              <a:pathLst>
                <a:path extrusionOk="0" fill="none" h="15246" w="4938">
                  <a:moveTo>
                    <a:pt x="1702" y="1"/>
                  </a:moveTo>
                  <a:cubicBezTo>
                    <a:pt x="1702" y="1"/>
                    <a:pt x="2970" y="1902"/>
                    <a:pt x="3137" y="2970"/>
                  </a:cubicBezTo>
                  <a:cubicBezTo>
                    <a:pt x="3303" y="4004"/>
                    <a:pt x="2836" y="5171"/>
                    <a:pt x="3704" y="5938"/>
                  </a:cubicBezTo>
                  <a:cubicBezTo>
                    <a:pt x="4538" y="6672"/>
                    <a:pt x="4938" y="7173"/>
                    <a:pt x="4604" y="7606"/>
                  </a:cubicBezTo>
                  <a:cubicBezTo>
                    <a:pt x="4237" y="8007"/>
                    <a:pt x="3770" y="8574"/>
                    <a:pt x="3770" y="8574"/>
                  </a:cubicBezTo>
                  <a:cubicBezTo>
                    <a:pt x="3770" y="8574"/>
                    <a:pt x="4137" y="12143"/>
                    <a:pt x="3570" y="12877"/>
                  </a:cubicBezTo>
                  <a:cubicBezTo>
                    <a:pt x="3036" y="13644"/>
                    <a:pt x="1" y="12877"/>
                    <a:pt x="1" y="12877"/>
                  </a:cubicBezTo>
                  <a:lnTo>
                    <a:pt x="1" y="15245"/>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9"/>
            <p:cNvSpPr/>
            <p:nvPr/>
          </p:nvSpPr>
          <p:spPr>
            <a:xfrm>
              <a:off x="2385200" y="1679150"/>
              <a:ext cx="75075" cy="140950"/>
            </a:xfrm>
            <a:custGeom>
              <a:rect b="b" l="l" r="r" t="t"/>
              <a:pathLst>
                <a:path extrusionOk="0" fill="none" h="5638" w="3003">
                  <a:moveTo>
                    <a:pt x="3003" y="3136"/>
                  </a:moveTo>
                  <a:cubicBezTo>
                    <a:pt x="3003" y="3136"/>
                    <a:pt x="1802" y="0"/>
                    <a:pt x="901" y="767"/>
                  </a:cubicBezTo>
                  <a:cubicBezTo>
                    <a:pt x="1" y="1501"/>
                    <a:pt x="801" y="5638"/>
                    <a:pt x="3003" y="47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9"/>
            <p:cNvSpPr/>
            <p:nvPr/>
          </p:nvSpPr>
          <p:spPr>
            <a:xfrm>
              <a:off x="1959900" y="1826750"/>
              <a:ext cx="718875" cy="1200875"/>
            </a:xfrm>
            <a:custGeom>
              <a:rect b="b" l="l" r="r" t="t"/>
              <a:pathLst>
                <a:path extrusionOk="0" fill="none" h="48035" w="28755">
                  <a:moveTo>
                    <a:pt x="1" y="11142"/>
                  </a:moveTo>
                  <a:cubicBezTo>
                    <a:pt x="1" y="11142"/>
                    <a:pt x="15378" y="0"/>
                    <a:pt x="28755" y="11142"/>
                  </a:cubicBezTo>
                  <a:lnTo>
                    <a:pt x="27687" y="38061"/>
                  </a:lnTo>
                  <a:lnTo>
                    <a:pt x="28288" y="42731"/>
                  </a:lnTo>
                  <a:cubicBezTo>
                    <a:pt x="28288" y="42731"/>
                    <a:pt x="16979" y="48035"/>
                    <a:pt x="4404" y="43565"/>
                  </a:cubicBezTo>
                  <a:lnTo>
                    <a:pt x="4671" y="38061"/>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9"/>
            <p:cNvSpPr/>
            <p:nvPr/>
          </p:nvSpPr>
          <p:spPr>
            <a:xfrm>
              <a:off x="2181725" y="1874275"/>
              <a:ext cx="321100" cy="130950"/>
            </a:xfrm>
            <a:custGeom>
              <a:rect b="b" l="l" r="r" t="t"/>
              <a:pathLst>
                <a:path extrusionOk="0" fill="none" h="5238" w="12844">
                  <a:moveTo>
                    <a:pt x="1" y="5171"/>
                  </a:moveTo>
                  <a:lnTo>
                    <a:pt x="2636" y="1802"/>
                  </a:lnTo>
                  <a:cubicBezTo>
                    <a:pt x="2636" y="1802"/>
                    <a:pt x="7806" y="1"/>
                    <a:pt x="12009" y="2636"/>
                  </a:cubicBezTo>
                  <a:lnTo>
                    <a:pt x="12843" y="523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9"/>
            <p:cNvSpPr/>
            <p:nvPr/>
          </p:nvSpPr>
          <p:spPr>
            <a:xfrm>
              <a:off x="2678750" y="2105275"/>
              <a:ext cx="334425" cy="384475"/>
            </a:xfrm>
            <a:custGeom>
              <a:rect b="b" l="l" r="r" t="t"/>
              <a:pathLst>
                <a:path extrusionOk="0" fill="none" h="15379" w="13377">
                  <a:moveTo>
                    <a:pt x="1" y="1"/>
                  </a:moveTo>
                  <a:lnTo>
                    <a:pt x="13377" y="1537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9"/>
            <p:cNvSpPr/>
            <p:nvPr/>
          </p:nvSpPr>
          <p:spPr>
            <a:xfrm>
              <a:off x="2662900" y="1915975"/>
              <a:ext cx="503725" cy="784750"/>
            </a:xfrm>
            <a:custGeom>
              <a:rect b="b" l="l" r="r" t="t"/>
              <a:pathLst>
                <a:path extrusionOk="0" fill="none" h="31390" w="20149">
                  <a:moveTo>
                    <a:pt x="1" y="22950"/>
                  </a:moveTo>
                  <a:cubicBezTo>
                    <a:pt x="1" y="22950"/>
                    <a:pt x="8874" y="31190"/>
                    <a:pt x="12410" y="31290"/>
                  </a:cubicBezTo>
                  <a:cubicBezTo>
                    <a:pt x="15945" y="31390"/>
                    <a:pt x="16513" y="27120"/>
                    <a:pt x="16513" y="27120"/>
                  </a:cubicBezTo>
                  <a:lnTo>
                    <a:pt x="20148" y="501"/>
                  </a:lnTo>
                  <a:lnTo>
                    <a:pt x="16446" y="1"/>
                  </a:lnTo>
                  <a:lnTo>
                    <a:pt x="10075" y="1844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9"/>
            <p:cNvSpPr/>
            <p:nvPr/>
          </p:nvSpPr>
          <p:spPr>
            <a:xfrm>
              <a:off x="3121575" y="1713325"/>
              <a:ext cx="150950" cy="213525"/>
            </a:xfrm>
            <a:custGeom>
              <a:rect b="b" l="l" r="r" t="t"/>
              <a:pathLst>
                <a:path extrusionOk="0" fill="none" h="8541" w="6038">
                  <a:moveTo>
                    <a:pt x="1735" y="8540"/>
                  </a:moveTo>
                  <a:cubicBezTo>
                    <a:pt x="1735" y="8540"/>
                    <a:pt x="2202" y="5538"/>
                    <a:pt x="3403" y="4838"/>
                  </a:cubicBezTo>
                  <a:cubicBezTo>
                    <a:pt x="4603" y="4171"/>
                    <a:pt x="6038" y="1502"/>
                    <a:pt x="5571" y="768"/>
                  </a:cubicBezTo>
                  <a:cubicBezTo>
                    <a:pt x="5104" y="1"/>
                    <a:pt x="3703" y="2469"/>
                    <a:pt x="2469" y="2936"/>
                  </a:cubicBezTo>
                  <a:cubicBezTo>
                    <a:pt x="1201" y="3403"/>
                    <a:pt x="167" y="5772"/>
                    <a:pt x="0" y="677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9"/>
            <p:cNvSpPr/>
            <p:nvPr/>
          </p:nvSpPr>
          <p:spPr>
            <a:xfrm>
              <a:off x="3217475" y="1642450"/>
              <a:ext cx="34200" cy="118450"/>
            </a:xfrm>
            <a:custGeom>
              <a:rect b="b" l="l" r="r" t="t"/>
              <a:pathLst>
                <a:path extrusionOk="0" fill="none" h="4738" w="1368">
                  <a:moveTo>
                    <a:pt x="1368" y="3470"/>
                  </a:moveTo>
                  <a:cubicBezTo>
                    <a:pt x="1368" y="3470"/>
                    <a:pt x="1368" y="1"/>
                    <a:pt x="701" y="167"/>
                  </a:cubicBezTo>
                  <a:cubicBezTo>
                    <a:pt x="67" y="334"/>
                    <a:pt x="0" y="4737"/>
                    <a:pt x="0" y="47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9"/>
            <p:cNvSpPr/>
            <p:nvPr/>
          </p:nvSpPr>
          <p:spPr>
            <a:xfrm>
              <a:off x="3119900" y="1675800"/>
              <a:ext cx="85925" cy="115950"/>
            </a:xfrm>
            <a:custGeom>
              <a:rect b="b" l="l" r="r" t="t"/>
              <a:pathLst>
                <a:path extrusionOk="0" fill="none" h="4638" w="3437">
                  <a:moveTo>
                    <a:pt x="3436" y="3837"/>
                  </a:moveTo>
                  <a:cubicBezTo>
                    <a:pt x="3436" y="3837"/>
                    <a:pt x="3003" y="1902"/>
                    <a:pt x="1868" y="935"/>
                  </a:cubicBezTo>
                  <a:cubicBezTo>
                    <a:pt x="701" y="1"/>
                    <a:pt x="0" y="501"/>
                    <a:pt x="134" y="835"/>
                  </a:cubicBezTo>
                  <a:cubicBezTo>
                    <a:pt x="267" y="1135"/>
                    <a:pt x="2202" y="3737"/>
                    <a:pt x="2169" y="46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9"/>
            <p:cNvSpPr/>
            <p:nvPr/>
          </p:nvSpPr>
          <p:spPr>
            <a:xfrm>
              <a:off x="3074025" y="1711675"/>
              <a:ext cx="81750" cy="202650"/>
            </a:xfrm>
            <a:custGeom>
              <a:rect b="b" l="l" r="r" t="t"/>
              <a:pathLst>
                <a:path extrusionOk="0" fill="none" h="8106" w="3270">
                  <a:moveTo>
                    <a:pt x="3270" y="1435"/>
                  </a:moveTo>
                  <a:cubicBezTo>
                    <a:pt x="3270" y="1435"/>
                    <a:pt x="134" y="0"/>
                    <a:pt x="134" y="867"/>
                  </a:cubicBezTo>
                  <a:cubicBezTo>
                    <a:pt x="101" y="1735"/>
                    <a:pt x="2036" y="2068"/>
                    <a:pt x="2036" y="2068"/>
                  </a:cubicBezTo>
                  <a:lnTo>
                    <a:pt x="2669" y="3303"/>
                  </a:lnTo>
                  <a:cubicBezTo>
                    <a:pt x="2669" y="3303"/>
                    <a:pt x="1" y="2469"/>
                    <a:pt x="168" y="3136"/>
                  </a:cubicBezTo>
                  <a:cubicBezTo>
                    <a:pt x="301" y="3803"/>
                    <a:pt x="1502" y="3936"/>
                    <a:pt x="1502" y="3936"/>
                  </a:cubicBezTo>
                  <a:cubicBezTo>
                    <a:pt x="1502" y="3936"/>
                    <a:pt x="201" y="5237"/>
                    <a:pt x="568" y="8106"/>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9"/>
            <p:cNvSpPr/>
            <p:nvPr/>
          </p:nvSpPr>
          <p:spPr>
            <a:xfrm>
              <a:off x="1823975" y="2888350"/>
              <a:ext cx="1156675" cy="1655075"/>
            </a:xfrm>
            <a:custGeom>
              <a:rect b="b" l="l" r="r" t="t"/>
              <a:pathLst>
                <a:path extrusionOk="0" h="66203" w="46267">
                  <a:moveTo>
                    <a:pt x="5004" y="63746"/>
                  </a:moveTo>
                  <a:lnTo>
                    <a:pt x="5004" y="63746"/>
                  </a:lnTo>
                  <a:cubicBezTo>
                    <a:pt x="5004" y="63746"/>
                    <a:pt x="5004" y="63746"/>
                    <a:pt x="5003" y="63747"/>
                  </a:cubicBezTo>
                  <a:lnTo>
                    <a:pt x="5003" y="63747"/>
                  </a:lnTo>
                  <a:cubicBezTo>
                    <a:pt x="4977" y="63808"/>
                    <a:pt x="4964" y="63839"/>
                    <a:pt x="4964" y="63839"/>
                  </a:cubicBezTo>
                  <a:cubicBezTo>
                    <a:pt x="4964" y="63839"/>
                    <a:pt x="4977" y="63809"/>
                    <a:pt x="5004" y="63746"/>
                  </a:cubicBezTo>
                  <a:close/>
                  <a:moveTo>
                    <a:pt x="10108" y="0"/>
                  </a:moveTo>
                  <a:cubicBezTo>
                    <a:pt x="8340" y="4503"/>
                    <a:pt x="9174" y="10908"/>
                    <a:pt x="9174" y="10908"/>
                  </a:cubicBezTo>
                  <a:cubicBezTo>
                    <a:pt x="7873" y="16712"/>
                    <a:pt x="7072" y="35526"/>
                    <a:pt x="7072" y="35526"/>
                  </a:cubicBezTo>
                  <a:cubicBezTo>
                    <a:pt x="7072" y="35526"/>
                    <a:pt x="3703" y="45533"/>
                    <a:pt x="3036" y="49869"/>
                  </a:cubicBezTo>
                  <a:cubicBezTo>
                    <a:pt x="2402" y="54239"/>
                    <a:pt x="0" y="62278"/>
                    <a:pt x="0" y="62278"/>
                  </a:cubicBezTo>
                  <a:cubicBezTo>
                    <a:pt x="1896" y="63635"/>
                    <a:pt x="3233" y="63935"/>
                    <a:pt x="4045" y="63935"/>
                  </a:cubicBezTo>
                  <a:cubicBezTo>
                    <a:pt x="4664" y="63935"/>
                    <a:pt x="4978" y="63761"/>
                    <a:pt x="5003" y="63747"/>
                  </a:cubicBezTo>
                  <a:lnTo>
                    <a:pt x="5003" y="63747"/>
                  </a:lnTo>
                  <a:cubicBezTo>
                    <a:pt x="5704" y="62086"/>
                    <a:pt x="15691" y="38569"/>
                    <a:pt x="17246" y="34091"/>
                  </a:cubicBezTo>
                  <a:cubicBezTo>
                    <a:pt x="18847" y="29421"/>
                    <a:pt x="21282" y="16846"/>
                    <a:pt x="21282" y="16846"/>
                  </a:cubicBezTo>
                  <a:lnTo>
                    <a:pt x="33024" y="38428"/>
                  </a:lnTo>
                  <a:cubicBezTo>
                    <a:pt x="33024" y="38428"/>
                    <a:pt x="33391" y="46500"/>
                    <a:pt x="35793" y="51837"/>
                  </a:cubicBezTo>
                  <a:cubicBezTo>
                    <a:pt x="38194" y="57141"/>
                    <a:pt x="40463" y="66148"/>
                    <a:pt x="40463" y="66148"/>
                  </a:cubicBezTo>
                  <a:cubicBezTo>
                    <a:pt x="40875" y="66185"/>
                    <a:pt x="41258" y="66203"/>
                    <a:pt x="41614" y="66203"/>
                  </a:cubicBezTo>
                  <a:cubicBezTo>
                    <a:pt x="45982" y="66203"/>
                    <a:pt x="46267" y="63579"/>
                    <a:pt x="46267" y="63579"/>
                  </a:cubicBezTo>
                  <a:cubicBezTo>
                    <a:pt x="46267" y="63579"/>
                    <a:pt x="43665" y="56007"/>
                    <a:pt x="43331" y="51504"/>
                  </a:cubicBezTo>
                  <a:cubicBezTo>
                    <a:pt x="43031" y="46967"/>
                    <a:pt x="42397" y="37160"/>
                    <a:pt x="41263" y="32790"/>
                  </a:cubicBezTo>
                  <a:cubicBezTo>
                    <a:pt x="40129" y="28454"/>
                    <a:pt x="32724" y="6238"/>
                    <a:pt x="32724" y="6238"/>
                  </a:cubicBezTo>
                  <a:lnTo>
                    <a:pt x="31923" y="601"/>
                  </a:lnTo>
                  <a:cubicBezTo>
                    <a:pt x="28679" y="1461"/>
                    <a:pt x="25353" y="1891"/>
                    <a:pt x="22028" y="1891"/>
                  </a:cubicBezTo>
                  <a:cubicBezTo>
                    <a:pt x="18003" y="1891"/>
                    <a:pt x="13980" y="1261"/>
                    <a:pt x="1010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9"/>
            <p:cNvSpPr/>
            <p:nvPr/>
          </p:nvSpPr>
          <p:spPr>
            <a:xfrm>
              <a:off x="2194250" y="3215250"/>
              <a:ext cx="151800" cy="85075"/>
            </a:xfrm>
            <a:custGeom>
              <a:rect b="b" l="l" r="r" t="t"/>
              <a:pathLst>
                <a:path extrusionOk="0" fill="none" h="3403" w="6072">
                  <a:moveTo>
                    <a:pt x="0" y="0"/>
                  </a:moveTo>
                  <a:lnTo>
                    <a:pt x="5304" y="1535"/>
                  </a:lnTo>
                  <a:lnTo>
                    <a:pt x="6071" y="3403"/>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9"/>
            <p:cNvSpPr/>
            <p:nvPr/>
          </p:nvSpPr>
          <p:spPr>
            <a:xfrm>
              <a:off x="2820525" y="4477825"/>
              <a:ext cx="422825" cy="165125"/>
            </a:xfrm>
            <a:custGeom>
              <a:rect b="b" l="l" r="r" t="t"/>
              <a:pathLst>
                <a:path extrusionOk="0" fill="none" h="6605" w="16913">
                  <a:moveTo>
                    <a:pt x="734" y="1935"/>
                  </a:moveTo>
                  <a:cubicBezTo>
                    <a:pt x="734" y="1935"/>
                    <a:pt x="0" y="5504"/>
                    <a:pt x="601" y="6238"/>
                  </a:cubicBezTo>
                  <a:cubicBezTo>
                    <a:pt x="901" y="6605"/>
                    <a:pt x="1802" y="6538"/>
                    <a:pt x="2269" y="6538"/>
                  </a:cubicBezTo>
                  <a:cubicBezTo>
                    <a:pt x="3269" y="6571"/>
                    <a:pt x="4303" y="6505"/>
                    <a:pt x="5304" y="6438"/>
                  </a:cubicBezTo>
                  <a:cubicBezTo>
                    <a:pt x="7339" y="6305"/>
                    <a:pt x="9440" y="6338"/>
                    <a:pt x="11408" y="5704"/>
                  </a:cubicBezTo>
                  <a:cubicBezTo>
                    <a:pt x="13043" y="5204"/>
                    <a:pt x="14644" y="4470"/>
                    <a:pt x="16112" y="3569"/>
                  </a:cubicBezTo>
                  <a:cubicBezTo>
                    <a:pt x="16912" y="3036"/>
                    <a:pt x="16112" y="2168"/>
                    <a:pt x="16112" y="2168"/>
                  </a:cubicBezTo>
                  <a:lnTo>
                    <a:pt x="6405"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9"/>
            <p:cNvSpPr/>
            <p:nvPr/>
          </p:nvSpPr>
          <p:spPr>
            <a:xfrm>
              <a:off x="2837200" y="4532025"/>
              <a:ext cx="386125" cy="115100"/>
            </a:xfrm>
            <a:custGeom>
              <a:rect b="b" l="l" r="r" t="t"/>
              <a:pathLst>
                <a:path extrusionOk="0" fill="none" h="4604" w="15445">
                  <a:moveTo>
                    <a:pt x="0" y="2802"/>
                  </a:moveTo>
                  <a:cubicBezTo>
                    <a:pt x="0" y="2802"/>
                    <a:pt x="10908" y="4604"/>
                    <a:pt x="15445"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9"/>
            <p:cNvSpPr/>
            <p:nvPr/>
          </p:nvSpPr>
          <p:spPr>
            <a:xfrm>
              <a:off x="1803125" y="4436125"/>
              <a:ext cx="150125" cy="182650"/>
            </a:xfrm>
            <a:custGeom>
              <a:rect b="b" l="l" r="r" t="t"/>
              <a:pathLst>
                <a:path extrusionOk="0" fill="none" h="7306" w="6005">
                  <a:moveTo>
                    <a:pt x="1268" y="0"/>
                  </a:moveTo>
                  <a:cubicBezTo>
                    <a:pt x="1268" y="0"/>
                    <a:pt x="1" y="4303"/>
                    <a:pt x="167" y="5638"/>
                  </a:cubicBezTo>
                  <a:cubicBezTo>
                    <a:pt x="367" y="7005"/>
                    <a:pt x="1735" y="7305"/>
                    <a:pt x="3303" y="7272"/>
                  </a:cubicBezTo>
                  <a:cubicBezTo>
                    <a:pt x="4904" y="7239"/>
                    <a:pt x="5538" y="6538"/>
                    <a:pt x="5771" y="5471"/>
                  </a:cubicBezTo>
                  <a:cubicBezTo>
                    <a:pt x="6005" y="4403"/>
                    <a:pt x="5771" y="934"/>
                    <a:pt x="5771" y="9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9"/>
            <p:cNvSpPr/>
            <p:nvPr/>
          </p:nvSpPr>
          <p:spPr>
            <a:xfrm>
              <a:off x="1807300" y="4561200"/>
              <a:ext cx="140125" cy="11700"/>
            </a:xfrm>
            <a:custGeom>
              <a:rect b="b" l="l" r="r" t="t"/>
              <a:pathLst>
                <a:path extrusionOk="0" fill="none" h="468" w="5605">
                  <a:moveTo>
                    <a:pt x="0" y="1"/>
                  </a:moveTo>
                  <a:lnTo>
                    <a:pt x="5604" y="4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9"/>
            <p:cNvSpPr/>
            <p:nvPr/>
          </p:nvSpPr>
          <p:spPr>
            <a:xfrm>
              <a:off x="2153375" y="1089550"/>
              <a:ext cx="241025" cy="285225"/>
            </a:xfrm>
            <a:custGeom>
              <a:rect b="b" l="l" r="r" t="t"/>
              <a:pathLst>
                <a:path extrusionOk="0" fill="none" h="11409" w="9641">
                  <a:moveTo>
                    <a:pt x="801" y="9874"/>
                  </a:moveTo>
                  <a:cubicBezTo>
                    <a:pt x="1268" y="9007"/>
                    <a:pt x="1568" y="8473"/>
                    <a:pt x="1568" y="8473"/>
                  </a:cubicBezTo>
                  <a:cubicBezTo>
                    <a:pt x="1568" y="8473"/>
                    <a:pt x="1" y="4737"/>
                    <a:pt x="401" y="4270"/>
                  </a:cubicBezTo>
                  <a:cubicBezTo>
                    <a:pt x="768" y="3803"/>
                    <a:pt x="1668" y="5104"/>
                    <a:pt x="1668" y="5104"/>
                  </a:cubicBezTo>
                  <a:cubicBezTo>
                    <a:pt x="1668" y="5104"/>
                    <a:pt x="768" y="2136"/>
                    <a:pt x="1335" y="1869"/>
                  </a:cubicBezTo>
                  <a:cubicBezTo>
                    <a:pt x="1935" y="1602"/>
                    <a:pt x="2969" y="4371"/>
                    <a:pt x="2969" y="4371"/>
                  </a:cubicBezTo>
                  <a:cubicBezTo>
                    <a:pt x="2969" y="4371"/>
                    <a:pt x="2669" y="401"/>
                    <a:pt x="3270" y="201"/>
                  </a:cubicBezTo>
                  <a:cubicBezTo>
                    <a:pt x="3870" y="1"/>
                    <a:pt x="4604" y="4004"/>
                    <a:pt x="4604" y="4004"/>
                  </a:cubicBezTo>
                  <a:cubicBezTo>
                    <a:pt x="4604" y="4004"/>
                    <a:pt x="5371" y="468"/>
                    <a:pt x="5871" y="434"/>
                  </a:cubicBezTo>
                  <a:cubicBezTo>
                    <a:pt x="6338" y="401"/>
                    <a:pt x="5871" y="7706"/>
                    <a:pt x="5871" y="7706"/>
                  </a:cubicBezTo>
                  <a:cubicBezTo>
                    <a:pt x="6805" y="8173"/>
                    <a:pt x="9641" y="7039"/>
                    <a:pt x="9607" y="7973"/>
                  </a:cubicBezTo>
                  <a:cubicBezTo>
                    <a:pt x="9574" y="8874"/>
                    <a:pt x="4204" y="11042"/>
                    <a:pt x="4204" y="11042"/>
                  </a:cubicBezTo>
                  <a:cubicBezTo>
                    <a:pt x="4103" y="11142"/>
                    <a:pt x="4003" y="11275"/>
                    <a:pt x="3937" y="1140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9"/>
            <p:cNvSpPr/>
            <p:nvPr/>
          </p:nvSpPr>
          <p:spPr>
            <a:xfrm>
              <a:off x="1883175" y="1333075"/>
              <a:ext cx="375300" cy="772225"/>
            </a:xfrm>
            <a:custGeom>
              <a:rect b="b" l="l" r="r" t="t"/>
              <a:pathLst>
                <a:path extrusionOk="0" fill="none" h="30889" w="15012">
                  <a:moveTo>
                    <a:pt x="3070" y="30889"/>
                  </a:moveTo>
                  <a:lnTo>
                    <a:pt x="1" y="20882"/>
                  </a:lnTo>
                  <a:lnTo>
                    <a:pt x="11009" y="0"/>
                  </a:lnTo>
                  <a:lnTo>
                    <a:pt x="15012" y="2102"/>
                  </a:lnTo>
                  <a:lnTo>
                    <a:pt x="7973" y="21115"/>
                  </a:lnTo>
                  <a:lnTo>
                    <a:pt x="9941" y="2745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9"/>
            <p:cNvSpPr/>
            <p:nvPr/>
          </p:nvSpPr>
          <p:spPr>
            <a:xfrm>
              <a:off x="2295975" y="1835925"/>
              <a:ext cx="25" cy="72575"/>
            </a:xfrm>
            <a:custGeom>
              <a:rect b="b" l="l" r="r" t="t"/>
              <a:pathLst>
                <a:path extrusionOk="0" fill="none" h="2903" w="1">
                  <a:moveTo>
                    <a:pt x="1" y="2902"/>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9"/>
            <p:cNvSpPr/>
            <p:nvPr/>
          </p:nvSpPr>
          <p:spPr>
            <a:xfrm>
              <a:off x="2662900" y="2306250"/>
              <a:ext cx="368625" cy="390650"/>
            </a:xfrm>
            <a:custGeom>
              <a:rect b="b" l="l" r="r" t="t"/>
              <a:pathLst>
                <a:path extrusionOk="0" h="15626" w="14745">
                  <a:moveTo>
                    <a:pt x="568" y="1"/>
                  </a:moveTo>
                  <a:lnTo>
                    <a:pt x="1" y="7306"/>
                  </a:lnTo>
                  <a:cubicBezTo>
                    <a:pt x="1" y="7306"/>
                    <a:pt x="8740" y="14178"/>
                    <a:pt x="10742" y="15245"/>
                  </a:cubicBezTo>
                  <a:cubicBezTo>
                    <a:pt x="11281" y="15524"/>
                    <a:pt x="11821" y="15626"/>
                    <a:pt x="12321" y="15626"/>
                  </a:cubicBezTo>
                  <a:cubicBezTo>
                    <a:pt x="13677" y="15626"/>
                    <a:pt x="14745" y="14878"/>
                    <a:pt x="14745" y="14878"/>
                  </a:cubicBezTo>
                  <a:cubicBezTo>
                    <a:pt x="11142" y="14845"/>
                    <a:pt x="2869" y="7339"/>
                    <a:pt x="2869" y="7339"/>
                  </a:cubicBezTo>
                  <a:cubicBezTo>
                    <a:pt x="2869" y="7339"/>
                    <a:pt x="3370" y="2303"/>
                    <a:pt x="2869" y="2303"/>
                  </a:cubicBezTo>
                  <a:cubicBezTo>
                    <a:pt x="2369" y="2303"/>
                    <a:pt x="1569" y="6606"/>
                    <a:pt x="1569" y="6606"/>
                  </a:cubicBezTo>
                  <a:lnTo>
                    <a:pt x="5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9"/>
            <p:cNvSpPr/>
            <p:nvPr/>
          </p:nvSpPr>
          <p:spPr>
            <a:xfrm>
              <a:off x="1959900" y="1375600"/>
              <a:ext cx="298575" cy="657150"/>
            </a:xfrm>
            <a:custGeom>
              <a:rect b="b" l="l" r="r" t="t"/>
              <a:pathLst>
                <a:path extrusionOk="0" h="26286" w="11943">
                  <a:moveTo>
                    <a:pt x="11242" y="0"/>
                  </a:moveTo>
                  <a:lnTo>
                    <a:pt x="3637" y="18413"/>
                  </a:lnTo>
                  <a:cubicBezTo>
                    <a:pt x="3637" y="18413"/>
                    <a:pt x="3635" y="18413"/>
                    <a:pt x="3631" y="18413"/>
                  </a:cubicBezTo>
                  <a:cubicBezTo>
                    <a:pt x="3493" y="18413"/>
                    <a:pt x="974" y="18445"/>
                    <a:pt x="1" y="20748"/>
                  </a:cubicBezTo>
                  <a:lnTo>
                    <a:pt x="4070" y="20015"/>
                  </a:lnTo>
                  <a:lnTo>
                    <a:pt x="5438" y="26286"/>
                  </a:lnTo>
                  <a:lnTo>
                    <a:pt x="6872" y="25752"/>
                  </a:lnTo>
                  <a:lnTo>
                    <a:pt x="4904" y="19381"/>
                  </a:lnTo>
                  <a:lnTo>
                    <a:pt x="11943" y="367"/>
                  </a:lnTo>
                  <a:lnTo>
                    <a:pt x="112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9"/>
            <p:cNvSpPr/>
            <p:nvPr/>
          </p:nvSpPr>
          <p:spPr>
            <a:xfrm>
              <a:off x="2114175" y="1398050"/>
              <a:ext cx="496225" cy="478500"/>
            </a:xfrm>
            <a:custGeom>
              <a:rect b="b" l="l" r="r" t="t"/>
              <a:pathLst>
                <a:path extrusionOk="0" h="19140" w="19849">
                  <a:moveTo>
                    <a:pt x="12669" y="1"/>
                  </a:moveTo>
                  <a:cubicBezTo>
                    <a:pt x="11779" y="1"/>
                    <a:pt x="10768" y="424"/>
                    <a:pt x="9774" y="1737"/>
                  </a:cubicBezTo>
                  <a:cubicBezTo>
                    <a:pt x="9774" y="1737"/>
                    <a:pt x="9750" y="1737"/>
                    <a:pt x="9704" y="1737"/>
                  </a:cubicBezTo>
                  <a:cubicBezTo>
                    <a:pt x="9008" y="1737"/>
                    <a:pt x="3331" y="1825"/>
                    <a:pt x="1735" y="4673"/>
                  </a:cubicBezTo>
                  <a:cubicBezTo>
                    <a:pt x="1" y="7675"/>
                    <a:pt x="2269" y="15381"/>
                    <a:pt x="5605" y="17949"/>
                  </a:cubicBezTo>
                  <a:cubicBezTo>
                    <a:pt x="6688" y="18792"/>
                    <a:pt x="7768" y="19139"/>
                    <a:pt x="8754" y="19139"/>
                  </a:cubicBezTo>
                  <a:cubicBezTo>
                    <a:pt x="10772" y="19139"/>
                    <a:pt x="12395" y="17684"/>
                    <a:pt x="12843" y="16048"/>
                  </a:cubicBezTo>
                  <a:cubicBezTo>
                    <a:pt x="12843" y="16048"/>
                    <a:pt x="10575" y="14847"/>
                    <a:pt x="11742" y="12011"/>
                  </a:cubicBezTo>
                  <a:cubicBezTo>
                    <a:pt x="11742" y="12011"/>
                    <a:pt x="11819" y="11985"/>
                    <a:pt x="11945" y="11985"/>
                  </a:cubicBezTo>
                  <a:cubicBezTo>
                    <a:pt x="12289" y="11985"/>
                    <a:pt x="12998" y="12182"/>
                    <a:pt x="13510" y="13646"/>
                  </a:cubicBezTo>
                  <a:cubicBezTo>
                    <a:pt x="13510" y="13646"/>
                    <a:pt x="14978" y="13546"/>
                    <a:pt x="14044" y="10143"/>
                  </a:cubicBezTo>
                  <a:cubicBezTo>
                    <a:pt x="13143" y="6774"/>
                    <a:pt x="15112" y="7241"/>
                    <a:pt x="17213" y="6274"/>
                  </a:cubicBezTo>
                  <a:cubicBezTo>
                    <a:pt x="19348" y="5307"/>
                    <a:pt x="19848" y="3572"/>
                    <a:pt x="19381" y="2505"/>
                  </a:cubicBezTo>
                  <a:cubicBezTo>
                    <a:pt x="19059" y="1713"/>
                    <a:pt x="18554" y="1215"/>
                    <a:pt x="17225" y="1215"/>
                  </a:cubicBezTo>
                  <a:cubicBezTo>
                    <a:pt x="16762" y="1215"/>
                    <a:pt x="16200" y="1275"/>
                    <a:pt x="15512" y="1404"/>
                  </a:cubicBezTo>
                  <a:cubicBezTo>
                    <a:pt x="15512" y="1404"/>
                    <a:pt x="14289" y="1"/>
                    <a:pt x="1266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0" name="Google Shape;1630;p49"/>
          <p:cNvSpPr txBox="1"/>
          <p:nvPr>
            <p:ph idx="1" type="subTitle"/>
          </p:nvPr>
        </p:nvSpPr>
        <p:spPr>
          <a:xfrm>
            <a:off x="3061650" y="1880838"/>
            <a:ext cx="3020700" cy="225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Consiste en calcular el valor de una empresa </a:t>
            </a:r>
            <a:r>
              <a:rPr lang="en"/>
              <a:t>multiplicando</a:t>
            </a:r>
            <a:r>
              <a:rPr lang="en"/>
              <a:t> sus ventas por un numero, este </a:t>
            </a:r>
            <a:r>
              <a:rPr lang="en"/>
              <a:t>último</a:t>
            </a:r>
            <a:r>
              <a:rPr lang="en"/>
              <a:t> </a:t>
            </a:r>
            <a:r>
              <a:rPr lang="en"/>
              <a:t>según</a:t>
            </a:r>
            <a:r>
              <a:rPr lang="en"/>
              <a:t> la coyuntura del mercado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50"/>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t>
            </a:r>
            <a:r>
              <a:rPr lang="en"/>
              <a:t>atio Precio / Ventas</a:t>
            </a:r>
            <a:endParaRPr/>
          </a:p>
        </p:txBody>
      </p:sp>
      <p:sp>
        <p:nvSpPr>
          <p:cNvPr id="1636" name="Google Shape;1636;p50"/>
          <p:cNvSpPr txBox="1"/>
          <p:nvPr>
            <p:ph idx="1" type="body"/>
          </p:nvPr>
        </p:nvSpPr>
        <p:spPr>
          <a:xfrm>
            <a:off x="5281000" y="1693475"/>
            <a:ext cx="3083400" cy="203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Usualmente se usa el ratio Precio/ventas para la rentabilidad promedio de las empresas </a:t>
            </a:r>
            <a:endParaRPr/>
          </a:p>
        </p:txBody>
      </p:sp>
      <p:sp>
        <p:nvSpPr>
          <p:cNvPr id="1637" name="Google Shape;1637;p50"/>
          <p:cNvSpPr txBox="1"/>
          <p:nvPr/>
        </p:nvSpPr>
        <p:spPr>
          <a:xfrm>
            <a:off x="1308075" y="2087425"/>
            <a:ext cx="3556200" cy="14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Precio/ventas =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(precio/beneficio)/(</a:t>
            </a:r>
            <a:r>
              <a:rPr lang="en">
                <a:latin typeface="Montserrat"/>
                <a:ea typeface="Montserrat"/>
                <a:cs typeface="Montserrat"/>
                <a:sym typeface="Montserrat"/>
              </a:rPr>
              <a:t>beneficio</a:t>
            </a:r>
            <a:r>
              <a:rPr lang="en">
                <a:latin typeface="Montserrat"/>
                <a:ea typeface="Montserrat"/>
                <a:cs typeface="Montserrat"/>
                <a:sym typeface="Montserrat"/>
              </a:rPr>
              <a:t>/ventas)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El numerador es el mismo PER y el denominador se le conoce como rentabilidad sobre ventas</a:t>
            </a:r>
            <a:endParaRPr>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51"/>
          <p:cNvSpPr txBox="1"/>
          <p:nvPr>
            <p:ph idx="1" type="subTitle"/>
          </p:nvPr>
        </p:nvSpPr>
        <p:spPr>
          <a:xfrm>
            <a:off x="1499475" y="-71325"/>
            <a:ext cx="5526600" cy="18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Ejemplo uso de los multiplicadores de ventas</a:t>
            </a:r>
            <a:endParaRPr/>
          </a:p>
        </p:txBody>
      </p:sp>
      <p:pic>
        <p:nvPicPr>
          <p:cNvPr id="1643" name="Google Shape;1643;p51"/>
          <p:cNvPicPr preferRelativeResize="0"/>
          <p:nvPr/>
        </p:nvPicPr>
        <p:blipFill rotWithShape="1">
          <a:blip r:embed="rId3">
            <a:alphaModFix/>
          </a:blip>
          <a:srcRect b="24770" l="13619" r="16465" t="42863"/>
          <a:stretch/>
        </p:blipFill>
        <p:spPr>
          <a:xfrm>
            <a:off x="1235900" y="1813275"/>
            <a:ext cx="6478924" cy="1686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52"/>
          <p:cNvSpPr/>
          <p:nvPr/>
        </p:nvSpPr>
        <p:spPr>
          <a:xfrm>
            <a:off x="1643775" y="910300"/>
            <a:ext cx="4854154" cy="2711664"/>
          </a:xfrm>
          <a:custGeom>
            <a:rect b="b" l="l" r="r" t="t"/>
            <a:pathLst>
              <a:path extrusionOk="0" h="74221" w="114249">
                <a:moveTo>
                  <a:pt x="1" y="0"/>
                </a:moveTo>
                <a:lnTo>
                  <a:pt x="1" y="74220"/>
                </a:lnTo>
                <a:lnTo>
                  <a:pt x="114249" y="74220"/>
                </a:lnTo>
                <a:lnTo>
                  <a:pt x="114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9" name="Google Shape;1649;p52"/>
          <p:cNvGrpSpPr/>
          <p:nvPr/>
        </p:nvGrpSpPr>
        <p:grpSpPr>
          <a:xfrm>
            <a:off x="1797232" y="1058638"/>
            <a:ext cx="3144197" cy="2446019"/>
            <a:chOff x="1473724" y="1481467"/>
            <a:chExt cx="2267395" cy="1764168"/>
          </a:xfrm>
        </p:grpSpPr>
        <p:sp>
          <p:nvSpPr>
            <p:cNvPr id="1650" name="Google Shape;1650;p52"/>
            <p:cNvSpPr/>
            <p:nvPr/>
          </p:nvSpPr>
          <p:spPr>
            <a:xfrm>
              <a:off x="1515186" y="1762769"/>
              <a:ext cx="2183362" cy="1382002"/>
            </a:xfrm>
            <a:custGeom>
              <a:rect b="b" l="l" r="r" t="t"/>
              <a:pathLst>
                <a:path extrusionOk="0" h="41131" w="64981">
                  <a:moveTo>
                    <a:pt x="0" y="1"/>
                  </a:moveTo>
                  <a:lnTo>
                    <a:pt x="0" y="41130"/>
                  </a:lnTo>
                  <a:lnTo>
                    <a:pt x="64980" y="41130"/>
                  </a:lnTo>
                  <a:lnTo>
                    <a:pt x="64980" y="1"/>
                  </a:lnTo>
                  <a:close/>
                </a:path>
              </a:pathLst>
            </a:custGeom>
            <a:solidFill>
              <a:srgbClr val="FFFFFF"/>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2"/>
            <p:cNvSpPr/>
            <p:nvPr/>
          </p:nvSpPr>
          <p:spPr>
            <a:xfrm>
              <a:off x="1473724" y="1481467"/>
              <a:ext cx="2267395" cy="1764168"/>
            </a:xfrm>
            <a:custGeom>
              <a:rect b="b" l="l" r="r" t="t"/>
              <a:pathLst>
                <a:path extrusionOk="0" h="52505" w="67482">
                  <a:moveTo>
                    <a:pt x="66247" y="8373"/>
                  </a:moveTo>
                  <a:lnTo>
                    <a:pt x="66214" y="49502"/>
                  </a:lnTo>
                  <a:lnTo>
                    <a:pt x="1268" y="49502"/>
                  </a:lnTo>
                  <a:lnTo>
                    <a:pt x="1268" y="8373"/>
                  </a:lnTo>
                  <a:close/>
                  <a:moveTo>
                    <a:pt x="0" y="0"/>
                  </a:moveTo>
                  <a:lnTo>
                    <a:pt x="0" y="52504"/>
                  </a:lnTo>
                  <a:lnTo>
                    <a:pt x="67482" y="52504"/>
                  </a:lnTo>
                  <a:lnTo>
                    <a:pt x="67482" y="3603"/>
                  </a:lnTo>
                  <a:lnTo>
                    <a:pt x="21582" y="3603"/>
                  </a:lnTo>
                  <a:lnTo>
                    <a:pt x="20348" y="0"/>
                  </a:lnTo>
                  <a:close/>
                </a:path>
              </a:pathLst>
            </a:custGeom>
            <a:solidFill>
              <a:schemeClr val="accent1"/>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2"/>
            <p:cNvSpPr/>
            <p:nvPr/>
          </p:nvSpPr>
          <p:spPr>
            <a:xfrm>
              <a:off x="2198889" y="1648460"/>
              <a:ext cx="1084944" cy="66158"/>
            </a:xfrm>
            <a:custGeom>
              <a:rect b="b" l="l" r="r" t="t"/>
              <a:pathLst>
                <a:path extrusionOk="0" h="1969" w="32290">
                  <a:moveTo>
                    <a:pt x="0" y="0"/>
                  </a:moveTo>
                  <a:lnTo>
                    <a:pt x="0" y="1968"/>
                  </a:lnTo>
                  <a:lnTo>
                    <a:pt x="32290" y="1968"/>
                  </a:lnTo>
                  <a:lnTo>
                    <a:pt x="32290" y="0"/>
                  </a:lnTo>
                  <a:close/>
                </a:path>
              </a:pathLst>
            </a:custGeom>
            <a:solidFill>
              <a:srgbClr val="FFFFFF"/>
            </a:solid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2"/>
            <p:cNvSpPr/>
            <p:nvPr/>
          </p:nvSpPr>
          <p:spPr>
            <a:xfrm>
              <a:off x="1536489" y="1637238"/>
              <a:ext cx="32525" cy="65050"/>
            </a:xfrm>
            <a:custGeom>
              <a:rect b="b" l="l" r="r" t="t"/>
              <a:pathLst>
                <a:path extrusionOk="0" fill="none" h="1936" w="968">
                  <a:moveTo>
                    <a:pt x="934" y="1"/>
                  </a:moveTo>
                  <a:lnTo>
                    <a:pt x="0" y="901"/>
                  </a:lnTo>
                  <a:lnTo>
                    <a:pt x="968" y="1935"/>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2"/>
            <p:cNvSpPr/>
            <p:nvPr/>
          </p:nvSpPr>
          <p:spPr>
            <a:xfrm>
              <a:off x="1536489" y="1667512"/>
              <a:ext cx="69518" cy="34"/>
            </a:xfrm>
            <a:custGeom>
              <a:rect b="b" l="l" r="r" t="t"/>
              <a:pathLst>
                <a:path extrusionOk="0" fill="none" h="1" w="2069">
                  <a:moveTo>
                    <a:pt x="0" y="0"/>
                  </a:moveTo>
                  <a:lnTo>
                    <a:pt x="2068"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2"/>
            <p:cNvSpPr/>
            <p:nvPr/>
          </p:nvSpPr>
          <p:spPr>
            <a:xfrm>
              <a:off x="1743838" y="1637238"/>
              <a:ext cx="32525" cy="65050"/>
            </a:xfrm>
            <a:custGeom>
              <a:rect b="b" l="l" r="r" t="t"/>
              <a:pathLst>
                <a:path extrusionOk="0" fill="none" h="1936" w="968">
                  <a:moveTo>
                    <a:pt x="34" y="1"/>
                  </a:moveTo>
                  <a:lnTo>
                    <a:pt x="968" y="901"/>
                  </a:lnTo>
                  <a:lnTo>
                    <a:pt x="0" y="1935"/>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2"/>
            <p:cNvSpPr/>
            <p:nvPr/>
          </p:nvSpPr>
          <p:spPr>
            <a:xfrm>
              <a:off x="1706844" y="1667512"/>
              <a:ext cx="69518" cy="34"/>
            </a:xfrm>
            <a:custGeom>
              <a:rect b="b" l="l" r="r" t="t"/>
              <a:pathLst>
                <a:path extrusionOk="0" fill="none" h="1" w="2069">
                  <a:moveTo>
                    <a:pt x="2069" y="0"/>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2"/>
            <p:cNvSpPr/>
            <p:nvPr/>
          </p:nvSpPr>
          <p:spPr>
            <a:xfrm>
              <a:off x="1852535" y="1638380"/>
              <a:ext cx="74021" cy="62798"/>
            </a:xfrm>
            <a:custGeom>
              <a:rect b="b" l="l" r="r" t="t"/>
              <a:pathLst>
                <a:path extrusionOk="0" fill="none" h="1869" w="2203">
                  <a:moveTo>
                    <a:pt x="2202" y="767"/>
                  </a:moveTo>
                  <a:cubicBezTo>
                    <a:pt x="2069" y="334"/>
                    <a:pt x="1702" y="33"/>
                    <a:pt x="1268" y="0"/>
                  </a:cubicBezTo>
                  <a:cubicBezTo>
                    <a:pt x="1" y="0"/>
                    <a:pt x="1" y="1868"/>
                    <a:pt x="1268" y="1868"/>
                  </a:cubicBezTo>
                  <a:cubicBezTo>
                    <a:pt x="1469" y="1868"/>
                    <a:pt x="1669" y="1801"/>
                    <a:pt x="1836" y="1668"/>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2"/>
            <p:cNvSpPr/>
            <p:nvPr/>
          </p:nvSpPr>
          <p:spPr>
            <a:xfrm>
              <a:off x="1905221" y="1638380"/>
              <a:ext cx="24696" cy="29165"/>
            </a:xfrm>
            <a:custGeom>
              <a:rect b="b" l="l" r="r" t="t"/>
              <a:pathLst>
                <a:path extrusionOk="0" fill="none" h="868" w="735">
                  <a:moveTo>
                    <a:pt x="1" y="867"/>
                  </a:moveTo>
                  <a:lnTo>
                    <a:pt x="735" y="867"/>
                  </a:lnTo>
                  <a:lnTo>
                    <a:pt x="735"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2"/>
            <p:cNvSpPr/>
            <p:nvPr/>
          </p:nvSpPr>
          <p:spPr>
            <a:xfrm>
              <a:off x="2035254" y="1633878"/>
              <a:ext cx="57187" cy="74021"/>
            </a:xfrm>
            <a:custGeom>
              <a:rect b="b" l="l" r="r" t="t"/>
              <a:pathLst>
                <a:path extrusionOk="0" fill="none" h="2203" w="1702">
                  <a:moveTo>
                    <a:pt x="1701" y="668"/>
                  </a:moveTo>
                  <a:lnTo>
                    <a:pt x="834" y="1"/>
                  </a:lnTo>
                  <a:lnTo>
                    <a:pt x="0" y="668"/>
                  </a:lnTo>
                  <a:lnTo>
                    <a:pt x="0" y="2202"/>
                  </a:lnTo>
                  <a:lnTo>
                    <a:pt x="1701" y="2202"/>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2"/>
            <p:cNvSpPr/>
            <p:nvPr/>
          </p:nvSpPr>
          <p:spPr>
            <a:xfrm>
              <a:off x="2052055" y="1670872"/>
              <a:ext cx="21336" cy="34776"/>
            </a:xfrm>
            <a:custGeom>
              <a:rect b="b" l="l" r="r" t="t"/>
              <a:pathLst>
                <a:path extrusionOk="0" h="1035" w="635">
                  <a:moveTo>
                    <a:pt x="0" y="0"/>
                  </a:moveTo>
                  <a:lnTo>
                    <a:pt x="0" y="1035"/>
                  </a:lnTo>
                  <a:lnTo>
                    <a:pt x="634" y="1035"/>
                  </a:lnTo>
                  <a:lnTo>
                    <a:pt x="63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2"/>
            <p:cNvSpPr/>
            <p:nvPr/>
          </p:nvSpPr>
          <p:spPr>
            <a:xfrm>
              <a:off x="2018421" y="1656289"/>
              <a:ext cx="16867" cy="15725"/>
            </a:xfrm>
            <a:custGeom>
              <a:rect b="b" l="l" r="r" t="t"/>
              <a:pathLst>
                <a:path extrusionOk="0" fill="none" h="468" w="502">
                  <a:moveTo>
                    <a:pt x="501" y="1"/>
                  </a:moveTo>
                  <a:lnTo>
                    <a:pt x="1" y="4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2"/>
            <p:cNvSpPr/>
            <p:nvPr/>
          </p:nvSpPr>
          <p:spPr>
            <a:xfrm>
              <a:off x="2092409" y="1656289"/>
              <a:ext cx="14582" cy="14616"/>
            </a:xfrm>
            <a:custGeom>
              <a:rect b="b" l="l" r="r" t="t"/>
              <a:pathLst>
                <a:path extrusionOk="0" fill="none" h="435" w="434">
                  <a:moveTo>
                    <a:pt x="0" y="1"/>
                  </a:moveTo>
                  <a:lnTo>
                    <a:pt x="434" y="43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2"/>
            <p:cNvSpPr/>
            <p:nvPr/>
          </p:nvSpPr>
          <p:spPr>
            <a:xfrm>
              <a:off x="2081186" y="1544232"/>
              <a:ext cx="43747" cy="44856"/>
            </a:xfrm>
            <a:custGeom>
              <a:rect b="b" l="l" r="r" t="t"/>
              <a:pathLst>
                <a:path extrusionOk="0" fill="none" h="1335" w="1302">
                  <a:moveTo>
                    <a:pt x="1" y="0"/>
                  </a:moveTo>
                  <a:lnTo>
                    <a:pt x="1302" y="133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2"/>
            <p:cNvSpPr/>
            <p:nvPr/>
          </p:nvSpPr>
          <p:spPr>
            <a:xfrm>
              <a:off x="2081186" y="1544232"/>
              <a:ext cx="44890" cy="44856"/>
            </a:xfrm>
            <a:custGeom>
              <a:rect b="b" l="l" r="r" t="t"/>
              <a:pathLst>
                <a:path extrusionOk="0" fill="none" h="1335" w="1336">
                  <a:moveTo>
                    <a:pt x="1335" y="0"/>
                  </a:moveTo>
                  <a:lnTo>
                    <a:pt x="1" y="133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2"/>
            <p:cNvSpPr/>
            <p:nvPr/>
          </p:nvSpPr>
          <p:spPr>
            <a:xfrm>
              <a:off x="3583093" y="1660792"/>
              <a:ext cx="87461" cy="34"/>
            </a:xfrm>
            <a:custGeom>
              <a:rect b="b" l="l" r="r" t="t"/>
              <a:pathLst>
                <a:path extrusionOk="0" fill="none" h="1" w="2603">
                  <a:moveTo>
                    <a:pt x="0" y="0"/>
                  </a:moveTo>
                  <a:lnTo>
                    <a:pt x="2602"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2"/>
            <p:cNvSpPr/>
            <p:nvPr/>
          </p:nvSpPr>
          <p:spPr>
            <a:xfrm>
              <a:off x="3583093" y="1679843"/>
              <a:ext cx="87461" cy="34"/>
            </a:xfrm>
            <a:custGeom>
              <a:rect b="b" l="l" r="r" t="t"/>
              <a:pathLst>
                <a:path extrusionOk="0" fill="none" h="1" w="2603">
                  <a:moveTo>
                    <a:pt x="0" y="0"/>
                  </a:moveTo>
                  <a:lnTo>
                    <a:pt x="2602"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2"/>
            <p:cNvSpPr/>
            <p:nvPr/>
          </p:nvSpPr>
          <p:spPr>
            <a:xfrm>
              <a:off x="3583093" y="1700003"/>
              <a:ext cx="87461" cy="34"/>
            </a:xfrm>
            <a:custGeom>
              <a:rect b="b" l="l" r="r" t="t"/>
              <a:pathLst>
                <a:path extrusionOk="0" fill="none" h="1" w="2603">
                  <a:moveTo>
                    <a:pt x="0" y="1"/>
                  </a:moveTo>
                  <a:lnTo>
                    <a:pt x="2602"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2"/>
            <p:cNvSpPr/>
            <p:nvPr/>
          </p:nvSpPr>
          <p:spPr>
            <a:xfrm>
              <a:off x="3583093" y="1719055"/>
              <a:ext cx="87461" cy="34"/>
            </a:xfrm>
            <a:custGeom>
              <a:rect b="b" l="l" r="r" t="t"/>
              <a:pathLst>
                <a:path extrusionOk="0" fill="none" h="1" w="2603">
                  <a:moveTo>
                    <a:pt x="0" y="1"/>
                  </a:moveTo>
                  <a:lnTo>
                    <a:pt x="2602"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9" name="Google Shape;1669;p52"/>
          <p:cNvSpPr txBox="1"/>
          <p:nvPr>
            <p:ph type="title"/>
          </p:nvPr>
        </p:nvSpPr>
        <p:spPr>
          <a:xfrm>
            <a:off x="2249700" y="1451950"/>
            <a:ext cx="2645700" cy="191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OTROS MULTIPLOS</a:t>
            </a:r>
            <a:endParaRPr sz="2800"/>
          </a:p>
        </p:txBody>
      </p:sp>
      <p:grpSp>
        <p:nvGrpSpPr>
          <p:cNvPr id="1670" name="Google Shape;1670;p52"/>
          <p:cNvGrpSpPr/>
          <p:nvPr/>
        </p:nvGrpSpPr>
        <p:grpSpPr>
          <a:xfrm>
            <a:off x="1406026" y="2018043"/>
            <a:ext cx="776400" cy="787200"/>
            <a:chOff x="680272" y="1473432"/>
            <a:chExt cx="776400" cy="787200"/>
          </a:xfrm>
        </p:grpSpPr>
        <p:sp>
          <p:nvSpPr>
            <p:cNvPr id="1671" name="Google Shape;1671;p52"/>
            <p:cNvSpPr/>
            <p:nvPr/>
          </p:nvSpPr>
          <p:spPr>
            <a:xfrm rot="5400000">
              <a:off x="674872" y="1478832"/>
              <a:ext cx="787200" cy="7764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2"/>
            <p:cNvSpPr/>
            <p:nvPr/>
          </p:nvSpPr>
          <p:spPr>
            <a:xfrm>
              <a:off x="887617" y="1654655"/>
              <a:ext cx="361709" cy="43446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5</a:t>
              </a:r>
            </a:p>
          </p:txBody>
        </p:sp>
      </p:grpSp>
      <p:sp>
        <p:nvSpPr>
          <p:cNvPr id="1673" name="Google Shape;1673;p52"/>
          <p:cNvSpPr/>
          <p:nvPr/>
        </p:nvSpPr>
        <p:spPr>
          <a:xfrm>
            <a:off x="4379483" y="2480103"/>
            <a:ext cx="38136" cy="34"/>
          </a:xfrm>
          <a:custGeom>
            <a:rect b="b" l="l" r="r" t="t"/>
            <a:pathLst>
              <a:path extrusionOk="0" h="1" w="1135">
                <a:moveTo>
                  <a:pt x="1" y="0"/>
                </a:moveTo>
                <a:lnTo>
                  <a:pt x="1135"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4" name="Google Shape;1674;p52"/>
          <p:cNvGrpSpPr/>
          <p:nvPr/>
        </p:nvGrpSpPr>
        <p:grpSpPr>
          <a:xfrm>
            <a:off x="2402161" y="2221179"/>
            <a:ext cx="5327214" cy="2394080"/>
            <a:chOff x="2402161" y="2221179"/>
            <a:chExt cx="5327214" cy="2394080"/>
          </a:xfrm>
        </p:grpSpPr>
        <p:grpSp>
          <p:nvGrpSpPr>
            <p:cNvPr id="1675" name="Google Shape;1675;p52"/>
            <p:cNvGrpSpPr/>
            <p:nvPr/>
          </p:nvGrpSpPr>
          <p:grpSpPr>
            <a:xfrm>
              <a:off x="3135188" y="4172520"/>
              <a:ext cx="1146636" cy="433780"/>
              <a:chOff x="2735552" y="4172520"/>
              <a:chExt cx="1146636" cy="433780"/>
            </a:xfrm>
          </p:grpSpPr>
          <p:sp>
            <p:nvSpPr>
              <p:cNvPr id="1676" name="Google Shape;1676;p52"/>
              <p:cNvSpPr/>
              <p:nvPr/>
            </p:nvSpPr>
            <p:spPr>
              <a:xfrm>
                <a:off x="2735552" y="4172520"/>
                <a:ext cx="847358" cy="429307"/>
              </a:xfrm>
              <a:custGeom>
                <a:rect b="b" l="l" r="r" t="t"/>
                <a:pathLst>
                  <a:path extrusionOk="0" h="12777" w="25219">
                    <a:moveTo>
                      <a:pt x="435" y="1"/>
                    </a:moveTo>
                    <a:cubicBezTo>
                      <a:pt x="168" y="1"/>
                      <a:pt x="1" y="268"/>
                      <a:pt x="101" y="534"/>
                    </a:cubicBezTo>
                    <a:lnTo>
                      <a:pt x="5405" y="12543"/>
                    </a:lnTo>
                    <a:cubicBezTo>
                      <a:pt x="5471" y="12676"/>
                      <a:pt x="5605" y="12777"/>
                      <a:pt x="5738" y="12777"/>
                    </a:cubicBezTo>
                    <a:lnTo>
                      <a:pt x="24819" y="12777"/>
                    </a:lnTo>
                    <a:cubicBezTo>
                      <a:pt x="25052" y="12743"/>
                      <a:pt x="25219" y="12510"/>
                      <a:pt x="25152" y="12276"/>
                    </a:cubicBezTo>
                    <a:lnTo>
                      <a:pt x="19848" y="234"/>
                    </a:lnTo>
                    <a:cubicBezTo>
                      <a:pt x="19815" y="101"/>
                      <a:pt x="19682" y="1"/>
                      <a:pt x="1951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2"/>
              <p:cNvSpPr/>
              <p:nvPr/>
            </p:nvSpPr>
            <p:spPr>
              <a:xfrm>
                <a:off x="2798318" y="4202794"/>
                <a:ext cx="724080" cy="367651"/>
              </a:xfrm>
              <a:custGeom>
                <a:rect b="b" l="l" r="r" t="t"/>
                <a:pathLst>
                  <a:path extrusionOk="0" h="10942" w="21550">
                    <a:moveTo>
                      <a:pt x="368" y="0"/>
                    </a:moveTo>
                    <a:cubicBezTo>
                      <a:pt x="134" y="0"/>
                      <a:pt x="1" y="234"/>
                      <a:pt x="101" y="467"/>
                    </a:cubicBezTo>
                    <a:lnTo>
                      <a:pt x="4604" y="10741"/>
                    </a:lnTo>
                    <a:cubicBezTo>
                      <a:pt x="4638" y="10841"/>
                      <a:pt x="4771" y="10908"/>
                      <a:pt x="4871" y="10942"/>
                    </a:cubicBezTo>
                    <a:lnTo>
                      <a:pt x="21183" y="10942"/>
                    </a:lnTo>
                    <a:cubicBezTo>
                      <a:pt x="21383" y="10942"/>
                      <a:pt x="21550" y="10675"/>
                      <a:pt x="21450" y="10475"/>
                    </a:cubicBezTo>
                    <a:lnTo>
                      <a:pt x="16946" y="201"/>
                    </a:lnTo>
                    <a:cubicBezTo>
                      <a:pt x="16880" y="67"/>
                      <a:pt x="16780" y="0"/>
                      <a:pt x="16646"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2"/>
              <p:cNvSpPr/>
              <p:nvPr/>
            </p:nvSpPr>
            <p:spPr>
              <a:xfrm>
                <a:off x="2919380" y="4574885"/>
                <a:ext cx="962808" cy="31416"/>
              </a:xfrm>
              <a:custGeom>
                <a:rect b="b" l="l" r="r" t="t"/>
                <a:pathLst>
                  <a:path extrusionOk="0" h="935" w="28655">
                    <a:moveTo>
                      <a:pt x="0" y="1"/>
                    </a:moveTo>
                    <a:lnTo>
                      <a:pt x="0" y="935"/>
                    </a:lnTo>
                    <a:lnTo>
                      <a:pt x="28654" y="935"/>
                    </a:lnTo>
                    <a:lnTo>
                      <a:pt x="28654"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2"/>
              <p:cNvSpPr/>
              <p:nvPr/>
            </p:nvSpPr>
            <p:spPr>
              <a:xfrm>
                <a:off x="2919380" y="4574885"/>
                <a:ext cx="467410" cy="31416"/>
              </a:xfrm>
              <a:custGeom>
                <a:rect b="b" l="l" r="r" t="t"/>
                <a:pathLst>
                  <a:path extrusionOk="0" h="935" w="13911">
                    <a:moveTo>
                      <a:pt x="0" y="1"/>
                    </a:moveTo>
                    <a:lnTo>
                      <a:pt x="0" y="935"/>
                    </a:lnTo>
                    <a:lnTo>
                      <a:pt x="13910" y="935"/>
                    </a:lnTo>
                    <a:lnTo>
                      <a:pt x="1391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52"/>
            <p:cNvGrpSpPr/>
            <p:nvPr/>
          </p:nvGrpSpPr>
          <p:grpSpPr>
            <a:xfrm>
              <a:off x="2402161" y="3745801"/>
              <a:ext cx="561566" cy="861623"/>
              <a:chOff x="2002558" y="3603410"/>
              <a:chExt cx="642230" cy="985387"/>
            </a:xfrm>
          </p:grpSpPr>
          <p:sp>
            <p:nvSpPr>
              <p:cNvPr id="1681" name="Google Shape;1681;p52"/>
              <p:cNvSpPr/>
              <p:nvPr/>
            </p:nvSpPr>
            <p:spPr>
              <a:xfrm>
                <a:off x="2002558" y="3729982"/>
                <a:ext cx="103152" cy="80136"/>
              </a:xfrm>
              <a:custGeom>
                <a:rect b="b" l="l" r="r" t="t"/>
                <a:pathLst>
                  <a:path extrusionOk="0" h="2385" w="3070">
                    <a:moveTo>
                      <a:pt x="939" y="1"/>
                    </a:moveTo>
                    <a:cubicBezTo>
                      <a:pt x="904" y="1"/>
                      <a:pt x="869" y="3"/>
                      <a:pt x="834" y="8"/>
                    </a:cubicBezTo>
                    <a:cubicBezTo>
                      <a:pt x="301" y="74"/>
                      <a:pt x="0" y="608"/>
                      <a:pt x="134" y="1108"/>
                    </a:cubicBezTo>
                    <a:cubicBezTo>
                      <a:pt x="301" y="1609"/>
                      <a:pt x="701" y="2009"/>
                      <a:pt x="1235" y="2176"/>
                    </a:cubicBezTo>
                    <a:cubicBezTo>
                      <a:pt x="1735" y="2315"/>
                      <a:pt x="2235" y="2384"/>
                      <a:pt x="2755" y="2384"/>
                    </a:cubicBezTo>
                    <a:cubicBezTo>
                      <a:pt x="2859" y="2384"/>
                      <a:pt x="2964" y="2382"/>
                      <a:pt x="3069" y="2376"/>
                    </a:cubicBezTo>
                    <a:cubicBezTo>
                      <a:pt x="3069" y="2376"/>
                      <a:pt x="2769" y="1542"/>
                      <a:pt x="2736" y="1475"/>
                    </a:cubicBezTo>
                    <a:cubicBezTo>
                      <a:pt x="2481" y="935"/>
                      <a:pt x="1651"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2"/>
              <p:cNvSpPr/>
              <p:nvPr/>
            </p:nvSpPr>
            <p:spPr>
              <a:xfrm>
                <a:off x="2004809" y="3603410"/>
                <a:ext cx="639979" cy="985387"/>
              </a:xfrm>
              <a:custGeom>
                <a:rect b="b" l="l" r="r" t="t"/>
                <a:pathLst>
                  <a:path extrusionOk="0" h="29327" w="19047">
                    <a:moveTo>
                      <a:pt x="5229" y="6575"/>
                    </a:moveTo>
                    <a:cubicBezTo>
                      <a:pt x="5209" y="6575"/>
                      <a:pt x="5190" y="6575"/>
                      <a:pt x="5170" y="6577"/>
                    </a:cubicBezTo>
                    <a:cubicBezTo>
                      <a:pt x="4437" y="6677"/>
                      <a:pt x="3803" y="7844"/>
                      <a:pt x="3669" y="8478"/>
                    </a:cubicBezTo>
                    <a:cubicBezTo>
                      <a:pt x="3669" y="8545"/>
                      <a:pt x="3569" y="9279"/>
                      <a:pt x="3569" y="9412"/>
                    </a:cubicBezTo>
                    <a:cubicBezTo>
                      <a:pt x="4170" y="9279"/>
                      <a:pt x="4770" y="9079"/>
                      <a:pt x="5304" y="8778"/>
                    </a:cubicBezTo>
                    <a:cubicBezTo>
                      <a:pt x="5737" y="8478"/>
                      <a:pt x="6038" y="8011"/>
                      <a:pt x="6104" y="7477"/>
                    </a:cubicBezTo>
                    <a:cubicBezTo>
                      <a:pt x="6104" y="6964"/>
                      <a:pt x="5704" y="6575"/>
                      <a:pt x="5229" y="6575"/>
                    </a:cubicBezTo>
                    <a:close/>
                    <a:moveTo>
                      <a:pt x="8940" y="19419"/>
                    </a:moveTo>
                    <a:cubicBezTo>
                      <a:pt x="9373" y="19786"/>
                      <a:pt x="9874" y="20120"/>
                      <a:pt x="10407" y="20353"/>
                    </a:cubicBezTo>
                    <a:cubicBezTo>
                      <a:pt x="10274" y="20687"/>
                      <a:pt x="10141" y="20987"/>
                      <a:pt x="10007" y="21287"/>
                    </a:cubicBezTo>
                    <a:cubicBezTo>
                      <a:pt x="9574" y="22321"/>
                      <a:pt x="9173" y="23155"/>
                      <a:pt x="8873" y="23722"/>
                    </a:cubicBezTo>
                    <a:cubicBezTo>
                      <a:pt x="8806" y="23856"/>
                      <a:pt x="8740" y="23956"/>
                      <a:pt x="8706" y="24056"/>
                    </a:cubicBezTo>
                    <a:lnTo>
                      <a:pt x="8640" y="24056"/>
                    </a:lnTo>
                    <a:cubicBezTo>
                      <a:pt x="8640" y="23922"/>
                      <a:pt x="8640" y="23789"/>
                      <a:pt x="8606" y="23656"/>
                    </a:cubicBezTo>
                    <a:cubicBezTo>
                      <a:pt x="8506" y="23022"/>
                      <a:pt x="8373" y="22088"/>
                      <a:pt x="8139" y="20987"/>
                    </a:cubicBezTo>
                    <a:cubicBezTo>
                      <a:pt x="8072" y="20620"/>
                      <a:pt x="8006" y="20253"/>
                      <a:pt x="7906" y="19886"/>
                    </a:cubicBezTo>
                    <a:cubicBezTo>
                      <a:pt x="8273" y="19753"/>
                      <a:pt x="8606" y="19586"/>
                      <a:pt x="8940" y="19419"/>
                    </a:cubicBezTo>
                    <a:close/>
                    <a:moveTo>
                      <a:pt x="4018" y="0"/>
                    </a:moveTo>
                    <a:cubicBezTo>
                      <a:pt x="3902" y="0"/>
                      <a:pt x="3784" y="23"/>
                      <a:pt x="3669" y="72"/>
                    </a:cubicBezTo>
                    <a:cubicBezTo>
                      <a:pt x="3002" y="439"/>
                      <a:pt x="2835" y="1740"/>
                      <a:pt x="2935" y="2407"/>
                    </a:cubicBezTo>
                    <a:cubicBezTo>
                      <a:pt x="2935" y="2474"/>
                      <a:pt x="3169" y="3308"/>
                      <a:pt x="3202" y="3308"/>
                    </a:cubicBezTo>
                    <a:cubicBezTo>
                      <a:pt x="3169" y="3508"/>
                      <a:pt x="3136" y="3741"/>
                      <a:pt x="3102" y="4008"/>
                    </a:cubicBezTo>
                    <a:cubicBezTo>
                      <a:pt x="3069" y="4442"/>
                      <a:pt x="3036" y="4976"/>
                      <a:pt x="3002" y="5509"/>
                    </a:cubicBezTo>
                    <a:cubicBezTo>
                      <a:pt x="3002" y="6143"/>
                      <a:pt x="3002" y="6744"/>
                      <a:pt x="3036" y="7344"/>
                    </a:cubicBezTo>
                    <a:cubicBezTo>
                      <a:pt x="3102" y="8011"/>
                      <a:pt x="3202" y="8678"/>
                      <a:pt x="3402" y="9345"/>
                    </a:cubicBezTo>
                    <a:lnTo>
                      <a:pt x="3402" y="9379"/>
                    </a:lnTo>
                    <a:cubicBezTo>
                      <a:pt x="3269" y="9179"/>
                      <a:pt x="2935" y="8678"/>
                      <a:pt x="2902" y="8645"/>
                    </a:cubicBezTo>
                    <a:cubicBezTo>
                      <a:pt x="2534" y="8220"/>
                      <a:pt x="1663" y="7652"/>
                      <a:pt x="999" y="7652"/>
                    </a:cubicBezTo>
                    <a:cubicBezTo>
                      <a:pt x="881" y="7652"/>
                      <a:pt x="768" y="7670"/>
                      <a:pt x="667" y="7711"/>
                    </a:cubicBezTo>
                    <a:cubicBezTo>
                      <a:pt x="167" y="7944"/>
                      <a:pt x="0" y="8511"/>
                      <a:pt x="267" y="8978"/>
                    </a:cubicBezTo>
                    <a:cubicBezTo>
                      <a:pt x="567" y="9412"/>
                      <a:pt x="1067" y="9679"/>
                      <a:pt x="1601" y="9712"/>
                    </a:cubicBezTo>
                    <a:cubicBezTo>
                      <a:pt x="2202" y="9712"/>
                      <a:pt x="2835" y="9612"/>
                      <a:pt x="3402" y="9445"/>
                    </a:cubicBezTo>
                    <a:cubicBezTo>
                      <a:pt x="3603" y="10113"/>
                      <a:pt x="3836" y="10746"/>
                      <a:pt x="4103" y="11380"/>
                    </a:cubicBezTo>
                    <a:cubicBezTo>
                      <a:pt x="4270" y="11747"/>
                      <a:pt x="4437" y="12114"/>
                      <a:pt x="4603" y="12481"/>
                    </a:cubicBezTo>
                    <a:cubicBezTo>
                      <a:pt x="4503" y="12314"/>
                      <a:pt x="4403" y="12181"/>
                      <a:pt x="4403" y="12181"/>
                    </a:cubicBezTo>
                    <a:cubicBezTo>
                      <a:pt x="4039" y="11761"/>
                      <a:pt x="3183" y="11177"/>
                      <a:pt x="2522" y="11177"/>
                    </a:cubicBezTo>
                    <a:cubicBezTo>
                      <a:pt x="2395" y="11177"/>
                      <a:pt x="2276" y="11198"/>
                      <a:pt x="2168" y="11247"/>
                    </a:cubicBezTo>
                    <a:cubicBezTo>
                      <a:pt x="1668" y="11480"/>
                      <a:pt x="1501" y="12047"/>
                      <a:pt x="1768" y="12514"/>
                    </a:cubicBezTo>
                    <a:cubicBezTo>
                      <a:pt x="2068" y="12948"/>
                      <a:pt x="2569" y="13215"/>
                      <a:pt x="3102" y="13248"/>
                    </a:cubicBezTo>
                    <a:cubicBezTo>
                      <a:pt x="3703" y="13248"/>
                      <a:pt x="4303" y="13181"/>
                      <a:pt x="4870" y="12981"/>
                    </a:cubicBezTo>
                    <a:cubicBezTo>
                      <a:pt x="4937" y="13115"/>
                      <a:pt x="5004" y="13282"/>
                      <a:pt x="5070" y="13415"/>
                    </a:cubicBezTo>
                    <a:cubicBezTo>
                      <a:pt x="5404" y="14082"/>
                      <a:pt x="5737" y="14749"/>
                      <a:pt x="6071" y="15416"/>
                    </a:cubicBezTo>
                    <a:cubicBezTo>
                      <a:pt x="6171" y="15650"/>
                      <a:pt x="6271" y="15883"/>
                      <a:pt x="6371" y="16117"/>
                    </a:cubicBezTo>
                    <a:lnTo>
                      <a:pt x="6171" y="15850"/>
                    </a:lnTo>
                    <a:cubicBezTo>
                      <a:pt x="5835" y="15430"/>
                      <a:pt x="4959" y="14846"/>
                      <a:pt x="4292" y="14846"/>
                    </a:cubicBezTo>
                    <a:cubicBezTo>
                      <a:pt x="4164" y="14846"/>
                      <a:pt x="4044" y="14868"/>
                      <a:pt x="3936" y="14916"/>
                    </a:cubicBezTo>
                    <a:cubicBezTo>
                      <a:pt x="3469" y="15150"/>
                      <a:pt x="3269" y="15717"/>
                      <a:pt x="3536" y="16184"/>
                    </a:cubicBezTo>
                    <a:cubicBezTo>
                      <a:pt x="3869" y="16584"/>
                      <a:pt x="4370" y="16851"/>
                      <a:pt x="4870" y="16917"/>
                    </a:cubicBezTo>
                    <a:cubicBezTo>
                      <a:pt x="5471" y="16917"/>
                      <a:pt x="6038" y="16817"/>
                      <a:pt x="6605" y="16651"/>
                    </a:cubicBezTo>
                    <a:cubicBezTo>
                      <a:pt x="6705" y="16884"/>
                      <a:pt x="6772" y="17118"/>
                      <a:pt x="6872" y="17384"/>
                    </a:cubicBezTo>
                    <a:cubicBezTo>
                      <a:pt x="6905" y="17551"/>
                      <a:pt x="6972" y="17685"/>
                      <a:pt x="7038" y="17851"/>
                    </a:cubicBezTo>
                    <a:lnTo>
                      <a:pt x="7172" y="18352"/>
                    </a:lnTo>
                    <a:cubicBezTo>
                      <a:pt x="7239" y="18652"/>
                      <a:pt x="7305" y="18986"/>
                      <a:pt x="7372" y="19319"/>
                    </a:cubicBezTo>
                    <a:cubicBezTo>
                      <a:pt x="7439" y="19519"/>
                      <a:pt x="7472" y="19719"/>
                      <a:pt x="7505" y="19920"/>
                    </a:cubicBezTo>
                    <a:cubicBezTo>
                      <a:pt x="7405" y="19686"/>
                      <a:pt x="7205" y="19252"/>
                      <a:pt x="7172" y="19219"/>
                    </a:cubicBezTo>
                    <a:cubicBezTo>
                      <a:pt x="6836" y="18700"/>
                      <a:pt x="5970" y="17931"/>
                      <a:pt x="5263" y="17931"/>
                    </a:cubicBezTo>
                    <a:cubicBezTo>
                      <a:pt x="5198" y="17931"/>
                      <a:pt x="5133" y="17937"/>
                      <a:pt x="5070" y="17952"/>
                    </a:cubicBezTo>
                    <a:cubicBezTo>
                      <a:pt x="4570" y="18085"/>
                      <a:pt x="4303" y="18652"/>
                      <a:pt x="4503" y="19119"/>
                    </a:cubicBezTo>
                    <a:cubicBezTo>
                      <a:pt x="4770" y="19619"/>
                      <a:pt x="5204" y="19953"/>
                      <a:pt x="5737" y="20086"/>
                    </a:cubicBezTo>
                    <a:cubicBezTo>
                      <a:pt x="6038" y="20136"/>
                      <a:pt x="6338" y="20161"/>
                      <a:pt x="6638" y="20161"/>
                    </a:cubicBezTo>
                    <a:cubicBezTo>
                      <a:pt x="6938" y="20161"/>
                      <a:pt x="7239" y="20136"/>
                      <a:pt x="7539" y="20086"/>
                    </a:cubicBezTo>
                    <a:cubicBezTo>
                      <a:pt x="7605" y="20420"/>
                      <a:pt x="7672" y="20754"/>
                      <a:pt x="7739" y="21087"/>
                    </a:cubicBezTo>
                    <a:cubicBezTo>
                      <a:pt x="7906" y="22188"/>
                      <a:pt x="8039" y="23089"/>
                      <a:pt x="8106" y="23756"/>
                    </a:cubicBezTo>
                    <a:cubicBezTo>
                      <a:pt x="8106" y="23856"/>
                      <a:pt x="8139" y="23956"/>
                      <a:pt x="8139" y="24056"/>
                    </a:cubicBezTo>
                    <a:lnTo>
                      <a:pt x="5938" y="24056"/>
                    </a:lnTo>
                    <a:lnTo>
                      <a:pt x="6204" y="29326"/>
                    </a:lnTo>
                    <a:lnTo>
                      <a:pt x="11075" y="29326"/>
                    </a:lnTo>
                    <a:lnTo>
                      <a:pt x="11341" y="24056"/>
                    </a:lnTo>
                    <a:lnTo>
                      <a:pt x="9273" y="24056"/>
                    </a:lnTo>
                    <a:cubicBezTo>
                      <a:pt x="9273" y="24023"/>
                      <a:pt x="9307" y="23989"/>
                      <a:pt x="9307" y="23956"/>
                    </a:cubicBezTo>
                    <a:cubicBezTo>
                      <a:pt x="9607" y="23355"/>
                      <a:pt x="10007" y="22521"/>
                      <a:pt x="10407" y="21454"/>
                    </a:cubicBezTo>
                    <a:cubicBezTo>
                      <a:pt x="10574" y="21120"/>
                      <a:pt x="10708" y="20787"/>
                      <a:pt x="10841" y="20420"/>
                    </a:cubicBezTo>
                    <a:cubicBezTo>
                      <a:pt x="11300" y="20522"/>
                      <a:pt x="11758" y="20565"/>
                      <a:pt x="12217" y="20565"/>
                    </a:cubicBezTo>
                    <a:cubicBezTo>
                      <a:pt x="12359" y="20565"/>
                      <a:pt x="12501" y="20561"/>
                      <a:pt x="12642" y="20553"/>
                    </a:cubicBezTo>
                    <a:cubicBezTo>
                      <a:pt x="13176" y="20487"/>
                      <a:pt x="13643" y="20153"/>
                      <a:pt x="13943" y="19719"/>
                    </a:cubicBezTo>
                    <a:cubicBezTo>
                      <a:pt x="14143" y="19252"/>
                      <a:pt x="13943" y="18685"/>
                      <a:pt x="13443" y="18485"/>
                    </a:cubicBezTo>
                    <a:cubicBezTo>
                      <a:pt x="13357" y="18457"/>
                      <a:pt x="13266" y="18444"/>
                      <a:pt x="13171" y="18444"/>
                    </a:cubicBezTo>
                    <a:cubicBezTo>
                      <a:pt x="12491" y="18444"/>
                      <a:pt x="11626" y="19118"/>
                      <a:pt x="11275" y="19586"/>
                    </a:cubicBezTo>
                    <a:cubicBezTo>
                      <a:pt x="11241" y="19619"/>
                      <a:pt x="11041" y="20020"/>
                      <a:pt x="10908" y="20220"/>
                    </a:cubicBezTo>
                    <a:cubicBezTo>
                      <a:pt x="10975" y="20086"/>
                      <a:pt x="11041" y="19920"/>
                      <a:pt x="11075" y="19786"/>
                    </a:cubicBezTo>
                    <a:cubicBezTo>
                      <a:pt x="11208" y="19486"/>
                      <a:pt x="11308" y="19152"/>
                      <a:pt x="11408" y="18852"/>
                    </a:cubicBezTo>
                    <a:lnTo>
                      <a:pt x="11542" y="18352"/>
                    </a:lnTo>
                    <a:cubicBezTo>
                      <a:pt x="11608" y="18185"/>
                      <a:pt x="11642" y="18018"/>
                      <a:pt x="11675" y="17818"/>
                    </a:cubicBezTo>
                    <a:cubicBezTo>
                      <a:pt x="11775" y="17418"/>
                      <a:pt x="11875" y="17018"/>
                      <a:pt x="11942" y="16617"/>
                    </a:cubicBezTo>
                    <a:cubicBezTo>
                      <a:pt x="12476" y="16817"/>
                      <a:pt x="13043" y="16951"/>
                      <a:pt x="13643" y="16984"/>
                    </a:cubicBezTo>
                    <a:cubicBezTo>
                      <a:pt x="14177" y="16984"/>
                      <a:pt x="14677" y="16751"/>
                      <a:pt x="15044" y="16350"/>
                    </a:cubicBezTo>
                    <a:cubicBezTo>
                      <a:pt x="15344" y="15917"/>
                      <a:pt x="15211" y="15316"/>
                      <a:pt x="14744" y="15083"/>
                    </a:cubicBezTo>
                    <a:cubicBezTo>
                      <a:pt x="14609" y="15015"/>
                      <a:pt x="14454" y="14986"/>
                      <a:pt x="14289" y="14986"/>
                    </a:cubicBezTo>
                    <a:cubicBezTo>
                      <a:pt x="13634" y="14986"/>
                      <a:pt x="12815" y="15444"/>
                      <a:pt x="12442" y="15817"/>
                    </a:cubicBezTo>
                    <a:cubicBezTo>
                      <a:pt x="12409" y="15850"/>
                      <a:pt x="12109" y="16250"/>
                      <a:pt x="11942" y="16450"/>
                    </a:cubicBezTo>
                    <a:cubicBezTo>
                      <a:pt x="11975" y="16184"/>
                      <a:pt x="12042" y="15950"/>
                      <a:pt x="12075" y="15683"/>
                    </a:cubicBezTo>
                    <a:cubicBezTo>
                      <a:pt x="12142" y="14949"/>
                      <a:pt x="12209" y="14216"/>
                      <a:pt x="12309" y="13448"/>
                    </a:cubicBezTo>
                    <a:cubicBezTo>
                      <a:pt x="12309" y="13215"/>
                      <a:pt x="12342" y="13015"/>
                      <a:pt x="12376" y="12781"/>
                    </a:cubicBezTo>
                    <a:cubicBezTo>
                      <a:pt x="12943" y="13015"/>
                      <a:pt x="13543" y="13148"/>
                      <a:pt x="14143" y="13181"/>
                    </a:cubicBezTo>
                    <a:cubicBezTo>
                      <a:pt x="14677" y="13181"/>
                      <a:pt x="15178" y="12948"/>
                      <a:pt x="15544" y="12548"/>
                    </a:cubicBezTo>
                    <a:cubicBezTo>
                      <a:pt x="15811" y="12114"/>
                      <a:pt x="15678" y="11547"/>
                      <a:pt x="15244" y="11280"/>
                    </a:cubicBezTo>
                    <a:cubicBezTo>
                      <a:pt x="15114" y="11215"/>
                      <a:pt x="14966" y="11187"/>
                      <a:pt x="14807" y="11187"/>
                    </a:cubicBezTo>
                    <a:cubicBezTo>
                      <a:pt x="14149" y="11187"/>
                      <a:pt x="13319" y="11671"/>
                      <a:pt x="12943" y="12047"/>
                    </a:cubicBezTo>
                    <a:cubicBezTo>
                      <a:pt x="12909" y="12081"/>
                      <a:pt x="12476" y="12614"/>
                      <a:pt x="12376" y="12748"/>
                    </a:cubicBezTo>
                    <a:cubicBezTo>
                      <a:pt x="12409" y="12247"/>
                      <a:pt x="12476" y="11747"/>
                      <a:pt x="12542" y="11280"/>
                    </a:cubicBezTo>
                    <a:cubicBezTo>
                      <a:pt x="12642" y="10613"/>
                      <a:pt x="12776" y="9946"/>
                      <a:pt x="12976" y="9312"/>
                    </a:cubicBezTo>
                    <a:cubicBezTo>
                      <a:pt x="13543" y="9546"/>
                      <a:pt x="14143" y="9679"/>
                      <a:pt x="14744" y="9712"/>
                    </a:cubicBezTo>
                    <a:cubicBezTo>
                      <a:pt x="15311" y="9712"/>
                      <a:pt x="15811" y="9479"/>
                      <a:pt x="16145" y="9079"/>
                    </a:cubicBezTo>
                    <a:cubicBezTo>
                      <a:pt x="16445" y="8645"/>
                      <a:pt x="16312" y="8044"/>
                      <a:pt x="15845" y="7811"/>
                    </a:cubicBezTo>
                    <a:cubicBezTo>
                      <a:pt x="15717" y="7744"/>
                      <a:pt x="15566" y="7714"/>
                      <a:pt x="15402" y="7714"/>
                    </a:cubicBezTo>
                    <a:cubicBezTo>
                      <a:pt x="14756" y="7714"/>
                      <a:pt x="13916" y="8172"/>
                      <a:pt x="13543" y="8545"/>
                    </a:cubicBezTo>
                    <a:cubicBezTo>
                      <a:pt x="13510" y="8578"/>
                      <a:pt x="13043" y="9179"/>
                      <a:pt x="12976" y="9279"/>
                    </a:cubicBezTo>
                    <a:cubicBezTo>
                      <a:pt x="12976" y="9245"/>
                      <a:pt x="13009" y="9212"/>
                      <a:pt x="13009" y="9179"/>
                    </a:cubicBezTo>
                    <a:cubicBezTo>
                      <a:pt x="13209" y="8511"/>
                      <a:pt x="13476" y="7911"/>
                      <a:pt x="13810" y="7311"/>
                    </a:cubicBezTo>
                    <a:cubicBezTo>
                      <a:pt x="13977" y="6977"/>
                      <a:pt x="14143" y="6677"/>
                      <a:pt x="14344" y="6377"/>
                    </a:cubicBezTo>
                    <a:cubicBezTo>
                      <a:pt x="14844" y="6677"/>
                      <a:pt x="15411" y="6877"/>
                      <a:pt x="16011" y="6977"/>
                    </a:cubicBezTo>
                    <a:cubicBezTo>
                      <a:pt x="16080" y="6986"/>
                      <a:pt x="16148" y="6990"/>
                      <a:pt x="16216" y="6990"/>
                    </a:cubicBezTo>
                    <a:cubicBezTo>
                      <a:pt x="16680" y="6990"/>
                      <a:pt x="17130" y="6797"/>
                      <a:pt x="17479" y="6477"/>
                    </a:cubicBezTo>
                    <a:cubicBezTo>
                      <a:pt x="17813" y="6076"/>
                      <a:pt x="17746" y="5476"/>
                      <a:pt x="17312" y="5176"/>
                    </a:cubicBezTo>
                    <a:cubicBezTo>
                      <a:pt x="17156" y="5072"/>
                      <a:pt x="16958" y="5029"/>
                      <a:pt x="16740" y="5029"/>
                    </a:cubicBezTo>
                    <a:cubicBezTo>
                      <a:pt x="16118" y="5029"/>
                      <a:pt x="15339" y="5380"/>
                      <a:pt x="14944" y="5676"/>
                    </a:cubicBezTo>
                    <a:cubicBezTo>
                      <a:pt x="14911" y="5709"/>
                      <a:pt x="14677" y="5976"/>
                      <a:pt x="14477" y="6143"/>
                    </a:cubicBezTo>
                    <a:cubicBezTo>
                      <a:pt x="14544" y="6010"/>
                      <a:pt x="14644" y="5876"/>
                      <a:pt x="14711" y="5743"/>
                    </a:cubicBezTo>
                    <a:cubicBezTo>
                      <a:pt x="15044" y="5276"/>
                      <a:pt x="15344" y="4875"/>
                      <a:pt x="15611" y="4542"/>
                    </a:cubicBezTo>
                    <a:lnTo>
                      <a:pt x="16078" y="3975"/>
                    </a:lnTo>
                    <a:cubicBezTo>
                      <a:pt x="16679" y="3975"/>
                      <a:pt x="17279" y="3908"/>
                      <a:pt x="17846" y="3708"/>
                    </a:cubicBezTo>
                    <a:cubicBezTo>
                      <a:pt x="18346" y="3541"/>
                      <a:pt x="18747" y="3108"/>
                      <a:pt x="18914" y="2607"/>
                    </a:cubicBezTo>
                    <a:cubicBezTo>
                      <a:pt x="19047" y="2107"/>
                      <a:pt x="18680" y="1606"/>
                      <a:pt x="18180" y="1540"/>
                    </a:cubicBezTo>
                    <a:cubicBezTo>
                      <a:pt x="18146" y="1535"/>
                      <a:pt x="18113" y="1533"/>
                      <a:pt x="18079" y="1533"/>
                    </a:cubicBezTo>
                    <a:cubicBezTo>
                      <a:pt x="17368" y="1533"/>
                      <a:pt x="16565" y="2501"/>
                      <a:pt x="16278" y="3074"/>
                    </a:cubicBezTo>
                    <a:cubicBezTo>
                      <a:pt x="16278" y="3108"/>
                      <a:pt x="16011" y="3975"/>
                      <a:pt x="16011" y="3975"/>
                    </a:cubicBezTo>
                    <a:cubicBezTo>
                      <a:pt x="15878" y="4142"/>
                      <a:pt x="15711" y="4308"/>
                      <a:pt x="15578" y="4509"/>
                    </a:cubicBezTo>
                    <a:cubicBezTo>
                      <a:pt x="15278" y="4842"/>
                      <a:pt x="14944" y="5242"/>
                      <a:pt x="14644" y="5709"/>
                    </a:cubicBezTo>
                    <a:cubicBezTo>
                      <a:pt x="14277" y="6210"/>
                      <a:pt x="13977" y="6710"/>
                      <a:pt x="13676" y="7244"/>
                    </a:cubicBezTo>
                    <a:cubicBezTo>
                      <a:pt x="13343" y="7844"/>
                      <a:pt x="13076" y="8478"/>
                      <a:pt x="12843" y="9112"/>
                    </a:cubicBezTo>
                    <a:lnTo>
                      <a:pt x="12843" y="8278"/>
                    </a:lnTo>
                    <a:cubicBezTo>
                      <a:pt x="12742" y="7611"/>
                      <a:pt x="12209" y="6377"/>
                      <a:pt x="11475" y="6243"/>
                    </a:cubicBezTo>
                    <a:cubicBezTo>
                      <a:pt x="11438" y="6238"/>
                      <a:pt x="11401" y="6236"/>
                      <a:pt x="11365" y="6236"/>
                    </a:cubicBezTo>
                    <a:cubicBezTo>
                      <a:pt x="10908" y="6236"/>
                      <a:pt x="10505" y="6614"/>
                      <a:pt x="10474" y="7077"/>
                    </a:cubicBezTo>
                    <a:cubicBezTo>
                      <a:pt x="10508" y="7611"/>
                      <a:pt x="10741" y="8111"/>
                      <a:pt x="11175" y="8445"/>
                    </a:cubicBezTo>
                    <a:cubicBezTo>
                      <a:pt x="11675" y="8778"/>
                      <a:pt x="12242" y="9045"/>
                      <a:pt x="12843" y="9212"/>
                    </a:cubicBezTo>
                    <a:cubicBezTo>
                      <a:pt x="12642" y="9879"/>
                      <a:pt x="12476" y="10546"/>
                      <a:pt x="12342" y="11247"/>
                    </a:cubicBezTo>
                    <a:cubicBezTo>
                      <a:pt x="12275" y="11614"/>
                      <a:pt x="12209" y="12014"/>
                      <a:pt x="12175" y="12414"/>
                    </a:cubicBezTo>
                    <a:lnTo>
                      <a:pt x="12175" y="12047"/>
                    </a:lnTo>
                    <a:cubicBezTo>
                      <a:pt x="12075" y="11380"/>
                      <a:pt x="11542" y="10179"/>
                      <a:pt x="10808" y="10046"/>
                    </a:cubicBezTo>
                    <a:cubicBezTo>
                      <a:pt x="10752" y="10035"/>
                      <a:pt x="10697" y="10030"/>
                      <a:pt x="10644" y="10030"/>
                    </a:cubicBezTo>
                    <a:cubicBezTo>
                      <a:pt x="10182" y="10030"/>
                      <a:pt x="9807" y="10402"/>
                      <a:pt x="9807" y="10880"/>
                    </a:cubicBezTo>
                    <a:cubicBezTo>
                      <a:pt x="9807" y="11414"/>
                      <a:pt x="10074" y="11914"/>
                      <a:pt x="10508" y="12247"/>
                    </a:cubicBezTo>
                    <a:cubicBezTo>
                      <a:pt x="11008" y="12581"/>
                      <a:pt x="11542" y="12815"/>
                      <a:pt x="12109" y="12981"/>
                    </a:cubicBezTo>
                    <a:cubicBezTo>
                      <a:pt x="12109" y="13148"/>
                      <a:pt x="12075" y="13315"/>
                      <a:pt x="12042" y="13448"/>
                    </a:cubicBezTo>
                    <a:cubicBezTo>
                      <a:pt x="11975" y="14182"/>
                      <a:pt x="11875" y="14949"/>
                      <a:pt x="11775" y="15650"/>
                    </a:cubicBezTo>
                    <a:cubicBezTo>
                      <a:pt x="11742" y="15917"/>
                      <a:pt x="11675" y="16184"/>
                      <a:pt x="11642" y="16417"/>
                    </a:cubicBezTo>
                    <a:lnTo>
                      <a:pt x="11642" y="16084"/>
                    </a:lnTo>
                    <a:cubicBezTo>
                      <a:pt x="11575" y="15450"/>
                      <a:pt x="11008" y="14216"/>
                      <a:pt x="10274" y="14082"/>
                    </a:cubicBezTo>
                    <a:cubicBezTo>
                      <a:pt x="10235" y="14077"/>
                      <a:pt x="10195" y="14074"/>
                      <a:pt x="10156" y="14074"/>
                    </a:cubicBezTo>
                    <a:cubicBezTo>
                      <a:pt x="9703" y="14074"/>
                      <a:pt x="9304" y="14424"/>
                      <a:pt x="9273" y="14916"/>
                    </a:cubicBezTo>
                    <a:cubicBezTo>
                      <a:pt x="9307" y="15450"/>
                      <a:pt x="9540" y="15950"/>
                      <a:pt x="9974" y="16284"/>
                    </a:cubicBezTo>
                    <a:cubicBezTo>
                      <a:pt x="10474" y="16617"/>
                      <a:pt x="10975" y="16851"/>
                      <a:pt x="11542" y="17018"/>
                    </a:cubicBezTo>
                    <a:cubicBezTo>
                      <a:pt x="11475" y="17284"/>
                      <a:pt x="11442" y="17518"/>
                      <a:pt x="11375" y="17785"/>
                    </a:cubicBezTo>
                    <a:cubicBezTo>
                      <a:pt x="11308" y="17952"/>
                      <a:pt x="11275" y="18118"/>
                      <a:pt x="11241" y="18252"/>
                    </a:cubicBezTo>
                    <a:cubicBezTo>
                      <a:pt x="11175" y="18419"/>
                      <a:pt x="11108" y="18585"/>
                      <a:pt x="11075" y="18752"/>
                    </a:cubicBezTo>
                    <a:cubicBezTo>
                      <a:pt x="10975" y="19052"/>
                      <a:pt x="10841" y="19386"/>
                      <a:pt x="10741" y="19686"/>
                    </a:cubicBezTo>
                    <a:cubicBezTo>
                      <a:pt x="10641" y="19886"/>
                      <a:pt x="10574" y="20086"/>
                      <a:pt x="10508" y="20253"/>
                    </a:cubicBezTo>
                    <a:cubicBezTo>
                      <a:pt x="10541" y="20020"/>
                      <a:pt x="10608" y="19519"/>
                      <a:pt x="10608" y="19486"/>
                    </a:cubicBezTo>
                    <a:cubicBezTo>
                      <a:pt x="10608" y="18886"/>
                      <a:pt x="10441" y="18318"/>
                      <a:pt x="10141" y="17818"/>
                    </a:cubicBezTo>
                    <a:cubicBezTo>
                      <a:pt x="10141" y="17751"/>
                      <a:pt x="10141" y="17685"/>
                      <a:pt x="10141" y="17618"/>
                    </a:cubicBezTo>
                    <a:cubicBezTo>
                      <a:pt x="10084" y="17164"/>
                      <a:pt x="9713" y="16855"/>
                      <a:pt x="9296" y="16855"/>
                    </a:cubicBezTo>
                    <a:cubicBezTo>
                      <a:pt x="9222" y="16855"/>
                      <a:pt x="9148" y="16864"/>
                      <a:pt x="9073" y="16884"/>
                    </a:cubicBezTo>
                    <a:cubicBezTo>
                      <a:pt x="8373" y="17051"/>
                      <a:pt x="7906" y="18318"/>
                      <a:pt x="7872" y="18986"/>
                    </a:cubicBezTo>
                    <a:cubicBezTo>
                      <a:pt x="7872" y="19019"/>
                      <a:pt x="7872" y="19453"/>
                      <a:pt x="7906" y="19719"/>
                    </a:cubicBezTo>
                    <a:cubicBezTo>
                      <a:pt x="7872" y="19553"/>
                      <a:pt x="7839" y="19386"/>
                      <a:pt x="7806" y="19252"/>
                    </a:cubicBezTo>
                    <a:cubicBezTo>
                      <a:pt x="7739" y="18919"/>
                      <a:pt x="7639" y="18619"/>
                      <a:pt x="7572" y="18285"/>
                    </a:cubicBezTo>
                    <a:cubicBezTo>
                      <a:pt x="7505" y="18118"/>
                      <a:pt x="7472" y="17952"/>
                      <a:pt x="7405" y="17785"/>
                    </a:cubicBezTo>
                    <a:cubicBezTo>
                      <a:pt x="7372" y="17618"/>
                      <a:pt x="7305" y="17451"/>
                      <a:pt x="7239" y="17284"/>
                    </a:cubicBezTo>
                    <a:cubicBezTo>
                      <a:pt x="7105" y="16884"/>
                      <a:pt x="6938" y="16517"/>
                      <a:pt x="6772" y="16117"/>
                    </a:cubicBezTo>
                    <a:cubicBezTo>
                      <a:pt x="7339" y="16017"/>
                      <a:pt x="7906" y="15783"/>
                      <a:pt x="8439" y="15516"/>
                    </a:cubicBezTo>
                    <a:cubicBezTo>
                      <a:pt x="8873" y="15216"/>
                      <a:pt x="9173" y="14716"/>
                      <a:pt x="9240" y="14182"/>
                    </a:cubicBezTo>
                    <a:cubicBezTo>
                      <a:pt x="9240" y="13700"/>
                      <a:pt x="8837" y="13280"/>
                      <a:pt x="8360" y="13280"/>
                    </a:cubicBezTo>
                    <a:cubicBezTo>
                      <a:pt x="8342" y="13280"/>
                      <a:pt x="8324" y="13280"/>
                      <a:pt x="8306" y="13282"/>
                    </a:cubicBezTo>
                    <a:cubicBezTo>
                      <a:pt x="7572" y="13382"/>
                      <a:pt x="6905" y="14549"/>
                      <a:pt x="6772" y="15183"/>
                    </a:cubicBezTo>
                    <a:cubicBezTo>
                      <a:pt x="6772" y="15250"/>
                      <a:pt x="6738" y="15717"/>
                      <a:pt x="6705" y="15983"/>
                    </a:cubicBezTo>
                    <a:cubicBezTo>
                      <a:pt x="6605" y="15750"/>
                      <a:pt x="6505" y="15516"/>
                      <a:pt x="6405" y="15283"/>
                    </a:cubicBezTo>
                    <a:cubicBezTo>
                      <a:pt x="6071" y="14616"/>
                      <a:pt x="5704" y="13949"/>
                      <a:pt x="5371" y="13315"/>
                    </a:cubicBezTo>
                    <a:lnTo>
                      <a:pt x="5037" y="12681"/>
                    </a:lnTo>
                    <a:cubicBezTo>
                      <a:pt x="5637" y="12581"/>
                      <a:pt x="6204" y="12348"/>
                      <a:pt x="6738" y="12047"/>
                    </a:cubicBezTo>
                    <a:cubicBezTo>
                      <a:pt x="7205" y="11747"/>
                      <a:pt x="7505" y="11280"/>
                      <a:pt x="7539" y="10746"/>
                    </a:cubicBezTo>
                    <a:cubicBezTo>
                      <a:pt x="7599" y="10231"/>
                      <a:pt x="7192" y="9799"/>
                      <a:pt x="6692" y="9799"/>
                    </a:cubicBezTo>
                    <a:cubicBezTo>
                      <a:pt x="6641" y="9799"/>
                      <a:pt x="6590" y="9803"/>
                      <a:pt x="6538" y="9812"/>
                    </a:cubicBezTo>
                    <a:cubicBezTo>
                      <a:pt x="5804" y="9879"/>
                      <a:pt x="5170" y="11080"/>
                      <a:pt x="5037" y="11714"/>
                    </a:cubicBezTo>
                    <a:cubicBezTo>
                      <a:pt x="5037" y="11747"/>
                      <a:pt x="4970" y="12448"/>
                      <a:pt x="4970" y="12614"/>
                    </a:cubicBezTo>
                    <a:cubicBezTo>
                      <a:pt x="4737" y="12181"/>
                      <a:pt x="4503" y="11714"/>
                      <a:pt x="4303" y="11280"/>
                    </a:cubicBezTo>
                    <a:cubicBezTo>
                      <a:pt x="4003" y="10680"/>
                      <a:pt x="3769" y="10046"/>
                      <a:pt x="3569" y="9412"/>
                    </a:cubicBezTo>
                    <a:lnTo>
                      <a:pt x="3536" y="9279"/>
                    </a:lnTo>
                    <a:cubicBezTo>
                      <a:pt x="3369" y="8645"/>
                      <a:pt x="3236" y="7978"/>
                      <a:pt x="3169" y="7311"/>
                    </a:cubicBezTo>
                    <a:cubicBezTo>
                      <a:pt x="3136" y="6944"/>
                      <a:pt x="3102" y="6610"/>
                      <a:pt x="3102" y="6243"/>
                    </a:cubicBezTo>
                    <a:cubicBezTo>
                      <a:pt x="3703" y="6210"/>
                      <a:pt x="4270" y="6043"/>
                      <a:pt x="4837" y="5809"/>
                    </a:cubicBezTo>
                    <a:cubicBezTo>
                      <a:pt x="5304" y="5576"/>
                      <a:pt x="5671" y="5109"/>
                      <a:pt x="5771" y="4609"/>
                    </a:cubicBezTo>
                    <a:cubicBezTo>
                      <a:pt x="5838" y="4075"/>
                      <a:pt x="5471" y="3608"/>
                      <a:pt x="4937" y="3608"/>
                    </a:cubicBezTo>
                    <a:cubicBezTo>
                      <a:pt x="4203" y="3608"/>
                      <a:pt x="3436" y="4709"/>
                      <a:pt x="3236" y="5309"/>
                    </a:cubicBezTo>
                    <a:cubicBezTo>
                      <a:pt x="3236" y="5342"/>
                      <a:pt x="3169" y="5709"/>
                      <a:pt x="3102" y="5976"/>
                    </a:cubicBezTo>
                    <a:lnTo>
                      <a:pt x="3102" y="5509"/>
                    </a:lnTo>
                    <a:cubicBezTo>
                      <a:pt x="3102" y="4942"/>
                      <a:pt x="3136" y="4442"/>
                      <a:pt x="3169" y="3975"/>
                    </a:cubicBezTo>
                    <a:cubicBezTo>
                      <a:pt x="3169" y="3741"/>
                      <a:pt x="3236" y="3508"/>
                      <a:pt x="3236" y="3274"/>
                    </a:cubicBezTo>
                    <a:cubicBezTo>
                      <a:pt x="3736" y="2974"/>
                      <a:pt x="4203" y="2574"/>
                      <a:pt x="4570" y="2107"/>
                    </a:cubicBezTo>
                    <a:cubicBezTo>
                      <a:pt x="4904" y="1673"/>
                      <a:pt x="5004" y="1106"/>
                      <a:pt x="4870" y="572"/>
                    </a:cubicBezTo>
                    <a:cubicBezTo>
                      <a:pt x="4719" y="220"/>
                      <a:pt x="4377" y="0"/>
                      <a:pt x="40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2"/>
              <p:cNvSpPr/>
              <p:nvPr/>
            </p:nvSpPr>
            <p:spPr>
              <a:xfrm>
                <a:off x="2422866" y="3702699"/>
                <a:ext cx="73987" cy="110510"/>
              </a:xfrm>
              <a:custGeom>
                <a:rect b="b" l="l" r="r" t="t"/>
                <a:pathLst>
                  <a:path extrusionOk="0" h="3289" w="2202">
                    <a:moveTo>
                      <a:pt x="940" y="0"/>
                    </a:moveTo>
                    <a:cubicBezTo>
                      <a:pt x="578" y="0"/>
                      <a:pt x="234" y="244"/>
                      <a:pt x="134" y="620"/>
                    </a:cubicBezTo>
                    <a:cubicBezTo>
                      <a:pt x="0" y="1120"/>
                      <a:pt x="100" y="1687"/>
                      <a:pt x="434" y="2121"/>
                    </a:cubicBezTo>
                    <a:cubicBezTo>
                      <a:pt x="834" y="2588"/>
                      <a:pt x="1335" y="2955"/>
                      <a:pt x="1868" y="3288"/>
                    </a:cubicBezTo>
                    <a:cubicBezTo>
                      <a:pt x="1868" y="3288"/>
                      <a:pt x="2102" y="2421"/>
                      <a:pt x="2102" y="2354"/>
                    </a:cubicBezTo>
                    <a:cubicBezTo>
                      <a:pt x="2202" y="1720"/>
                      <a:pt x="1968" y="386"/>
                      <a:pt x="1301" y="86"/>
                    </a:cubicBezTo>
                    <a:cubicBezTo>
                      <a:pt x="1184" y="27"/>
                      <a:pt x="1061"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4" name="Google Shape;1684;p52"/>
            <p:cNvSpPr/>
            <p:nvPr/>
          </p:nvSpPr>
          <p:spPr>
            <a:xfrm>
              <a:off x="2498594" y="4606268"/>
              <a:ext cx="5230781" cy="34"/>
            </a:xfrm>
            <a:custGeom>
              <a:rect b="b" l="l" r="r" t="t"/>
              <a:pathLst>
                <a:path extrusionOk="0" fill="none" h="1" w="155678">
                  <a:moveTo>
                    <a:pt x="0" y="1"/>
                  </a:moveTo>
                  <a:lnTo>
                    <a:pt x="155678" y="1"/>
                  </a:lnTo>
                </a:path>
              </a:pathLst>
            </a:custGeom>
            <a:noFill/>
            <a:ln cap="rnd" cmpd="sng" w="2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5" name="Google Shape;1685;p52"/>
            <p:cNvGrpSpPr/>
            <p:nvPr/>
          </p:nvGrpSpPr>
          <p:grpSpPr>
            <a:xfrm>
              <a:off x="3403085" y="2221179"/>
              <a:ext cx="2147500" cy="2389424"/>
              <a:chOff x="3403085" y="2221179"/>
              <a:chExt cx="2147500" cy="2389424"/>
            </a:xfrm>
          </p:grpSpPr>
          <p:grpSp>
            <p:nvGrpSpPr>
              <p:cNvPr id="1686" name="Google Shape;1686;p52"/>
              <p:cNvGrpSpPr/>
              <p:nvPr/>
            </p:nvGrpSpPr>
            <p:grpSpPr>
              <a:xfrm>
                <a:off x="3403085" y="2221179"/>
                <a:ext cx="2147500" cy="2389424"/>
                <a:chOff x="3003449" y="2221179"/>
                <a:chExt cx="2147500" cy="2389424"/>
              </a:xfrm>
            </p:grpSpPr>
            <p:sp>
              <p:nvSpPr>
                <p:cNvPr id="1687" name="Google Shape;1687;p52"/>
                <p:cNvSpPr/>
                <p:nvPr/>
              </p:nvSpPr>
              <p:spPr>
                <a:xfrm>
                  <a:off x="4357584" y="2346710"/>
                  <a:ext cx="108730" cy="34"/>
                </a:xfrm>
                <a:custGeom>
                  <a:rect b="b" l="l" r="r" t="t"/>
                  <a:pathLst>
                    <a:path extrusionOk="0" h="1" w="3236">
                      <a:moveTo>
                        <a:pt x="0" y="1"/>
                      </a:moveTo>
                      <a:lnTo>
                        <a:pt x="3236"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2"/>
                <p:cNvSpPr/>
                <p:nvPr/>
              </p:nvSpPr>
              <p:spPr>
                <a:xfrm>
                  <a:off x="4357584" y="2346710"/>
                  <a:ext cx="108730" cy="34"/>
                </a:xfrm>
                <a:custGeom>
                  <a:rect b="b" l="l" r="r" t="t"/>
                  <a:pathLst>
                    <a:path extrusionOk="0" fill="none" h="1" w="3236">
                      <a:moveTo>
                        <a:pt x="0" y="1"/>
                      </a:moveTo>
                      <a:lnTo>
                        <a:pt x="3236"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2"/>
                <p:cNvSpPr/>
                <p:nvPr/>
              </p:nvSpPr>
              <p:spPr>
                <a:xfrm>
                  <a:off x="4215219" y="2346710"/>
                  <a:ext cx="96432" cy="34"/>
                </a:xfrm>
                <a:custGeom>
                  <a:rect b="b" l="l" r="r" t="t"/>
                  <a:pathLst>
                    <a:path extrusionOk="0" h="1" w="2870">
                      <a:moveTo>
                        <a:pt x="1" y="1"/>
                      </a:moveTo>
                      <a:lnTo>
                        <a:pt x="2869"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2"/>
                <p:cNvSpPr/>
                <p:nvPr/>
              </p:nvSpPr>
              <p:spPr>
                <a:xfrm>
                  <a:off x="4395687" y="2480103"/>
                  <a:ext cx="70627" cy="34"/>
                </a:xfrm>
                <a:custGeom>
                  <a:rect b="b" l="l" r="r" t="t"/>
                  <a:pathLst>
                    <a:path extrusionOk="0" h="1" w="2102">
                      <a:moveTo>
                        <a:pt x="0" y="0"/>
                      </a:moveTo>
                      <a:lnTo>
                        <a:pt x="210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2"/>
                <p:cNvSpPr/>
                <p:nvPr/>
              </p:nvSpPr>
              <p:spPr>
                <a:xfrm>
                  <a:off x="4395687" y="2480103"/>
                  <a:ext cx="70627" cy="34"/>
                </a:xfrm>
                <a:custGeom>
                  <a:rect b="b" l="l" r="r" t="t"/>
                  <a:pathLst>
                    <a:path extrusionOk="0" fill="none" h="1" w="2102">
                      <a:moveTo>
                        <a:pt x="0" y="0"/>
                      </a:moveTo>
                      <a:lnTo>
                        <a:pt x="2102"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2"/>
                <p:cNvSpPr/>
                <p:nvPr/>
              </p:nvSpPr>
              <p:spPr>
                <a:xfrm>
                  <a:off x="4350830" y="2927291"/>
                  <a:ext cx="107654" cy="510014"/>
                </a:xfrm>
                <a:custGeom>
                  <a:rect b="b" l="l" r="r" t="t"/>
                  <a:pathLst>
                    <a:path extrusionOk="0" h="15179" w="3204">
                      <a:moveTo>
                        <a:pt x="1" y="1"/>
                      </a:moveTo>
                      <a:lnTo>
                        <a:pt x="1" y="15178"/>
                      </a:lnTo>
                      <a:lnTo>
                        <a:pt x="3203" y="15178"/>
                      </a:lnTo>
                      <a:lnTo>
                        <a:pt x="3203" y="1"/>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2"/>
                <p:cNvSpPr/>
                <p:nvPr/>
              </p:nvSpPr>
              <p:spPr>
                <a:xfrm>
                  <a:off x="3780157" y="3378812"/>
                  <a:ext cx="569419" cy="791616"/>
                </a:xfrm>
                <a:custGeom>
                  <a:rect b="b" l="l" r="r" t="t"/>
                  <a:pathLst>
                    <a:path extrusionOk="0" h="23560" w="16947">
                      <a:moveTo>
                        <a:pt x="11680" y="0"/>
                      </a:moveTo>
                      <a:cubicBezTo>
                        <a:pt x="11092" y="0"/>
                        <a:pt x="10463" y="256"/>
                        <a:pt x="9874" y="706"/>
                      </a:cubicBezTo>
                      <a:cubicBezTo>
                        <a:pt x="7706" y="2374"/>
                        <a:pt x="5038" y="10246"/>
                        <a:pt x="4037" y="11614"/>
                      </a:cubicBezTo>
                      <a:cubicBezTo>
                        <a:pt x="3236" y="12715"/>
                        <a:pt x="2536" y="13882"/>
                        <a:pt x="1969" y="15117"/>
                      </a:cubicBezTo>
                      <a:cubicBezTo>
                        <a:pt x="1969" y="15117"/>
                        <a:pt x="1" y="18052"/>
                        <a:pt x="835" y="19520"/>
                      </a:cubicBezTo>
                      <a:cubicBezTo>
                        <a:pt x="1585" y="20865"/>
                        <a:pt x="4272" y="23559"/>
                        <a:pt x="9666" y="23559"/>
                      </a:cubicBezTo>
                      <a:cubicBezTo>
                        <a:pt x="10023" y="23559"/>
                        <a:pt x="10393" y="23548"/>
                        <a:pt x="10775" y="23523"/>
                      </a:cubicBezTo>
                      <a:cubicBezTo>
                        <a:pt x="16946" y="23089"/>
                        <a:pt x="13244" y="12715"/>
                        <a:pt x="13977" y="6377"/>
                      </a:cubicBezTo>
                      <a:cubicBezTo>
                        <a:pt x="14485" y="1763"/>
                        <a:pt x="13225" y="0"/>
                        <a:pt x="11680"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2"/>
                <p:cNvSpPr/>
                <p:nvPr/>
              </p:nvSpPr>
              <p:spPr>
                <a:xfrm>
                  <a:off x="3780157" y="3378812"/>
                  <a:ext cx="569419" cy="791616"/>
                </a:xfrm>
                <a:custGeom>
                  <a:rect b="b" l="l" r="r" t="t"/>
                  <a:pathLst>
                    <a:path extrusionOk="0" h="23560" w="16947">
                      <a:moveTo>
                        <a:pt x="11680" y="0"/>
                      </a:moveTo>
                      <a:cubicBezTo>
                        <a:pt x="11092" y="0"/>
                        <a:pt x="10463" y="256"/>
                        <a:pt x="9874" y="706"/>
                      </a:cubicBezTo>
                      <a:cubicBezTo>
                        <a:pt x="7706" y="2374"/>
                        <a:pt x="5038" y="10246"/>
                        <a:pt x="4037" y="11614"/>
                      </a:cubicBezTo>
                      <a:cubicBezTo>
                        <a:pt x="3236" y="12715"/>
                        <a:pt x="2536" y="13882"/>
                        <a:pt x="1969" y="15117"/>
                      </a:cubicBezTo>
                      <a:cubicBezTo>
                        <a:pt x="1969" y="15117"/>
                        <a:pt x="1" y="18052"/>
                        <a:pt x="835" y="19520"/>
                      </a:cubicBezTo>
                      <a:cubicBezTo>
                        <a:pt x="1585" y="20865"/>
                        <a:pt x="4272" y="23559"/>
                        <a:pt x="9666" y="23559"/>
                      </a:cubicBezTo>
                      <a:cubicBezTo>
                        <a:pt x="10023" y="23559"/>
                        <a:pt x="10393" y="23548"/>
                        <a:pt x="10775" y="23523"/>
                      </a:cubicBezTo>
                      <a:cubicBezTo>
                        <a:pt x="16946" y="23089"/>
                        <a:pt x="13244" y="12715"/>
                        <a:pt x="13977" y="6377"/>
                      </a:cubicBezTo>
                      <a:cubicBezTo>
                        <a:pt x="14485" y="1763"/>
                        <a:pt x="13225" y="0"/>
                        <a:pt x="11680" y="0"/>
                      </a:cubicBez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2"/>
                <p:cNvSpPr/>
                <p:nvPr/>
              </p:nvSpPr>
              <p:spPr>
                <a:xfrm>
                  <a:off x="3780157" y="3347598"/>
                  <a:ext cx="569419" cy="835027"/>
                </a:xfrm>
                <a:custGeom>
                  <a:rect b="b" l="l" r="r" t="t"/>
                  <a:pathLst>
                    <a:path extrusionOk="0" fill="none" h="24852" w="16947">
                      <a:moveTo>
                        <a:pt x="1969" y="16046"/>
                      </a:moveTo>
                      <a:cubicBezTo>
                        <a:pt x="1969" y="16046"/>
                        <a:pt x="1" y="18981"/>
                        <a:pt x="835" y="20449"/>
                      </a:cubicBezTo>
                      <a:cubicBezTo>
                        <a:pt x="1635" y="21883"/>
                        <a:pt x="4637" y="24852"/>
                        <a:pt x="10775" y="24452"/>
                      </a:cubicBezTo>
                      <a:cubicBezTo>
                        <a:pt x="16946" y="24018"/>
                        <a:pt x="13244" y="13644"/>
                        <a:pt x="13977" y="7306"/>
                      </a:cubicBezTo>
                      <a:cubicBezTo>
                        <a:pt x="14678" y="935"/>
                        <a:pt x="12009" y="1"/>
                        <a:pt x="9874" y="1635"/>
                      </a:cubicBezTo>
                      <a:cubicBezTo>
                        <a:pt x="7706" y="3303"/>
                        <a:pt x="5038" y="11175"/>
                        <a:pt x="4037" y="12543"/>
                      </a:cubicBezTo>
                      <a:cubicBezTo>
                        <a:pt x="3236" y="13644"/>
                        <a:pt x="2536" y="14811"/>
                        <a:pt x="1969" y="16046"/>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2"/>
                <p:cNvSpPr/>
                <p:nvPr/>
              </p:nvSpPr>
              <p:spPr>
                <a:xfrm>
                  <a:off x="4098500" y="3939202"/>
                  <a:ext cx="669144" cy="671401"/>
                </a:xfrm>
                <a:custGeom>
                  <a:rect b="b" l="l" r="r" t="t"/>
                  <a:pathLst>
                    <a:path extrusionOk="0" h="21884" w="19915">
                      <a:moveTo>
                        <a:pt x="18580" y="1"/>
                      </a:moveTo>
                      <a:lnTo>
                        <a:pt x="0" y="34"/>
                      </a:lnTo>
                      <a:cubicBezTo>
                        <a:pt x="0" y="34"/>
                        <a:pt x="0" y="9141"/>
                        <a:pt x="100" y="12043"/>
                      </a:cubicBezTo>
                      <a:cubicBezTo>
                        <a:pt x="200" y="14912"/>
                        <a:pt x="601" y="21883"/>
                        <a:pt x="601" y="21883"/>
                      </a:cubicBezTo>
                      <a:lnTo>
                        <a:pt x="19914" y="21883"/>
                      </a:lnTo>
                      <a:lnTo>
                        <a:pt x="18880" y="1035"/>
                      </a:lnTo>
                      <a:lnTo>
                        <a:pt x="18580" y="1"/>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2"/>
                <p:cNvSpPr/>
                <p:nvPr/>
              </p:nvSpPr>
              <p:spPr>
                <a:xfrm>
                  <a:off x="4470579" y="3945012"/>
                  <a:ext cx="264566" cy="90821"/>
                </a:xfrm>
                <a:custGeom>
                  <a:rect b="b" l="l" r="r" t="t"/>
                  <a:pathLst>
                    <a:path extrusionOk="0" h="2703" w="7874">
                      <a:moveTo>
                        <a:pt x="1" y="0"/>
                      </a:moveTo>
                      <a:lnTo>
                        <a:pt x="134" y="2402"/>
                      </a:lnTo>
                      <a:lnTo>
                        <a:pt x="7873" y="2702"/>
                      </a:lnTo>
                      <a:lnTo>
                        <a:pt x="7806" y="1001"/>
                      </a:lnTo>
                      <a:lnTo>
                        <a:pt x="7473"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2"/>
                <p:cNvSpPr/>
                <p:nvPr/>
              </p:nvSpPr>
              <p:spPr>
                <a:xfrm>
                  <a:off x="4098488" y="3945012"/>
                  <a:ext cx="68376" cy="68376"/>
                </a:xfrm>
                <a:custGeom>
                  <a:rect b="b" l="l" r="r" t="t"/>
                  <a:pathLst>
                    <a:path extrusionOk="0" h="2035" w="2035">
                      <a:moveTo>
                        <a:pt x="0" y="0"/>
                      </a:moveTo>
                      <a:lnTo>
                        <a:pt x="0" y="1968"/>
                      </a:lnTo>
                      <a:lnTo>
                        <a:pt x="2035" y="2035"/>
                      </a:lnTo>
                      <a:lnTo>
                        <a:pt x="2035"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2"/>
                <p:cNvSpPr/>
                <p:nvPr/>
              </p:nvSpPr>
              <p:spPr>
                <a:xfrm>
                  <a:off x="4188134" y="3945012"/>
                  <a:ext cx="239904" cy="78490"/>
                </a:xfrm>
                <a:custGeom>
                  <a:rect b="b" l="l" r="r" t="t"/>
                  <a:pathLst>
                    <a:path extrusionOk="0" h="2336" w="7140">
                      <a:moveTo>
                        <a:pt x="1" y="0"/>
                      </a:moveTo>
                      <a:lnTo>
                        <a:pt x="134" y="2068"/>
                      </a:lnTo>
                      <a:lnTo>
                        <a:pt x="7139" y="2335"/>
                      </a:lnTo>
                      <a:lnTo>
                        <a:pt x="7072"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2"/>
                <p:cNvSpPr/>
                <p:nvPr/>
              </p:nvSpPr>
              <p:spPr>
                <a:xfrm>
                  <a:off x="4072683" y="2902662"/>
                  <a:ext cx="766685" cy="1078728"/>
                </a:xfrm>
                <a:custGeom>
                  <a:rect b="b" l="l" r="r" t="t"/>
                  <a:pathLst>
                    <a:path extrusionOk="0" h="32105" w="22818">
                      <a:moveTo>
                        <a:pt x="14611" y="0"/>
                      </a:moveTo>
                      <a:cubicBezTo>
                        <a:pt x="14078" y="0"/>
                        <a:pt x="6506" y="434"/>
                        <a:pt x="5038" y="634"/>
                      </a:cubicBezTo>
                      <a:cubicBezTo>
                        <a:pt x="4669" y="685"/>
                        <a:pt x="4288" y="695"/>
                        <a:pt x="3922" y="695"/>
                      </a:cubicBezTo>
                      <a:cubicBezTo>
                        <a:pt x="3705" y="695"/>
                        <a:pt x="3493" y="691"/>
                        <a:pt x="3293" y="691"/>
                      </a:cubicBezTo>
                      <a:cubicBezTo>
                        <a:pt x="2522" y="691"/>
                        <a:pt x="1928" y="742"/>
                        <a:pt x="1869" y="1234"/>
                      </a:cubicBezTo>
                      <a:cubicBezTo>
                        <a:pt x="1769" y="2068"/>
                        <a:pt x="835" y="15178"/>
                        <a:pt x="835" y="15178"/>
                      </a:cubicBezTo>
                      <a:cubicBezTo>
                        <a:pt x="835" y="15178"/>
                        <a:pt x="735" y="26986"/>
                        <a:pt x="835" y="28854"/>
                      </a:cubicBezTo>
                      <a:cubicBezTo>
                        <a:pt x="968" y="30689"/>
                        <a:pt x="1" y="31322"/>
                        <a:pt x="1569" y="31623"/>
                      </a:cubicBezTo>
                      <a:cubicBezTo>
                        <a:pt x="2799" y="31863"/>
                        <a:pt x="11106" y="32104"/>
                        <a:pt x="14987" y="32104"/>
                      </a:cubicBezTo>
                      <a:cubicBezTo>
                        <a:pt x="15946" y="32104"/>
                        <a:pt x="16635" y="32089"/>
                        <a:pt x="16880" y="32056"/>
                      </a:cubicBezTo>
                      <a:cubicBezTo>
                        <a:pt x="18081" y="31856"/>
                        <a:pt x="18114" y="31222"/>
                        <a:pt x="18414" y="30589"/>
                      </a:cubicBezTo>
                      <a:cubicBezTo>
                        <a:pt x="18681" y="29988"/>
                        <a:pt x="22817" y="3603"/>
                        <a:pt x="21883" y="2869"/>
                      </a:cubicBezTo>
                      <a:cubicBezTo>
                        <a:pt x="20983" y="2168"/>
                        <a:pt x="15112" y="0"/>
                        <a:pt x="146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2"/>
                <p:cNvSpPr/>
                <p:nvPr/>
              </p:nvSpPr>
              <p:spPr>
                <a:xfrm>
                  <a:off x="4090625" y="3033065"/>
                  <a:ext cx="221962" cy="916440"/>
                </a:xfrm>
                <a:custGeom>
                  <a:rect b="b" l="l" r="r" t="t"/>
                  <a:pathLst>
                    <a:path extrusionOk="0" h="27275" w="6606">
                      <a:moveTo>
                        <a:pt x="5497" y="0"/>
                      </a:moveTo>
                      <a:cubicBezTo>
                        <a:pt x="4801" y="0"/>
                        <a:pt x="3988" y="30"/>
                        <a:pt x="3737" y="155"/>
                      </a:cubicBezTo>
                      <a:cubicBezTo>
                        <a:pt x="3470" y="289"/>
                        <a:pt x="1902" y="4158"/>
                        <a:pt x="601" y="7494"/>
                      </a:cubicBezTo>
                      <a:cubicBezTo>
                        <a:pt x="434" y="9662"/>
                        <a:pt x="301" y="11297"/>
                        <a:pt x="301" y="11297"/>
                      </a:cubicBezTo>
                      <a:cubicBezTo>
                        <a:pt x="301" y="11297"/>
                        <a:pt x="201" y="23105"/>
                        <a:pt x="301" y="24973"/>
                      </a:cubicBezTo>
                      <a:cubicBezTo>
                        <a:pt x="368" y="26174"/>
                        <a:pt x="1" y="26874"/>
                        <a:pt x="167" y="27275"/>
                      </a:cubicBezTo>
                      <a:cubicBezTo>
                        <a:pt x="701" y="25473"/>
                        <a:pt x="1535" y="22338"/>
                        <a:pt x="2469" y="17901"/>
                      </a:cubicBezTo>
                      <a:cubicBezTo>
                        <a:pt x="4104" y="10463"/>
                        <a:pt x="6605" y="22"/>
                        <a:pt x="6605" y="22"/>
                      </a:cubicBezTo>
                      <a:cubicBezTo>
                        <a:pt x="6605" y="22"/>
                        <a:pt x="6094" y="0"/>
                        <a:pt x="5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2"/>
                <p:cNvSpPr/>
                <p:nvPr/>
              </p:nvSpPr>
              <p:spPr>
                <a:xfrm>
                  <a:off x="4072683" y="2902662"/>
                  <a:ext cx="766685" cy="1082726"/>
                </a:xfrm>
                <a:custGeom>
                  <a:rect b="b" l="l" r="r" t="t"/>
                  <a:pathLst>
                    <a:path extrusionOk="0" fill="none" h="32224" w="22818">
                      <a:moveTo>
                        <a:pt x="835" y="15178"/>
                      </a:moveTo>
                      <a:cubicBezTo>
                        <a:pt x="835" y="15178"/>
                        <a:pt x="735" y="26986"/>
                        <a:pt x="835" y="28854"/>
                      </a:cubicBezTo>
                      <a:cubicBezTo>
                        <a:pt x="968" y="30689"/>
                        <a:pt x="1" y="31322"/>
                        <a:pt x="1569" y="31623"/>
                      </a:cubicBezTo>
                      <a:cubicBezTo>
                        <a:pt x="3103" y="31923"/>
                        <a:pt x="15645" y="32223"/>
                        <a:pt x="16880" y="32056"/>
                      </a:cubicBezTo>
                      <a:cubicBezTo>
                        <a:pt x="18081" y="31856"/>
                        <a:pt x="18114" y="31222"/>
                        <a:pt x="18414" y="30589"/>
                      </a:cubicBezTo>
                      <a:cubicBezTo>
                        <a:pt x="18681" y="29988"/>
                        <a:pt x="22817" y="3603"/>
                        <a:pt x="21883" y="2869"/>
                      </a:cubicBezTo>
                      <a:cubicBezTo>
                        <a:pt x="20983" y="2168"/>
                        <a:pt x="15112" y="0"/>
                        <a:pt x="14611" y="0"/>
                      </a:cubicBezTo>
                      <a:cubicBezTo>
                        <a:pt x="14078" y="0"/>
                        <a:pt x="6506" y="434"/>
                        <a:pt x="5038" y="634"/>
                      </a:cubicBezTo>
                      <a:cubicBezTo>
                        <a:pt x="3604" y="834"/>
                        <a:pt x="1969" y="400"/>
                        <a:pt x="1869" y="1234"/>
                      </a:cubicBezTo>
                      <a:cubicBezTo>
                        <a:pt x="1769" y="2068"/>
                        <a:pt x="835" y="15178"/>
                        <a:pt x="835" y="15178"/>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2"/>
                <p:cNvSpPr/>
                <p:nvPr/>
              </p:nvSpPr>
              <p:spPr>
                <a:xfrm>
                  <a:off x="3003449" y="3088539"/>
                  <a:ext cx="379982" cy="238224"/>
                </a:xfrm>
                <a:custGeom>
                  <a:rect b="b" l="l" r="r" t="t"/>
                  <a:pathLst>
                    <a:path extrusionOk="0" h="7090" w="11309">
                      <a:moveTo>
                        <a:pt x="796" y="1"/>
                      </a:moveTo>
                      <a:cubicBezTo>
                        <a:pt x="550" y="1"/>
                        <a:pt x="385" y="32"/>
                        <a:pt x="334" y="105"/>
                      </a:cubicBezTo>
                      <a:cubicBezTo>
                        <a:pt x="0" y="506"/>
                        <a:pt x="434" y="939"/>
                        <a:pt x="834" y="939"/>
                      </a:cubicBezTo>
                      <a:cubicBezTo>
                        <a:pt x="1268" y="939"/>
                        <a:pt x="3903" y="2040"/>
                        <a:pt x="3903" y="2040"/>
                      </a:cubicBezTo>
                      <a:cubicBezTo>
                        <a:pt x="3903" y="2040"/>
                        <a:pt x="3603" y="4509"/>
                        <a:pt x="3603" y="5142"/>
                      </a:cubicBezTo>
                      <a:cubicBezTo>
                        <a:pt x="3603" y="5743"/>
                        <a:pt x="6905" y="6977"/>
                        <a:pt x="7606" y="7077"/>
                      </a:cubicBezTo>
                      <a:cubicBezTo>
                        <a:pt x="7669" y="7086"/>
                        <a:pt x="7737" y="7090"/>
                        <a:pt x="7808" y="7090"/>
                      </a:cubicBezTo>
                      <a:cubicBezTo>
                        <a:pt x="8575" y="7090"/>
                        <a:pt x="9774" y="6643"/>
                        <a:pt x="9774" y="6643"/>
                      </a:cubicBezTo>
                      <a:lnTo>
                        <a:pt x="10808" y="6377"/>
                      </a:lnTo>
                      <a:lnTo>
                        <a:pt x="11308" y="3174"/>
                      </a:lnTo>
                      <a:cubicBezTo>
                        <a:pt x="11308" y="3174"/>
                        <a:pt x="7606" y="1340"/>
                        <a:pt x="6271" y="1006"/>
                      </a:cubicBezTo>
                      <a:cubicBezTo>
                        <a:pt x="5163" y="757"/>
                        <a:pt x="2005" y="1"/>
                        <a:pt x="796"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2"/>
                <p:cNvSpPr/>
                <p:nvPr/>
              </p:nvSpPr>
              <p:spPr>
                <a:xfrm>
                  <a:off x="4025437" y="3171633"/>
                  <a:ext cx="114341" cy="144715"/>
                </a:xfrm>
                <a:custGeom>
                  <a:rect b="b" l="l" r="r" t="t"/>
                  <a:pathLst>
                    <a:path extrusionOk="0" h="4307" w="3403">
                      <a:moveTo>
                        <a:pt x="401" y="1"/>
                      </a:moveTo>
                      <a:cubicBezTo>
                        <a:pt x="401" y="1"/>
                        <a:pt x="1" y="2769"/>
                        <a:pt x="301" y="3070"/>
                      </a:cubicBezTo>
                      <a:cubicBezTo>
                        <a:pt x="569" y="3311"/>
                        <a:pt x="2001" y="4307"/>
                        <a:pt x="2709" y="4307"/>
                      </a:cubicBezTo>
                      <a:cubicBezTo>
                        <a:pt x="2881" y="4307"/>
                        <a:pt x="3011" y="4248"/>
                        <a:pt x="3069" y="4104"/>
                      </a:cubicBezTo>
                      <a:cubicBezTo>
                        <a:pt x="3403" y="3403"/>
                        <a:pt x="3270" y="601"/>
                        <a:pt x="3270" y="301"/>
                      </a:cubicBezTo>
                      <a:cubicBezTo>
                        <a:pt x="3270" y="1"/>
                        <a:pt x="401" y="1"/>
                        <a:pt x="4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2"/>
                <p:cNvSpPr/>
                <p:nvPr/>
              </p:nvSpPr>
              <p:spPr>
                <a:xfrm>
                  <a:off x="3078613" y="3154832"/>
                  <a:ext cx="263357" cy="112862"/>
                </a:xfrm>
                <a:custGeom>
                  <a:rect b="b" l="l" r="r" t="t"/>
                  <a:pathLst>
                    <a:path extrusionOk="0" h="3359" w="7838">
                      <a:moveTo>
                        <a:pt x="3534" y="0"/>
                      </a:moveTo>
                      <a:cubicBezTo>
                        <a:pt x="2700" y="0"/>
                        <a:pt x="1366" y="1101"/>
                        <a:pt x="665" y="1335"/>
                      </a:cubicBezTo>
                      <a:cubicBezTo>
                        <a:pt x="0" y="1516"/>
                        <a:pt x="705" y="2053"/>
                        <a:pt x="1215" y="2053"/>
                      </a:cubicBezTo>
                      <a:cubicBezTo>
                        <a:pt x="1268" y="2053"/>
                        <a:pt x="1319" y="2048"/>
                        <a:pt x="1366" y="2035"/>
                      </a:cubicBezTo>
                      <a:cubicBezTo>
                        <a:pt x="1900" y="1935"/>
                        <a:pt x="3334" y="1535"/>
                        <a:pt x="3334" y="1535"/>
                      </a:cubicBezTo>
                      <a:cubicBezTo>
                        <a:pt x="3634" y="2135"/>
                        <a:pt x="4101" y="2669"/>
                        <a:pt x="4668" y="3069"/>
                      </a:cubicBezTo>
                      <a:cubicBezTo>
                        <a:pt x="5047" y="3297"/>
                        <a:pt x="5612" y="3359"/>
                        <a:pt x="6116" y="3359"/>
                      </a:cubicBezTo>
                      <a:cubicBezTo>
                        <a:pt x="6721" y="3359"/>
                        <a:pt x="7237" y="3269"/>
                        <a:pt x="7237" y="3269"/>
                      </a:cubicBezTo>
                      <a:lnTo>
                        <a:pt x="7837" y="1335"/>
                      </a:lnTo>
                      <a:cubicBezTo>
                        <a:pt x="7837" y="1335"/>
                        <a:pt x="4368" y="0"/>
                        <a:pt x="3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2"/>
                <p:cNvSpPr/>
                <p:nvPr/>
              </p:nvSpPr>
              <p:spPr>
                <a:xfrm>
                  <a:off x="3076295" y="3154832"/>
                  <a:ext cx="265675" cy="119952"/>
                </a:xfrm>
                <a:custGeom>
                  <a:rect b="b" l="l" r="r" t="t"/>
                  <a:pathLst>
                    <a:path extrusionOk="0" fill="none" h="3570" w="7907">
                      <a:moveTo>
                        <a:pt x="7906" y="1335"/>
                      </a:moveTo>
                      <a:cubicBezTo>
                        <a:pt x="7906" y="1335"/>
                        <a:pt x="4437" y="0"/>
                        <a:pt x="3603" y="0"/>
                      </a:cubicBezTo>
                      <a:cubicBezTo>
                        <a:pt x="2769" y="0"/>
                        <a:pt x="1435" y="1101"/>
                        <a:pt x="734" y="1335"/>
                      </a:cubicBezTo>
                      <a:cubicBezTo>
                        <a:pt x="0" y="1535"/>
                        <a:pt x="934" y="2169"/>
                        <a:pt x="1435" y="2035"/>
                      </a:cubicBezTo>
                      <a:cubicBezTo>
                        <a:pt x="1969" y="1935"/>
                        <a:pt x="3403" y="1535"/>
                        <a:pt x="3403" y="1535"/>
                      </a:cubicBezTo>
                      <a:cubicBezTo>
                        <a:pt x="3703" y="2135"/>
                        <a:pt x="4170" y="2669"/>
                        <a:pt x="4737" y="3069"/>
                      </a:cubicBezTo>
                      <a:cubicBezTo>
                        <a:pt x="5571" y="3570"/>
                        <a:pt x="7306" y="3269"/>
                        <a:pt x="7306" y="326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2"/>
                <p:cNvSpPr/>
                <p:nvPr/>
              </p:nvSpPr>
              <p:spPr>
                <a:xfrm>
                  <a:off x="3331826" y="2888919"/>
                  <a:ext cx="1061458" cy="997819"/>
                </a:xfrm>
                <a:custGeom>
                  <a:rect b="b" l="l" r="r" t="t"/>
                  <a:pathLst>
                    <a:path extrusionOk="0" h="29697" w="31591">
                      <a:moveTo>
                        <a:pt x="25442" y="1"/>
                      </a:moveTo>
                      <a:cubicBezTo>
                        <a:pt x="24887" y="1"/>
                        <a:pt x="24438" y="22"/>
                        <a:pt x="24185" y="75"/>
                      </a:cubicBezTo>
                      <a:cubicBezTo>
                        <a:pt x="22951" y="342"/>
                        <a:pt x="20015" y="7447"/>
                        <a:pt x="19615" y="8415"/>
                      </a:cubicBezTo>
                      <a:cubicBezTo>
                        <a:pt x="19181" y="9382"/>
                        <a:pt x="14611" y="13852"/>
                        <a:pt x="14611" y="13852"/>
                      </a:cubicBezTo>
                      <a:lnTo>
                        <a:pt x="1402" y="8715"/>
                      </a:lnTo>
                      <a:lnTo>
                        <a:pt x="1" y="12584"/>
                      </a:lnTo>
                      <a:cubicBezTo>
                        <a:pt x="1" y="12584"/>
                        <a:pt x="10709" y="19556"/>
                        <a:pt x="12510" y="20390"/>
                      </a:cubicBezTo>
                      <a:cubicBezTo>
                        <a:pt x="13796" y="20986"/>
                        <a:pt x="15440" y="21071"/>
                        <a:pt x="16579" y="21071"/>
                      </a:cubicBezTo>
                      <a:cubicBezTo>
                        <a:pt x="17034" y="21071"/>
                        <a:pt x="17409" y="21057"/>
                        <a:pt x="17647" y="21057"/>
                      </a:cubicBezTo>
                      <a:cubicBezTo>
                        <a:pt x="18281" y="21024"/>
                        <a:pt x="18848" y="20757"/>
                        <a:pt x="19315" y="20390"/>
                      </a:cubicBezTo>
                      <a:lnTo>
                        <a:pt x="19315" y="20390"/>
                      </a:lnTo>
                      <a:lnTo>
                        <a:pt x="15312" y="29697"/>
                      </a:lnTo>
                      <a:cubicBezTo>
                        <a:pt x="15312" y="29697"/>
                        <a:pt x="21816" y="21891"/>
                        <a:pt x="23785" y="18155"/>
                      </a:cubicBezTo>
                      <a:cubicBezTo>
                        <a:pt x="25719" y="14386"/>
                        <a:pt x="30156" y="3411"/>
                        <a:pt x="30589" y="3144"/>
                      </a:cubicBezTo>
                      <a:cubicBezTo>
                        <a:pt x="30990" y="2877"/>
                        <a:pt x="31590" y="342"/>
                        <a:pt x="31590" y="342"/>
                      </a:cubicBezTo>
                      <a:cubicBezTo>
                        <a:pt x="31590" y="342"/>
                        <a:pt x="27662" y="1"/>
                        <a:pt x="25442"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2"/>
                <p:cNvSpPr/>
                <p:nvPr/>
              </p:nvSpPr>
              <p:spPr>
                <a:xfrm>
                  <a:off x="3339689" y="3299415"/>
                  <a:ext cx="706138" cy="297494"/>
                </a:xfrm>
                <a:custGeom>
                  <a:rect b="b" l="l" r="r" t="t"/>
                  <a:pathLst>
                    <a:path extrusionOk="0" h="8854" w="21016">
                      <a:moveTo>
                        <a:pt x="34" y="0"/>
                      </a:moveTo>
                      <a:lnTo>
                        <a:pt x="0" y="501"/>
                      </a:lnTo>
                      <a:cubicBezTo>
                        <a:pt x="1501" y="1502"/>
                        <a:pt x="10641" y="7406"/>
                        <a:pt x="12276" y="8173"/>
                      </a:cubicBezTo>
                      <a:cubicBezTo>
                        <a:pt x="13562" y="8769"/>
                        <a:pt x="15206" y="8854"/>
                        <a:pt x="16345" y="8854"/>
                      </a:cubicBezTo>
                      <a:cubicBezTo>
                        <a:pt x="16800" y="8854"/>
                        <a:pt x="17175" y="8840"/>
                        <a:pt x="17413" y="8840"/>
                      </a:cubicBezTo>
                      <a:cubicBezTo>
                        <a:pt x="17980" y="8807"/>
                        <a:pt x="18480" y="8607"/>
                        <a:pt x="18947" y="8273"/>
                      </a:cubicBezTo>
                      <a:cubicBezTo>
                        <a:pt x="20148" y="5171"/>
                        <a:pt x="21015" y="1"/>
                        <a:pt x="21015" y="0"/>
                      </a:cubicBezTo>
                      <a:lnTo>
                        <a:pt x="21015" y="0"/>
                      </a:lnTo>
                      <a:cubicBezTo>
                        <a:pt x="21015" y="1"/>
                        <a:pt x="17446" y="4237"/>
                        <a:pt x="17113" y="4237"/>
                      </a:cubicBezTo>
                      <a:cubicBezTo>
                        <a:pt x="16779" y="4237"/>
                        <a:pt x="16345" y="4037"/>
                        <a:pt x="15878" y="4037"/>
                      </a:cubicBezTo>
                      <a:cubicBezTo>
                        <a:pt x="15445" y="4037"/>
                        <a:pt x="16445" y="5705"/>
                        <a:pt x="16212" y="6272"/>
                      </a:cubicBezTo>
                      <a:cubicBezTo>
                        <a:pt x="16203" y="6294"/>
                        <a:pt x="16168" y="6305"/>
                        <a:pt x="16111" y="6305"/>
                      </a:cubicBezTo>
                      <a:cubicBezTo>
                        <a:pt x="14734" y="6305"/>
                        <a:pt x="34" y="0"/>
                        <a:pt x="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2"/>
                <p:cNvSpPr/>
                <p:nvPr/>
              </p:nvSpPr>
              <p:spPr>
                <a:xfrm>
                  <a:off x="3331826" y="2882468"/>
                  <a:ext cx="1061458" cy="1004270"/>
                </a:xfrm>
                <a:custGeom>
                  <a:rect b="b" l="l" r="r" t="t"/>
                  <a:pathLst>
                    <a:path extrusionOk="0" fill="none" h="29889" w="31591">
                      <a:moveTo>
                        <a:pt x="31590" y="534"/>
                      </a:moveTo>
                      <a:cubicBezTo>
                        <a:pt x="31590" y="534"/>
                        <a:pt x="25452" y="1"/>
                        <a:pt x="24185" y="267"/>
                      </a:cubicBezTo>
                      <a:cubicBezTo>
                        <a:pt x="22951" y="534"/>
                        <a:pt x="20015" y="7639"/>
                        <a:pt x="19615" y="8607"/>
                      </a:cubicBezTo>
                      <a:cubicBezTo>
                        <a:pt x="19181" y="9574"/>
                        <a:pt x="14611" y="14044"/>
                        <a:pt x="14611" y="14044"/>
                      </a:cubicBezTo>
                      <a:lnTo>
                        <a:pt x="1402" y="8907"/>
                      </a:lnTo>
                      <a:lnTo>
                        <a:pt x="1" y="12776"/>
                      </a:lnTo>
                      <a:cubicBezTo>
                        <a:pt x="1" y="12776"/>
                        <a:pt x="10709" y="19748"/>
                        <a:pt x="12510" y="20582"/>
                      </a:cubicBezTo>
                      <a:cubicBezTo>
                        <a:pt x="14311" y="21416"/>
                        <a:pt x="16813" y="21249"/>
                        <a:pt x="17647" y="21249"/>
                      </a:cubicBezTo>
                      <a:cubicBezTo>
                        <a:pt x="18281" y="21216"/>
                        <a:pt x="18848" y="20949"/>
                        <a:pt x="19315" y="20582"/>
                      </a:cubicBezTo>
                      <a:lnTo>
                        <a:pt x="15312" y="29889"/>
                      </a:lnTo>
                      <a:cubicBezTo>
                        <a:pt x="15312" y="29889"/>
                        <a:pt x="21816" y="22083"/>
                        <a:pt x="23785" y="18347"/>
                      </a:cubicBezTo>
                      <a:cubicBezTo>
                        <a:pt x="25719" y="14578"/>
                        <a:pt x="30156" y="3603"/>
                        <a:pt x="30589" y="3336"/>
                      </a:cubicBezTo>
                      <a:cubicBezTo>
                        <a:pt x="30990" y="3069"/>
                        <a:pt x="31590" y="534"/>
                        <a:pt x="31590" y="534"/>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2"/>
                <p:cNvSpPr/>
                <p:nvPr/>
              </p:nvSpPr>
              <p:spPr>
                <a:xfrm>
                  <a:off x="4336077" y="2900410"/>
                  <a:ext cx="63941" cy="163666"/>
                </a:xfrm>
                <a:custGeom>
                  <a:rect b="b" l="l" r="r" t="t"/>
                  <a:pathLst>
                    <a:path extrusionOk="0" h="4871" w="1903">
                      <a:moveTo>
                        <a:pt x="1702" y="0"/>
                      </a:moveTo>
                      <a:lnTo>
                        <a:pt x="1" y="1601"/>
                      </a:lnTo>
                      <a:lnTo>
                        <a:pt x="101" y="4870"/>
                      </a:lnTo>
                      <a:lnTo>
                        <a:pt x="1902" y="3136"/>
                      </a:lnTo>
                      <a:lnTo>
                        <a:pt x="1702"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2"/>
                <p:cNvSpPr/>
                <p:nvPr/>
              </p:nvSpPr>
              <p:spPr>
                <a:xfrm>
                  <a:off x="4170225" y="2238685"/>
                  <a:ext cx="568277" cy="779419"/>
                </a:xfrm>
                <a:custGeom>
                  <a:rect b="b" l="l" r="r" t="t"/>
                  <a:pathLst>
                    <a:path extrusionOk="0" h="23197" w="16913">
                      <a:moveTo>
                        <a:pt x="7003" y="1"/>
                      </a:moveTo>
                      <a:cubicBezTo>
                        <a:pt x="3366" y="1"/>
                        <a:pt x="1464" y="2536"/>
                        <a:pt x="2102" y="3416"/>
                      </a:cubicBezTo>
                      <a:cubicBezTo>
                        <a:pt x="2446" y="3891"/>
                        <a:pt x="2766" y="4012"/>
                        <a:pt x="3003" y="4012"/>
                      </a:cubicBezTo>
                      <a:cubicBezTo>
                        <a:pt x="3247" y="4012"/>
                        <a:pt x="3402" y="3883"/>
                        <a:pt x="3402" y="3883"/>
                      </a:cubicBezTo>
                      <a:lnTo>
                        <a:pt x="3402" y="3883"/>
                      </a:lnTo>
                      <a:cubicBezTo>
                        <a:pt x="3402" y="3883"/>
                        <a:pt x="1568" y="6718"/>
                        <a:pt x="1668" y="7285"/>
                      </a:cubicBezTo>
                      <a:cubicBezTo>
                        <a:pt x="1801" y="7886"/>
                        <a:pt x="2102" y="8486"/>
                        <a:pt x="2102" y="8953"/>
                      </a:cubicBezTo>
                      <a:cubicBezTo>
                        <a:pt x="2102" y="9420"/>
                        <a:pt x="0" y="11088"/>
                        <a:pt x="267" y="11455"/>
                      </a:cubicBezTo>
                      <a:cubicBezTo>
                        <a:pt x="500" y="11822"/>
                        <a:pt x="1668" y="12422"/>
                        <a:pt x="1668" y="12422"/>
                      </a:cubicBezTo>
                      <a:cubicBezTo>
                        <a:pt x="1668" y="12422"/>
                        <a:pt x="1635" y="17026"/>
                        <a:pt x="2702" y="17626"/>
                      </a:cubicBezTo>
                      <a:cubicBezTo>
                        <a:pt x="2947" y="17768"/>
                        <a:pt x="3248" y="17823"/>
                        <a:pt x="3565" y="17823"/>
                      </a:cubicBezTo>
                      <a:cubicBezTo>
                        <a:pt x="4586" y="17823"/>
                        <a:pt x="5771" y="17259"/>
                        <a:pt x="5771" y="17259"/>
                      </a:cubicBezTo>
                      <a:lnTo>
                        <a:pt x="6838" y="23197"/>
                      </a:lnTo>
                      <a:lnTo>
                        <a:pt x="12876" y="18927"/>
                      </a:lnTo>
                      <a:lnTo>
                        <a:pt x="12876" y="14657"/>
                      </a:lnTo>
                      <a:cubicBezTo>
                        <a:pt x="12876" y="14657"/>
                        <a:pt x="16445" y="10621"/>
                        <a:pt x="16679" y="7419"/>
                      </a:cubicBezTo>
                      <a:cubicBezTo>
                        <a:pt x="16912" y="4217"/>
                        <a:pt x="12509" y="681"/>
                        <a:pt x="8139" y="80"/>
                      </a:cubicBezTo>
                      <a:cubicBezTo>
                        <a:pt x="7744" y="26"/>
                        <a:pt x="7365" y="1"/>
                        <a:pt x="70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2"/>
                <p:cNvSpPr/>
                <p:nvPr/>
              </p:nvSpPr>
              <p:spPr>
                <a:xfrm>
                  <a:off x="4280065" y="2292916"/>
                  <a:ext cx="456187" cy="635544"/>
                </a:xfrm>
                <a:custGeom>
                  <a:rect b="b" l="l" r="r" t="t"/>
                  <a:pathLst>
                    <a:path extrusionOk="0" h="18915" w="13577">
                      <a:moveTo>
                        <a:pt x="9240" y="1"/>
                      </a:moveTo>
                      <a:lnTo>
                        <a:pt x="2969" y="2636"/>
                      </a:lnTo>
                      <a:cubicBezTo>
                        <a:pt x="2969" y="2636"/>
                        <a:pt x="0" y="5204"/>
                        <a:pt x="400" y="5571"/>
                      </a:cubicBezTo>
                      <a:cubicBezTo>
                        <a:pt x="767" y="5905"/>
                        <a:pt x="1901" y="7373"/>
                        <a:pt x="1635" y="8040"/>
                      </a:cubicBezTo>
                      <a:cubicBezTo>
                        <a:pt x="1635" y="8040"/>
                        <a:pt x="600" y="8440"/>
                        <a:pt x="701" y="9174"/>
                      </a:cubicBezTo>
                      <a:cubicBezTo>
                        <a:pt x="801" y="9874"/>
                        <a:pt x="3269" y="14578"/>
                        <a:pt x="3269" y="14578"/>
                      </a:cubicBezTo>
                      <a:lnTo>
                        <a:pt x="2502" y="15645"/>
                      </a:lnTo>
                      <a:lnTo>
                        <a:pt x="7372" y="18914"/>
                      </a:lnTo>
                      <a:lnTo>
                        <a:pt x="9607" y="17313"/>
                      </a:lnTo>
                      <a:lnTo>
                        <a:pt x="9607" y="13043"/>
                      </a:lnTo>
                      <a:cubicBezTo>
                        <a:pt x="9607" y="13043"/>
                        <a:pt x="13176" y="9007"/>
                        <a:pt x="13410" y="5805"/>
                      </a:cubicBezTo>
                      <a:cubicBezTo>
                        <a:pt x="13576" y="3737"/>
                        <a:pt x="11742" y="1468"/>
                        <a:pt x="9240"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2"/>
                <p:cNvSpPr/>
                <p:nvPr/>
              </p:nvSpPr>
              <p:spPr>
                <a:xfrm>
                  <a:off x="4280065" y="2292916"/>
                  <a:ext cx="456187" cy="635544"/>
                </a:xfrm>
                <a:custGeom>
                  <a:rect b="b" l="l" r="r" t="t"/>
                  <a:pathLst>
                    <a:path extrusionOk="0" h="18915" w="13577">
                      <a:moveTo>
                        <a:pt x="9240" y="1"/>
                      </a:moveTo>
                      <a:lnTo>
                        <a:pt x="2969" y="2636"/>
                      </a:lnTo>
                      <a:cubicBezTo>
                        <a:pt x="2969" y="2636"/>
                        <a:pt x="0" y="5204"/>
                        <a:pt x="400" y="5571"/>
                      </a:cubicBezTo>
                      <a:cubicBezTo>
                        <a:pt x="767" y="5905"/>
                        <a:pt x="1901" y="7373"/>
                        <a:pt x="1635" y="8040"/>
                      </a:cubicBezTo>
                      <a:cubicBezTo>
                        <a:pt x="1635" y="8040"/>
                        <a:pt x="600" y="8440"/>
                        <a:pt x="701" y="9174"/>
                      </a:cubicBezTo>
                      <a:cubicBezTo>
                        <a:pt x="801" y="9874"/>
                        <a:pt x="3269" y="14578"/>
                        <a:pt x="3269" y="14578"/>
                      </a:cubicBezTo>
                      <a:lnTo>
                        <a:pt x="2502" y="15645"/>
                      </a:lnTo>
                      <a:lnTo>
                        <a:pt x="7372" y="18914"/>
                      </a:lnTo>
                      <a:lnTo>
                        <a:pt x="9607" y="17313"/>
                      </a:lnTo>
                      <a:lnTo>
                        <a:pt x="9607" y="13043"/>
                      </a:lnTo>
                      <a:cubicBezTo>
                        <a:pt x="9607" y="13043"/>
                        <a:pt x="13176" y="9007"/>
                        <a:pt x="13410" y="5805"/>
                      </a:cubicBezTo>
                      <a:cubicBezTo>
                        <a:pt x="13576" y="3737"/>
                        <a:pt x="11742" y="1468"/>
                        <a:pt x="92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2"/>
                <p:cNvSpPr/>
                <p:nvPr/>
              </p:nvSpPr>
              <p:spPr>
                <a:xfrm>
                  <a:off x="4170225" y="2221179"/>
                  <a:ext cx="568277" cy="796925"/>
                </a:xfrm>
                <a:custGeom>
                  <a:rect b="b" l="l" r="r" t="t"/>
                  <a:pathLst>
                    <a:path extrusionOk="0" fill="none" h="23718" w="16913">
                      <a:moveTo>
                        <a:pt x="3402" y="4404"/>
                      </a:moveTo>
                      <a:cubicBezTo>
                        <a:pt x="3402" y="4404"/>
                        <a:pt x="1568" y="7239"/>
                        <a:pt x="1668" y="7806"/>
                      </a:cubicBezTo>
                      <a:cubicBezTo>
                        <a:pt x="1801" y="8407"/>
                        <a:pt x="2102" y="9007"/>
                        <a:pt x="2102" y="9474"/>
                      </a:cubicBezTo>
                      <a:cubicBezTo>
                        <a:pt x="2102" y="9941"/>
                        <a:pt x="0" y="11609"/>
                        <a:pt x="267" y="11976"/>
                      </a:cubicBezTo>
                      <a:cubicBezTo>
                        <a:pt x="500" y="12343"/>
                        <a:pt x="1668" y="12943"/>
                        <a:pt x="1668" y="12943"/>
                      </a:cubicBezTo>
                      <a:cubicBezTo>
                        <a:pt x="1668" y="12943"/>
                        <a:pt x="1635" y="17547"/>
                        <a:pt x="2702" y="18147"/>
                      </a:cubicBezTo>
                      <a:cubicBezTo>
                        <a:pt x="3736" y="18748"/>
                        <a:pt x="5771" y="17780"/>
                        <a:pt x="5771" y="17780"/>
                      </a:cubicBezTo>
                      <a:lnTo>
                        <a:pt x="6838" y="23718"/>
                      </a:lnTo>
                      <a:lnTo>
                        <a:pt x="12876" y="19448"/>
                      </a:lnTo>
                      <a:lnTo>
                        <a:pt x="12876" y="15178"/>
                      </a:lnTo>
                      <a:cubicBezTo>
                        <a:pt x="12876" y="15178"/>
                        <a:pt x="16445" y="11142"/>
                        <a:pt x="16679" y="7940"/>
                      </a:cubicBezTo>
                      <a:cubicBezTo>
                        <a:pt x="16912" y="4738"/>
                        <a:pt x="12509" y="1202"/>
                        <a:pt x="8139" y="601"/>
                      </a:cubicBezTo>
                      <a:cubicBezTo>
                        <a:pt x="3769" y="1"/>
                        <a:pt x="1401" y="2970"/>
                        <a:pt x="2102" y="3937"/>
                      </a:cubicBezTo>
                      <a:cubicBezTo>
                        <a:pt x="2802" y="4904"/>
                        <a:pt x="3402" y="4404"/>
                        <a:pt x="3402" y="4404"/>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2"/>
                <p:cNvSpPr/>
                <p:nvPr/>
              </p:nvSpPr>
              <p:spPr>
                <a:xfrm>
                  <a:off x="4445917" y="2906022"/>
                  <a:ext cx="643037" cy="1449202"/>
                </a:xfrm>
                <a:custGeom>
                  <a:rect b="b" l="l" r="r" t="t"/>
                  <a:pathLst>
                    <a:path extrusionOk="0" h="43131" w="19138">
                      <a:moveTo>
                        <a:pt x="4638" y="0"/>
                      </a:moveTo>
                      <a:cubicBezTo>
                        <a:pt x="4638" y="0"/>
                        <a:pt x="3303" y="4737"/>
                        <a:pt x="1635" y="10674"/>
                      </a:cubicBezTo>
                      <a:cubicBezTo>
                        <a:pt x="1" y="16645"/>
                        <a:pt x="301" y="35125"/>
                        <a:pt x="301" y="36159"/>
                      </a:cubicBezTo>
                      <a:cubicBezTo>
                        <a:pt x="301" y="37160"/>
                        <a:pt x="2669" y="40863"/>
                        <a:pt x="5338" y="41897"/>
                      </a:cubicBezTo>
                      <a:cubicBezTo>
                        <a:pt x="7106" y="42531"/>
                        <a:pt x="8907" y="42931"/>
                        <a:pt x="10775" y="43131"/>
                      </a:cubicBezTo>
                      <a:cubicBezTo>
                        <a:pt x="10775" y="43131"/>
                        <a:pt x="8907" y="30922"/>
                        <a:pt x="8907" y="27420"/>
                      </a:cubicBezTo>
                      <a:cubicBezTo>
                        <a:pt x="8907" y="23917"/>
                        <a:pt x="10575" y="18480"/>
                        <a:pt x="10575" y="18480"/>
                      </a:cubicBezTo>
                      <a:cubicBezTo>
                        <a:pt x="10575" y="18480"/>
                        <a:pt x="13044" y="24651"/>
                        <a:pt x="14044" y="25452"/>
                      </a:cubicBezTo>
                      <a:cubicBezTo>
                        <a:pt x="14496" y="25816"/>
                        <a:pt x="15531" y="26199"/>
                        <a:pt x="16547" y="26199"/>
                      </a:cubicBezTo>
                      <a:cubicBezTo>
                        <a:pt x="17859" y="26199"/>
                        <a:pt x="19138" y="25560"/>
                        <a:pt x="19081" y="23417"/>
                      </a:cubicBezTo>
                      <a:cubicBezTo>
                        <a:pt x="18981" y="19614"/>
                        <a:pt x="15479" y="6071"/>
                        <a:pt x="14578" y="4737"/>
                      </a:cubicBezTo>
                      <a:cubicBezTo>
                        <a:pt x="13644" y="3403"/>
                        <a:pt x="9241" y="2068"/>
                        <a:pt x="9241" y="2068"/>
                      </a:cubicBezTo>
                      <a:lnTo>
                        <a:pt x="4638"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2"/>
                <p:cNvSpPr/>
                <p:nvPr/>
              </p:nvSpPr>
              <p:spPr>
                <a:xfrm>
                  <a:off x="4605082" y="3827310"/>
                  <a:ext cx="161448" cy="227573"/>
                </a:xfrm>
                <a:custGeom>
                  <a:rect b="b" l="l" r="r" t="t"/>
                  <a:pathLst>
                    <a:path extrusionOk="0" h="6773" w="4805">
                      <a:moveTo>
                        <a:pt x="4204" y="1"/>
                      </a:moveTo>
                      <a:cubicBezTo>
                        <a:pt x="1869" y="601"/>
                        <a:pt x="1" y="1035"/>
                        <a:pt x="1" y="1035"/>
                      </a:cubicBezTo>
                      <a:cubicBezTo>
                        <a:pt x="1" y="1035"/>
                        <a:pt x="2869" y="6772"/>
                        <a:pt x="4003" y="6772"/>
                      </a:cubicBezTo>
                      <a:lnTo>
                        <a:pt x="4804" y="6772"/>
                      </a:lnTo>
                      <a:cubicBezTo>
                        <a:pt x="4470" y="3970"/>
                        <a:pt x="4204" y="1335"/>
                        <a:pt x="42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2"/>
                <p:cNvSpPr/>
                <p:nvPr/>
              </p:nvSpPr>
              <p:spPr>
                <a:xfrm>
                  <a:off x="4777688" y="3065153"/>
                  <a:ext cx="316109" cy="721022"/>
                </a:xfrm>
                <a:custGeom>
                  <a:rect b="b" l="l" r="r" t="t"/>
                  <a:pathLst>
                    <a:path extrusionOk="0" h="21459" w="9408">
                      <a:moveTo>
                        <a:pt x="4704" y="1"/>
                      </a:moveTo>
                      <a:cubicBezTo>
                        <a:pt x="4704" y="1"/>
                        <a:pt x="1" y="4337"/>
                        <a:pt x="1268" y="5738"/>
                      </a:cubicBezTo>
                      <a:cubicBezTo>
                        <a:pt x="2536" y="7106"/>
                        <a:pt x="5171" y="6405"/>
                        <a:pt x="5171" y="6872"/>
                      </a:cubicBezTo>
                      <a:cubicBezTo>
                        <a:pt x="5171" y="7339"/>
                        <a:pt x="3103" y="8373"/>
                        <a:pt x="3903" y="9975"/>
                      </a:cubicBezTo>
                      <a:cubicBezTo>
                        <a:pt x="4737" y="11576"/>
                        <a:pt x="9407" y="18447"/>
                        <a:pt x="8040" y="19682"/>
                      </a:cubicBezTo>
                      <a:cubicBezTo>
                        <a:pt x="7639" y="20048"/>
                        <a:pt x="6372" y="20515"/>
                        <a:pt x="4771" y="21049"/>
                      </a:cubicBezTo>
                      <a:cubicBezTo>
                        <a:pt x="5290" y="21280"/>
                        <a:pt x="5997" y="21459"/>
                        <a:pt x="6695" y="21459"/>
                      </a:cubicBezTo>
                      <a:cubicBezTo>
                        <a:pt x="8016" y="21459"/>
                        <a:pt x="9306" y="20819"/>
                        <a:pt x="9241" y="18681"/>
                      </a:cubicBezTo>
                      <a:cubicBezTo>
                        <a:pt x="9140" y="14878"/>
                        <a:pt x="5638" y="1335"/>
                        <a:pt x="47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2"/>
                <p:cNvSpPr/>
                <p:nvPr/>
              </p:nvSpPr>
              <p:spPr>
                <a:xfrm>
                  <a:off x="4609584" y="3311746"/>
                  <a:ext cx="182717" cy="431525"/>
                </a:xfrm>
                <a:custGeom>
                  <a:rect b="b" l="l" r="r" t="t"/>
                  <a:pathLst>
                    <a:path extrusionOk="0" h="12843" w="5438">
                      <a:moveTo>
                        <a:pt x="2935" y="0"/>
                      </a:moveTo>
                      <a:cubicBezTo>
                        <a:pt x="2235" y="601"/>
                        <a:pt x="1968" y="1568"/>
                        <a:pt x="2235" y="2469"/>
                      </a:cubicBezTo>
                      <a:cubicBezTo>
                        <a:pt x="2702" y="4003"/>
                        <a:pt x="4470" y="5538"/>
                        <a:pt x="4003" y="6372"/>
                      </a:cubicBezTo>
                      <a:cubicBezTo>
                        <a:pt x="3536" y="7172"/>
                        <a:pt x="0" y="6605"/>
                        <a:pt x="133" y="7773"/>
                      </a:cubicBezTo>
                      <a:cubicBezTo>
                        <a:pt x="234" y="8940"/>
                        <a:pt x="3903" y="12843"/>
                        <a:pt x="3903" y="12843"/>
                      </a:cubicBezTo>
                      <a:lnTo>
                        <a:pt x="5437" y="5871"/>
                      </a:lnTo>
                      <a:lnTo>
                        <a:pt x="29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2"/>
                <p:cNvSpPr/>
                <p:nvPr/>
              </p:nvSpPr>
              <p:spPr>
                <a:xfrm>
                  <a:off x="4445917" y="2906022"/>
                  <a:ext cx="644515" cy="1449202"/>
                </a:xfrm>
                <a:custGeom>
                  <a:rect b="b" l="l" r="r" t="t"/>
                  <a:pathLst>
                    <a:path extrusionOk="0" fill="none" h="43131" w="19182">
                      <a:moveTo>
                        <a:pt x="4638" y="0"/>
                      </a:moveTo>
                      <a:cubicBezTo>
                        <a:pt x="4638" y="0"/>
                        <a:pt x="3303" y="4737"/>
                        <a:pt x="1635" y="10674"/>
                      </a:cubicBezTo>
                      <a:cubicBezTo>
                        <a:pt x="1" y="16645"/>
                        <a:pt x="301" y="35125"/>
                        <a:pt x="301" y="36159"/>
                      </a:cubicBezTo>
                      <a:cubicBezTo>
                        <a:pt x="301" y="37160"/>
                        <a:pt x="2669" y="40863"/>
                        <a:pt x="5338" y="41897"/>
                      </a:cubicBezTo>
                      <a:cubicBezTo>
                        <a:pt x="7106" y="42531"/>
                        <a:pt x="8907" y="42931"/>
                        <a:pt x="10775" y="43131"/>
                      </a:cubicBezTo>
                      <a:cubicBezTo>
                        <a:pt x="10775" y="43131"/>
                        <a:pt x="8907" y="30922"/>
                        <a:pt x="8907" y="27420"/>
                      </a:cubicBezTo>
                      <a:cubicBezTo>
                        <a:pt x="8907" y="23917"/>
                        <a:pt x="10575" y="18480"/>
                        <a:pt x="10575" y="18480"/>
                      </a:cubicBezTo>
                      <a:cubicBezTo>
                        <a:pt x="10575" y="18480"/>
                        <a:pt x="13044" y="24651"/>
                        <a:pt x="14044" y="25452"/>
                      </a:cubicBezTo>
                      <a:cubicBezTo>
                        <a:pt x="15078" y="26286"/>
                        <a:pt x="19181" y="27220"/>
                        <a:pt x="19081" y="23417"/>
                      </a:cubicBezTo>
                      <a:cubicBezTo>
                        <a:pt x="18981" y="19614"/>
                        <a:pt x="15479" y="6071"/>
                        <a:pt x="14578" y="4737"/>
                      </a:cubicBezTo>
                      <a:cubicBezTo>
                        <a:pt x="13644" y="3403"/>
                        <a:pt x="9241" y="2068"/>
                        <a:pt x="9241" y="2068"/>
                      </a:cubicBezTo>
                      <a:close/>
                    </a:path>
                  </a:pathLst>
                </a:custGeom>
                <a:solidFill>
                  <a:schemeClr val="lt2"/>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2"/>
                <p:cNvSpPr/>
                <p:nvPr/>
              </p:nvSpPr>
              <p:spPr>
                <a:xfrm>
                  <a:off x="4423505" y="2836502"/>
                  <a:ext cx="209630" cy="238795"/>
                </a:xfrm>
                <a:custGeom>
                  <a:rect b="b" l="l" r="r" t="t"/>
                  <a:pathLst>
                    <a:path extrusionOk="0" h="7107" w="6239">
                      <a:moveTo>
                        <a:pt x="5338" y="1"/>
                      </a:moveTo>
                      <a:lnTo>
                        <a:pt x="1" y="3770"/>
                      </a:lnTo>
                      <a:lnTo>
                        <a:pt x="368" y="7106"/>
                      </a:lnTo>
                      <a:lnTo>
                        <a:pt x="6239" y="1802"/>
                      </a:lnTo>
                      <a:lnTo>
                        <a:pt x="5338"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2"/>
                <p:cNvSpPr/>
                <p:nvPr/>
              </p:nvSpPr>
              <p:spPr>
                <a:xfrm>
                  <a:off x="4352911" y="3709642"/>
                  <a:ext cx="345240" cy="205598"/>
                </a:xfrm>
                <a:custGeom>
                  <a:rect b="b" l="l" r="r" t="t"/>
                  <a:pathLst>
                    <a:path extrusionOk="0" h="6119" w="10275">
                      <a:moveTo>
                        <a:pt x="4937" y="0"/>
                      </a:moveTo>
                      <a:cubicBezTo>
                        <a:pt x="4637" y="0"/>
                        <a:pt x="1535" y="1635"/>
                        <a:pt x="934" y="1635"/>
                      </a:cubicBezTo>
                      <a:cubicBezTo>
                        <a:pt x="300" y="1635"/>
                        <a:pt x="0" y="2068"/>
                        <a:pt x="401" y="2369"/>
                      </a:cubicBezTo>
                      <a:cubicBezTo>
                        <a:pt x="767" y="2569"/>
                        <a:pt x="1134" y="2669"/>
                        <a:pt x="1535" y="2669"/>
                      </a:cubicBezTo>
                      <a:cubicBezTo>
                        <a:pt x="1535" y="2669"/>
                        <a:pt x="100" y="3503"/>
                        <a:pt x="200" y="3903"/>
                      </a:cubicBezTo>
                      <a:cubicBezTo>
                        <a:pt x="300" y="4303"/>
                        <a:pt x="1134" y="4637"/>
                        <a:pt x="1134" y="4637"/>
                      </a:cubicBezTo>
                      <a:cubicBezTo>
                        <a:pt x="1568" y="5271"/>
                        <a:pt x="2168" y="5771"/>
                        <a:pt x="2869" y="6071"/>
                      </a:cubicBezTo>
                      <a:cubicBezTo>
                        <a:pt x="2981" y="6104"/>
                        <a:pt x="3123" y="6118"/>
                        <a:pt x="3288" y="6118"/>
                      </a:cubicBezTo>
                      <a:cubicBezTo>
                        <a:pt x="4642" y="6118"/>
                        <a:pt x="7506" y="5137"/>
                        <a:pt x="7506" y="5137"/>
                      </a:cubicBezTo>
                      <a:lnTo>
                        <a:pt x="10274" y="4937"/>
                      </a:lnTo>
                      <a:lnTo>
                        <a:pt x="9140" y="1768"/>
                      </a:lnTo>
                      <a:cubicBezTo>
                        <a:pt x="9140" y="1768"/>
                        <a:pt x="5237" y="0"/>
                        <a:pt x="49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2"/>
                <p:cNvSpPr/>
                <p:nvPr/>
              </p:nvSpPr>
              <p:spPr>
                <a:xfrm>
                  <a:off x="4391013" y="3765351"/>
                  <a:ext cx="307138" cy="149890"/>
                </a:xfrm>
                <a:custGeom>
                  <a:rect b="b" l="l" r="r" t="t"/>
                  <a:pathLst>
                    <a:path extrusionOk="0" h="4461" w="9141">
                      <a:moveTo>
                        <a:pt x="5591" y="1"/>
                      </a:moveTo>
                      <a:cubicBezTo>
                        <a:pt x="4917" y="1"/>
                        <a:pt x="4247" y="35"/>
                        <a:pt x="3803" y="143"/>
                      </a:cubicBezTo>
                      <a:cubicBezTo>
                        <a:pt x="2536" y="410"/>
                        <a:pt x="0" y="2979"/>
                        <a:pt x="0" y="2979"/>
                      </a:cubicBezTo>
                      <a:cubicBezTo>
                        <a:pt x="434" y="3613"/>
                        <a:pt x="1034" y="4113"/>
                        <a:pt x="1735" y="4413"/>
                      </a:cubicBezTo>
                      <a:cubicBezTo>
                        <a:pt x="1847" y="4446"/>
                        <a:pt x="1989" y="4460"/>
                        <a:pt x="2154" y="4460"/>
                      </a:cubicBezTo>
                      <a:cubicBezTo>
                        <a:pt x="3508" y="4460"/>
                        <a:pt x="6372" y="3479"/>
                        <a:pt x="6372" y="3479"/>
                      </a:cubicBezTo>
                      <a:lnTo>
                        <a:pt x="9140" y="3279"/>
                      </a:lnTo>
                      <a:lnTo>
                        <a:pt x="8006" y="110"/>
                      </a:lnTo>
                      <a:cubicBezTo>
                        <a:pt x="8006" y="110"/>
                        <a:pt x="6790" y="1"/>
                        <a:pt x="5591"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2"/>
                <p:cNvSpPr/>
                <p:nvPr/>
              </p:nvSpPr>
              <p:spPr>
                <a:xfrm>
                  <a:off x="4391013" y="3765351"/>
                  <a:ext cx="307138" cy="149890"/>
                </a:xfrm>
                <a:custGeom>
                  <a:rect b="b" l="l" r="r" t="t"/>
                  <a:pathLst>
                    <a:path extrusionOk="0" h="4461" w="9141">
                      <a:moveTo>
                        <a:pt x="5591" y="1"/>
                      </a:moveTo>
                      <a:cubicBezTo>
                        <a:pt x="4917" y="1"/>
                        <a:pt x="4247" y="35"/>
                        <a:pt x="3803" y="143"/>
                      </a:cubicBezTo>
                      <a:cubicBezTo>
                        <a:pt x="2536" y="410"/>
                        <a:pt x="0" y="2979"/>
                        <a:pt x="0" y="2979"/>
                      </a:cubicBezTo>
                      <a:cubicBezTo>
                        <a:pt x="434" y="3613"/>
                        <a:pt x="1034" y="4113"/>
                        <a:pt x="1735" y="4413"/>
                      </a:cubicBezTo>
                      <a:cubicBezTo>
                        <a:pt x="1847" y="4446"/>
                        <a:pt x="1989" y="4460"/>
                        <a:pt x="2154" y="4460"/>
                      </a:cubicBezTo>
                      <a:cubicBezTo>
                        <a:pt x="3508" y="4460"/>
                        <a:pt x="6372" y="3479"/>
                        <a:pt x="6372" y="3479"/>
                      </a:cubicBezTo>
                      <a:lnTo>
                        <a:pt x="9140" y="3279"/>
                      </a:lnTo>
                      <a:lnTo>
                        <a:pt x="8006" y="110"/>
                      </a:lnTo>
                      <a:cubicBezTo>
                        <a:pt x="8006" y="110"/>
                        <a:pt x="6790" y="1"/>
                        <a:pt x="55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2"/>
                <p:cNvSpPr/>
                <p:nvPr/>
              </p:nvSpPr>
              <p:spPr>
                <a:xfrm>
                  <a:off x="4352911" y="3709642"/>
                  <a:ext cx="345240" cy="214099"/>
                </a:xfrm>
                <a:custGeom>
                  <a:rect b="b" l="l" r="r" t="t"/>
                  <a:pathLst>
                    <a:path extrusionOk="0" fill="none" h="6372" w="10275">
                      <a:moveTo>
                        <a:pt x="9140" y="1768"/>
                      </a:moveTo>
                      <a:cubicBezTo>
                        <a:pt x="9140" y="1768"/>
                        <a:pt x="5237" y="0"/>
                        <a:pt x="4937" y="0"/>
                      </a:cubicBezTo>
                      <a:cubicBezTo>
                        <a:pt x="4637" y="0"/>
                        <a:pt x="1535" y="1635"/>
                        <a:pt x="934" y="1635"/>
                      </a:cubicBezTo>
                      <a:cubicBezTo>
                        <a:pt x="300" y="1635"/>
                        <a:pt x="0" y="2068"/>
                        <a:pt x="401" y="2369"/>
                      </a:cubicBezTo>
                      <a:cubicBezTo>
                        <a:pt x="767" y="2569"/>
                        <a:pt x="1134" y="2669"/>
                        <a:pt x="1535" y="2669"/>
                      </a:cubicBezTo>
                      <a:cubicBezTo>
                        <a:pt x="1535" y="2669"/>
                        <a:pt x="100" y="3503"/>
                        <a:pt x="200" y="3903"/>
                      </a:cubicBezTo>
                      <a:cubicBezTo>
                        <a:pt x="300" y="4303"/>
                        <a:pt x="1134" y="4637"/>
                        <a:pt x="1134" y="4637"/>
                      </a:cubicBezTo>
                      <a:cubicBezTo>
                        <a:pt x="1568" y="5271"/>
                        <a:pt x="2168" y="5771"/>
                        <a:pt x="2869" y="6071"/>
                      </a:cubicBezTo>
                      <a:cubicBezTo>
                        <a:pt x="3903" y="6371"/>
                        <a:pt x="7506" y="5137"/>
                        <a:pt x="7506" y="5137"/>
                      </a:cubicBezTo>
                      <a:lnTo>
                        <a:pt x="10274" y="4937"/>
                      </a:ln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2"/>
                <p:cNvSpPr/>
                <p:nvPr/>
              </p:nvSpPr>
              <p:spPr>
                <a:xfrm>
                  <a:off x="4649905" y="3588580"/>
                  <a:ext cx="499934" cy="300418"/>
                </a:xfrm>
                <a:custGeom>
                  <a:rect b="b" l="l" r="r" t="t"/>
                  <a:pathLst>
                    <a:path extrusionOk="0" h="8941" w="14879">
                      <a:moveTo>
                        <a:pt x="12510" y="1"/>
                      </a:moveTo>
                      <a:lnTo>
                        <a:pt x="9641" y="935"/>
                      </a:lnTo>
                      <a:lnTo>
                        <a:pt x="1" y="4837"/>
                      </a:lnTo>
                      <a:lnTo>
                        <a:pt x="701" y="8940"/>
                      </a:lnTo>
                      <a:cubicBezTo>
                        <a:pt x="701" y="8940"/>
                        <a:pt x="13644" y="7106"/>
                        <a:pt x="14278" y="6172"/>
                      </a:cubicBezTo>
                      <a:cubicBezTo>
                        <a:pt x="14878" y="5238"/>
                        <a:pt x="12510" y="1"/>
                        <a:pt x="12510"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2"/>
                <p:cNvSpPr/>
                <p:nvPr/>
              </p:nvSpPr>
              <p:spPr>
                <a:xfrm>
                  <a:off x="4666739" y="3588580"/>
                  <a:ext cx="484210" cy="300418"/>
                </a:xfrm>
                <a:custGeom>
                  <a:rect b="b" l="l" r="r" t="t"/>
                  <a:pathLst>
                    <a:path extrusionOk="0" h="8941" w="14411">
                      <a:moveTo>
                        <a:pt x="12009" y="1"/>
                      </a:moveTo>
                      <a:lnTo>
                        <a:pt x="10641" y="434"/>
                      </a:lnTo>
                      <a:cubicBezTo>
                        <a:pt x="11442" y="2102"/>
                        <a:pt x="11875" y="3570"/>
                        <a:pt x="11342" y="4104"/>
                      </a:cubicBezTo>
                      <a:cubicBezTo>
                        <a:pt x="10308" y="5071"/>
                        <a:pt x="3369" y="6872"/>
                        <a:pt x="0" y="7673"/>
                      </a:cubicBezTo>
                      <a:lnTo>
                        <a:pt x="200" y="8940"/>
                      </a:lnTo>
                      <a:cubicBezTo>
                        <a:pt x="200" y="8940"/>
                        <a:pt x="13143" y="7106"/>
                        <a:pt x="13777" y="6172"/>
                      </a:cubicBezTo>
                      <a:cubicBezTo>
                        <a:pt x="14411" y="5238"/>
                        <a:pt x="12009" y="1"/>
                        <a:pt x="120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2"/>
                <p:cNvSpPr/>
                <p:nvPr/>
              </p:nvSpPr>
              <p:spPr>
                <a:xfrm>
                  <a:off x="4649905" y="3588580"/>
                  <a:ext cx="499934" cy="300418"/>
                </a:xfrm>
                <a:custGeom>
                  <a:rect b="b" l="l" r="r" t="t"/>
                  <a:pathLst>
                    <a:path extrusionOk="0" fill="none" h="8941" w="14879">
                      <a:moveTo>
                        <a:pt x="9641" y="935"/>
                      </a:moveTo>
                      <a:lnTo>
                        <a:pt x="1" y="4837"/>
                      </a:lnTo>
                      <a:lnTo>
                        <a:pt x="701" y="8940"/>
                      </a:lnTo>
                      <a:cubicBezTo>
                        <a:pt x="701" y="8940"/>
                        <a:pt x="13644" y="7106"/>
                        <a:pt x="14278" y="6172"/>
                      </a:cubicBezTo>
                      <a:cubicBezTo>
                        <a:pt x="14878" y="5238"/>
                        <a:pt x="12510" y="1"/>
                        <a:pt x="12510"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2"/>
                <p:cNvSpPr/>
                <p:nvPr/>
              </p:nvSpPr>
              <p:spPr>
                <a:xfrm>
                  <a:off x="3980785" y="3185106"/>
                  <a:ext cx="86352" cy="388920"/>
                </a:xfrm>
                <a:custGeom>
                  <a:rect b="b" l="l" r="r" t="t"/>
                  <a:pathLst>
                    <a:path extrusionOk="0" h="11575" w="2570">
                      <a:moveTo>
                        <a:pt x="2569" y="0"/>
                      </a:moveTo>
                      <a:lnTo>
                        <a:pt x="1" y="11575"/>
                      </a:lnTo>
                      <a:cubicBezTo>
                        <a:pt x="1" y="11575"/>
                        <a:pt x="1935" y="4103"/>
                        <a:pt x="25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2"/>
                <p:cNvSpPr/>
                <p:nvPr/>
              </p:nvSpPr>
              <p:spPr>
                <a:xfrm>
                  <a:off x="3980785" y="3185106"/>
                  <a:ext cx="86352" cy="388920"/>
                </a:xfrm>
                <a:custGeom>
                  <a:rect b="b" l="l" r="r" t="t"/>
                  <a:pathLst>
                    <a:path extrusionOk="0" fill="none" h="11575" w="2570">
                      <a:moveTo>
                        <a:pt x="1" y="11575"/>
                      </a:moveTo>
                      <a:cubicBezTo>
                        <a:pt x="1" y="11575"/>
                        <a:pt x="1935" y="4103"/>
                        <a:pt x="2569"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2"/>
                <p:cNvSpPr/>
                <p:nvPr/>
              </p:nvSpPr>
              <p:spPr>
                <a:xfrm>
                  <a:off x="4266600" y="4286676"/>
                  <a:ext cx="108747" cy="322826"/>
                </a:xfrm>
                <a:custGeom>
                  <a:rect b="b" l="l" r="r" t="t"/>
                  <a:pathLst>
                    <a:path extrusionOk="0" fill="none" h="11576" w="3237">
                      <a:moveTo>
                        <a:pt x="1" y="1"/>
                      </a:moveTo>
                      <a:lnTo>
                        <a:pt x="2769" y="2336"/>
                      </a:lnTo>
                      <a:lnTo>
                        <a:pt x="3236" y="11576"/>
                      </a:ln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2"/>
                <p:cNvSpPr/>
                <p:nvPr/>
              </p:nvSpPr>
              <p:spPr>
                <a:xfrm>
                  <a:off x="4683539" y="3235540"/>
                  <a:ext cx="117734" cy="291413"/>
                </a:xfrm>
                <a:custGeom>
                  <a:rect b="b" l="l" r="r" t="t"/>
                  <a:pathLst>
                    <a:path extrusionOk="0" fill="none" h="8673" w="3504">
                      <a:moveTo>
                        <a:pt x="3503" y="8673"/>
                      </a:moveTo>
                      <a:lnTo>
                        <a:pt x="801" y="3669"/>
                      </a:lnTo>
                      <a:cubicBezTo>
                        <a:pt x="801" y="3669"/>
                        <a:pt x="1" y="2635"/>
                        <a:pt x="1568"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2"/>
                <p:cNvSpPr/>
                <p:nvPr/>
              </p:nvSpPr>
              <p:spPr>
                <a:xfrm>
                  <a:off x="4219416" y="2238685"/>
                  <a:ext cx="519086" cy="599962"/>
                </a:xfrm>
                <a:custGeom>
                  <a:rect b="b" l="l" r="r" t="t"/>
                  <a:pathLst>
                    <a:path extrusionOk="0" h="17856" w="15449">
                      <a:moveTo>
                        <a:pt x="5539" y="1"/>
                      </a:moveTo>
                      <a:cubicBezTo>
                        <a:pt x="1902" y="1"/>
                        <a:pt x="0" y="2536"/>
                        <a:pt x="638" y="3416"/>
                      </a:cubicBezTo>
                      <a:cubicBezTo>
                        <a:pt x="804" y="3683"/>
                        <a:pt x="1071" y="3883"/>
                        <a:pt x="1405" y="3983"/>
                      </a:cubicBezTo>
                      <a:lnTo>
                        <a:pt x="1938" y="3883"/>
                      </a:lnTo>
                      <a:cubicBezTo>
                        <a:pt x="1938" y="3883"/>
                        <a:pt x="5975" y="4016"/>
                        <a:pt x="5741" y="5317"/>
                      </a:cubicBezTo>
                      <a:cubicBezTo>
                        <a:pt x="5508" y="6618"/>
                        <a:pt x="3139" y="6752"/>
                        <a:pt x="4073" y="7819"/>
                      </a:cubicBezTo>
                      <a:cubicBezTo>
                        <a:pt x="4307" y="8086"/>
                        <a:pt x="4607" y="8319"/>
                        <a:pt x="4907" y="8553"/>
                      </a:cubicBezTo>
                      <a:lnTo>
                        <a:pt x="4774" y="8553"/>
                      </a:lnTo>
                      <a:cubicBezTo>
                        <a:pt x="5007" y="8753"/>
                        <a:pt x="5207" y="9020"/>
                        <a:pt x="5341" y="9354"/>
                      </a:cubicBezTo>
                      <a:cubicBezTo>
                        <a:pt x="5474" y="9854"/>
                        <a:pt x="4607" y="13890"/>
                        <a:pt x="4440" y="14224"/>
                      </a:cubicBezTo>
                      <a:cubicBezTo>
                        <a:pt x="4403" y="14291"/>
                        <a:pt x="4328" y="14323"/>
                        <a:pt x="4222" y="14323"/>
                      </a:cubicBezTo>
                      <a:cubicBezTo>
                        <a:pt x="3856" y="14323"/>
                        <a:pt x="3117" y="13943"/>
                        <a:pt x="2239" y="13323"/>
                      </a:cubicBezTo>
                      <a:cubicBezTo>
                        <a:pt x="1672" y="12856"/>
                        <a:pt x="971" y="12556"/>
                        <a:pt x="237" y="12422"/>
                      </a:cubicBezTo>
                      <a:lnTo>
                        <a:pt x="137" y="13156"/>
                      </a:lnTo>
                      <a:cubicBezTo>
                        <a:pt x="137" y="13156"/>
                        <a:pt x="1271" y="13490"/>
                        <a:pt x="1438" y="14124"/>
                      </a:cubicBezTo>
                      <a:cubicBezTo>
                        <a:pt x="1605" y="14791"/>
                        <a:pt x="537" y="14858"/>
                        <a:pt x="537" y="15425"/>
                      </a:cubicBezTo>
                      <a:cubicBezTo>
                        <a:pt x="537" y="15992"/>
                        <a:pt x="471" y="17026"/>
                        <a:pt x="1238" y="17660"/>
                      </a:cubicBezTo>
                      <a:cubicBezTo>
                        <a:pt x="1420" y="17802"/>
                        <a:pt x="1687" y="17856"/>
                        <a:pt x="1990" y="17856"/>
                      </a:cubicBezTo>
                      <a:cubicBezTo>
                        <a:pt x="2966" y="17856"/>
                        <a:pt x="4307" y="17293"/>
                        <a:pt x="4307" y="17293"/>
                      </a:cubicBezTo>
                      <a:cubicBezTo>
                        <a:pt x="4307" y="17293"/>
                        <a:pt x="6075" y="16092"/>
                        <a:pt x="6308" y="14791"/>
                      </a:cubicBezTo>
                      <a:cubicBezTo>
                        <a:pt x="6508" y="13723"/>
                        <a:pt x="6642" y="11855"/>
                        <a:pt x="6842" y="10955"/>
                      </a:cubicBezTo>
                      <a:cubicBezTo>
                        <a:pt x="7075" y="10621"/>
                        <a:pt x="7309" y="10288"/>
                        <a:pt x="7509" y="9954"/>
                      </a:cubicBezTo>
                      <a:cubicBezTo>
                        <a:pt x="7509" y="9954"/>
                        <a:pt x="7720" y="9902"/>
                        <a:pt x="7980" y="9902"/>
                      </a:cubicBezTo>
                      <a:cubicBezTo>
                        <a:pt x="8499" y="9902"/>
                        <a:pt x="9210" y="10110"/>
                        <a:pt x="8810" y="11355"/>
                      </a:cubicBezTo>
                      <a:cubicBezTo>
                        <a:pt x="8243" y="13256"/>
                        <a:pt x="7042" y="13256"/>
                        <a:pt x="7042" y="13256"/>
                      </a:cubicBezTo>
                      <a:cubicBezTo>
                        <a:pt x="8376" y="14024"/>
                        <a:pt x="9877" y="14524"/>
                        <a:pt x="11412" y="14724"/>
                      </a:cubicBezTo>
                      <a:lnTo>
                        <a:pt x="11412" y="14691"/>
                      </a:lnTo>
                      <a:cubicBezTo>
                        <a:pt x="11412" y="14691"/>
                        <a:pt x="14981" y="10654"/>
                        <a:pt x="15215" y="7452"/>
                      </a:cubicBezTo>
                      <a:cubicBezTo>
                        <a:pt x="15448" y="4250"/>
                        <a:pt x="11078" y="681"/>
                        <a:pt x="6675" y="80"/>
                      </a:cubicBezTo>
                      <a:cubicBezTo>
                        <a:pt x="6280" y="26"/>
                        <a:pt x="5901" y="1"/>
                        <a:pt x="5539"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52"/>
              <p:cNvGrpSpPr/>
              <p:nvPr/>
            </p:nvGrpSpPr>
            <p:grpSpPr>
              <a:xfrm flipH="1">
                <a:off x="4655740" y="2455290"/>
                <a:ext cx="63703" cy="107259"/>
                <a:chOff x="3388549" y="1617090"/>
                <a:chExt cx="63703" cy="107259"/>
              </a:xfrm>
            </p:grpSpPr>
            <p:sp>
              <p:nvSpPr>
                <p:cNvPr id="1734" name="Google Shape;1734;p52"/>
                <p:cNvSpPr/>
                <p:nvPr/>
              </p:nvSpPr>
              <p:spPr>
                <a:xfrm>
                  <a:off x="3417136" y="1682507"/>
                  <a:ext cx="19849" cy="41842"/>
                </a:xfrm>
                <a:custGeom>
                  <a:rect b="b" l="l" r="r" t="t"/>
                  <a:pathLst>
                    <a:path extrusionOk="0" h="1269" w="602">
                      <a:moveTo>
                        <a:pt x="301" y="1"/>
                      </a:moveTo>
                      <a:cubicBezTo>
                        <a:pt x="134" y="1"/>
                        <a:pt x="1" y="301"/>
                        <a:pt x="1" y="635"/>
                      </a:cubicBezTo>
                      <a:cubicBezTo>
                        <a:pt x="1" y="1001"/>
                        <a:pt x="134" y="1268"/>
                        <a:pt x="301" y="1268"/>
                      </a:cubicBezTo>
                      <a:cubicBezTo>
                        <a:pt x="468" y="1268"/>
                        <a:pt x="601" y="968"/>
                        <a:pt x="601" y="635"/>
                      </a:cubicBezTo>
                      <a:cubicBezTo>
                        <a:pt x="601" y="268"/>
                        <a:pt x="468" y="1"/>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2"/>
                <p:cNvSpPr/>
                <p:nvPr/>
              </p:nvSpPr>
              <p:spPr>
                <a:xfrm>
                  <a:off x="3388549" y="1617090"/>
                  <a:ext cx="63703" cy="28060"/>
                </a:xfrm>
                <a:custGeom>
                  <a:rect b="b" l="l" r="r" t="t"/>
                  <a:pathLst>
                    <a:path extrusionOk="0" h="851" w="1932">
                      <a:moveTo>
                        <a:pt x="1217" y="0"/>
                      </a:moveTo>
                      <a:cubicBezTo>
                        <a:pt x="798" y="0"/>
                        <a:pt x="389" y="181"/>
                        <a:pt x="101" y="517"/>
                      </a:cubicBezTo>
                      <a:cubicBezTo>
                        <a:pt x="1" y="584"/>
                        <a:pt x="1" y="717"/>
                        <a:pt x="101" y="784"/>
                      </a:cubicBezTo>
                      <a:cubicBezTo>
                        <a:pt x="134" y="851"/>
                        <a:pt x="201" y="851"/>
                        <a:pt x="267" y="851"/>
                      </a:cubicBezTo>
                      <a:cubicBezTo>
                        <a:pt x="301" y="851"/>
                        <a:pt x="334" y="851"/>
                        <a:pt x="368" y="817"/>
                      </a:cubicBezTo>
                      <a:cubicBezTo>
                        <a:pt x="602" y="556"/>
                        <a:pt x="939" y="418"/>
                        <a:pt x="1267" y="418"/>
                      </a:cubicBezTo>
                      <a:cubicBezTo>
                        <a:pt x="1358" y="418"/>
                        <a:pt x="1448" y="429"/>
                        <a:pt x="1535" y="450"/>
                      </a:cubicBezTo>
                      <a:cubicBezTo>
                        <a:pt x="1572" y="469"/>
                        <a:pt x="1608" y="477"/>
                        <a:pt x="1641" y="477"/>
                      </a:cubicBezTo>
                      <a:cubicBezTo>
                        <a:pt x="1840" y="477"/>
                        <a:pt x="1931" y="169"/>
                        <a:pt x="1702" y="83"/>
                      </a:cubicBezTo>
                      <a:cubicBezTo>
                        <a:pt x="1543" y="27"/>
                        <a:pt x="1379" y="0"/>
                        <a:pt x="121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36" name="Google Shape;1736;p52"/>
            <p:cNvGrpSpPr/>
            <p:nvPr/>
          </p:nvGrpSpPr>
          <p:grpSpPr>
            <a:xfrm>
              <a:off x="4983415" y="4257697"/>
              <a:ext cx="301529" cy="348600"/>
              <a:chOff x="4583779" y="4257697"/>
              <a:chExt cx="301529" cy="348600"/>
            </a:xfrm>
          </p:grpSpPr>
          <p:sp>
            <p:nvSpPr>
              <p:cNvPr id="1737" name="Google Shape;1737;p52"/>
              <p:cNvSpPr/>
              <p:nvPr/>
            </p:nvSpPr>
            <p:spPr>
              <a:xfrm>
                <a:off x="4583779" y="4257697"/>
                <a:ext cx="236544" cy="348600"/>
              </a:xfrm>
              <a:custGeom>
                <a:rect b="b" l="l" r="r" t="t"/>
                <a:pathLst>
                  <a:path extrusionOk="0" h="10375" w="7040">
                    <a:moveTo>
                      <a:pt x="1" y="1"/>
                    </a:moveTo>
                    <a:lnTo>
                      <a:pt x="1" y="10375"/>
                    </a:lnTo>
                    <a:lnTo>
                      <a:pt x="7039" y="10375"/>
                    </a:lnTo>
                    <a:lnTo>
                      <a:pt x="7039"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2"/>
              <p:cNvSpPr/>
              <p:nvPr/>
            </p:nvSpPr>
            <p:spPr>
              <a:xfrm>
                <a:off x="4750370" y="4322647"/>
                <a:ext cx="134938" cy="236578"/>
              </a:xfrm>
              <a:custGeom>
                <a:rect b="b" l="l" r="r" t="t"/>
                <a:pathLst>
                  <a:path extrusionOk="0" h="7041" w="4016">
                    <a:moveTo>
                      <a:pt x="753" y="0"/>
                    </a:moveTo>
                    <a:cubicBezTo>
                      <a:pt x="0" y="0"/>
                      <a:pt x="0" y="1173"/>
                      <a:pt x="753" y="1173"/>
                    </a:cubicBezTo>
                    <a:cubicBezTo>
                      <a:pt x="772" y="1173"/>
                      <a:pt x="793" y="1172"/>
                      <a:pt x="814" y="1170"/>
                    </a:cubicBezTo>
                    <a:lnTo>
                      <a:pt x="1748" y="1170"/>
                    </a:lnTo>
                    <a:cubicBezTo>
                      <a:pt x="2348" y="1170"/>
                      <a:pt x="2848" y="1670"/>
                      <a:pt x="2848" y="2271"/>
                    </a:cubicBezTo>
                    <a:lnTo>
                      <a:pt x="2848" y="4773"/>
                    </a:lnTo>
                    <a:cubicBezTo>
                      <a:pt x="2848" y="5373"/>
                      <a:pt x="2348" y="5873"/>
                      <a:pt x="1748" y="5873"/>
                    </a:cubicBezTo>
                    <a:lnTo>
                      <a:pt x="1014" y="5873"/>
                    </a:lnTo>
                    <a:cubicBezTo>
                      <a:pt x="247" y="5873"/>
                      <a:pt x="247" y="7008"/>
                      <a:pt x="1014" y="7041"/>
                    </a:cubicBezTo>
                    <a:lnTo>
                      <a:pt x="1748" y="7041"/>
                    </a:lnTo>
                    <a:cubicBezTo>
                      <a:pt x="3015" y="7008"/>
                      <a:pt x="4016" y="6007"/>
                      <a:pt x="4016" y="4773"/>
                    </a:cubicBezTo>
                    <a:lnTo>
                      <a:pt x="4016" y="2271"/>
                    </a:lnTo>
                    <a:cubicBezTo>
                      <a:pt x="4016" y="1037"/>
                      <a:pt x="2982" y="3"/>
                      <a:pt x="1748" y="3"/>
                    </a:cubicBezTo>
                    <a:lnTo>
                      <a:pt x="814" y="3"/>
                    </a:lnTo>
                    <a:cubicBezTo>
                      <a:pt x="793" y="1"/>
                      <a:pt x="772" y="0"/>
                      <a:pt x="75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52"/>
            <p:cNvGrpSpPr/>
            <p:nvPr/>
          </p:nvGrpSpPr>
          <p:grpSpPr>
            <a:xfrm>
              <a:off x="5399254" y="2402016"/>
              <a:ext cx="2288712" cy="2213243"/>
              <a:chOff x="4999619" y="2402016"/>
              <a:chExt cx="2288712" cy="2213243"/>
            </a:xfrm>
          </p:grpSpPr>
          <p:sp>
            <p:nvSpPr>
              <p:cNvPr id="1740" name="Google Shape;1740;p52"/>
              <p:cNvSpPr/>
              <p:nvPr/>
            </p:nvSpPr>
            <p:spPr>
              <a:xfrm>
                <a:off x="5542098" y="3286176"/>
                <a:ext cx="90955" cy="135307"/>
              </a:xfrm>
              <a:custGeom>
                <a:rect b="b" l="l" r="r" t="t"/>
                <a:pathLst>
                  <a:path extrusionOk="0" h="4027" w="2707">
                    <a:moveTo>
                      <a:pt x="2530" y="1"/>
                    </a:moveTo>
                    <a:cubicBezTo>
                      <a:pt x="2434" y="1"/>
                      <a:pt x="2272" y="75"/>
                      <a:pt x="2002" y="228"/>
                    </a:cubicBezTo>
                    <a:cubicBezTo>
                      <a:pt x="2002" y="228"/>
                      <a:pt x="0" y="2563"/>
                      <a:pt x="200" y="2996"/>
                    </a:cubicBezTo>
                    <a:cubicBezTo>
                      <a:pt x="356" y="3309"/>
                      <a:pt x="1446" y="4027"/>
                      <a:pt x="1966" y="4027"/>
                    </a:cubicBezTo>
                    <a:cubicBezTo>
                      <a:pt x="2112" y="4027"/>
                      <a:pt x="2213" y="3970"/>
                      <a:pt x="2235" y="3830"/>
                    </a:cubicBezTo>
                    <a:cubicBezTo>
                      <a:pt x="2435" y="2796"/>
                      <a:pt x="2569" y="1762"/>
                      <a:pt x="2635" y="728"/>
                    </a:cubicBezTo>
                    <a:cubicBezTo>
                      <a:pt x="2657" y="252"/>
                      <a:pt x="2707" y="1"/>
                      <a:pt x="2530"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2"/>
              <p:cNvSpPr/>
              <p:nvPr/>
            </p:nvSpPr>
            <p:spPr>
              <a:xfrm>
                <a:off x="5581310" y="3089580"/>
                <a:ext cx="515592" cy="633528"/>
              </a:xfrm>
              <a:custGeom>
                <a:rect b="b" l="l" r="r" t="t"/>
                <a:pathLst>
                  <a:path extrusionOk="0" h="18855" w="15345">
                    <a:moveTo>
                      <a:pt x="4641" y="0"/>
                    </a:moveTo>
                    <a:cubicBezTo>
                      <a:pt x="3426" y="0"/>
                      <a:pt x="2356" y="191"/>
                      <a:pt x="1902" y="1075"/>
                    </a:cubicBezTo>
                    <a:cubicBezTo>
                      <a:pt x="1902" y="1075"/>
                      <a:pt x="534" y="4044"/>
                      <a:pt x="434" y="4678"/>
                    </a:cubicBezTo>
                    <a:cubicBezTo>
                      <a:pt x="301" y="5311"/>
                      <a:pt x="935" y="6179"/>
                      <a:pt x="935" y="6479"/>
                    </a:cubicBezTo>
                    <a:cubicBezTo>
                      <a:pt x="935" y="6813"/>
                      <a:pt x="101" y="7780"/>
                      <a:pt x="101" y="9248"/>
                    </a:cubicBezTo>
                    <a:cubicBezTo>
                      <a:pt x="101" y="10749"/>
                      <a:pt x="1" y="14151"/>
                      <a:pt x="1302" y="15018"/>
                    </a:cubicBezTo>
                    <a:cubicBezTo>
                      <a:pt x="1693" y="15276"/>
                      <a:pt x="2167" y="15365"/>
                      <a:pt x="2635" y="15365"/>
                    </a:cubicBezTo>
                    <a:cubicBezTo>
                      <a:pt x="3684" y="15365"/>
                      <a:pt x="4704" y="14918"/>
                      <a:pt x="4704" y="14918"/>
                    </a:cubicBezTo>
                    <a:lnTo>
                      <a:pt x="6705" y="18854"/>
                    </a:lnTo>
                    <a:lnTo>
                      <a:pt x="14811" y="14151"/>
                    </a:lnTo>
                    <a:lnTo>
                      <a:pt x="13644" y="12350"/>
                    </a:lnTo>
                    <a:cubicBezTo>
                      <a:pt x="13644" y="12350"/>
                      <a:pt x="15345" y="7780"/>
                      <a:pt x="14044" y="4244"/>
                    </a:cubicBezTo>
                    <a:cubicBezTo>
                      <a:pt x="12776" y="742"/>
                      <a:pt x="8207" y="208"/>
                      <a:pt x="6405" y="74"/>
                    </a:cubicBezTo>
                    <a:cubicBezTo>
                      <a:pt x="5818" y="42"/>
                      <a:pt x="5213" y="0"/>
                      <a:pt x="46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2"/>
              <p:cNvSpPr/>
              <p:nvPr/>
            </p:nvSpPr>
            <p:spPr>
              <a:xfrm>
                <a:off x="5614944" y="3090958"/>
                <a:ext cx="481958" cy="529032"/>
              </a:xfrm>
              <a:custGeom>
                <a:rect b="b" l="l" r="r" t="t"/>
                <a:pathLst>
                  <a:path extrusionOk="0" h="15745" w="14344">
                    <a:moveTo>
                      <a:pt x="4470" y="0"/>
                    </a:moveTo>
                    <a:lnTo>
                      <a:pt x="2102" y="1868"/>
                    </a:lnTo>
                    <a:cubicBezTo>
                      <a:pt x="2102" y="1868"/>
                      <a:pt x="167" y="4637"/>
                      <a:pt x="1001" y="5737"/>
                    </a:cubicBezTo>
                    <a:cubicBezTo>
                      <a:pt x="1835" y="6838"/>
                      <a:pt x="2369" y="7972"/>
                      <a:pt x="2102" y="9774"/>
                    </a:cubicBezTo>
                    <a:cubicBezTo>
                      <a:pt x="1835" y="11575"/>
                      <a:pt x="0" y="14711"/>
                      <a:pt x="1835" y="14777"/>
                    </a:cubicBezTo>
                    <a:cubicBezTo>
                      <a:pt x="2202" y="14777"/>
                      <a:pt x="2802" y="14844"/>
                      <a:pt x="3536" y="14911"/>
                    </a:cubicBezTo>
                    <a:lnTo>
                      <a:pt x="3670" y="14844"/>
                    </a:lnTo>
                    <a:lnTo>
                      <a:pt x="3736" y="14944"/>
                    </a:lnTo>
                    <a:cubicBezTo>
                      <a:pt x="6438" y="15211"/>
                      <a:pt x="10575" y="15745"/>
                      <a:pt x="10575" y="15745"/>
                    </a:cubicBezTo>
                    <a:lnTo>
                      <a:pt x="11008" y="15711"/>
                    </a:lnTo>
                    <a:lnTo>
                      <a:pt x="13810" y="14110"/>
                    </a:lnTo>
                    <a:lnTo>
                      <a:pt x="12609" y="12309"/>
                    </a:lnTo>
                    <a:cubicBezTo>
                      <a:pt x="12609" y="12309"/>
                      <a:pt x="14344" y="7706"/>
                      <a:pt x="13043" y="4203"/>
                    </a:cubicBezTo>
                    <a:cubicBezTo>
                      <a:pt x="11742" y="701"/>
                      <a:pt x="7206" y="167"/>
                      <a:pt x="5371" y="33"/>
                    </a:cubicBezTo>
                    <a:cubicBezTo>
                      <a:pt x="5071" y="33"/>
                      <a:pt x="4770" y="0"/>
                      <a:pt x="4470"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2"/>
              <p:cNvSpPr/>
              <p:nvPr/>
            </p:nvSpPr>
            <p:spPr>
              <a:xfrm>
                <a:off x="5614944" y="3090958"/>
                <a:ext cx="481958" cy="529032"/>
              </a:xfrm>
              <a:custGeom>
                <a:rect b="b" l="l" r="r" t="t"/>
                <a:pathLst>
                  <a:path extrusionOk="0" h="15745" w="14344">
                    <a:moveTo>
                      <a:pt x="4470" y="0"/>
                    </a:moveTo>
                    <a:lnTo>
                      <a:pt x="2102" y="1868"/>
                    </a:lnTo>
                    <a:cubicBezTo>
                      <a:pt x="2102" y="1868"/>
                      <a:pt x="167" y="4637"/>
                      <a:pt x="1001" y="5737"/>
                    </a:cubicBezTo>
                    <a:cubicBezTo>
                      <a:pt x="1835" y="6838"/>
                      <a:pt x="2369" y="7972"/>
                      <a:pt x="2102" y="9774"/>
                    </a:cubicBezTo>
                    <a:cubicBezTo>
                      <a:pt x="1835" y="11575"/>
                      <a:pt x="0" y="14711"/>
                      <a:pt x="1835" y="14777"/>
                    </a:cubicBezTo>
                    <a:cubicBezTo>
                      <a:pt x="2202" y="14777"/>
                      <a:pt x="2802" y="14844"/>
                      <a:pt x="3536" y="14911"/>
                    </a:cubicBezTo>
                    <a:lnTo>
                      <a:pt x="3670" y="14844"/>
                    </a:lnTo>
                    <a:lnTo>
                      <a:pt x="3736" y="14944"/>
                    </a:lnTo>
                    <a:cubicBezTo>
                      <a:pt x="6438" y="15211"/>
                      <a:pt x="10575" y="15745"/>
                      <a:pt x="10575" y="15745"/>
                    </a:cubicBezTo>
                    <a:lnTo>
                      <a:pt x="11008" y="15711"/>
                    </a:lnTo>
                    <a:lnTo>
                      <a:pt x="13810" y="14110"/>
                    </a:lnTo>
                    <a:lnTo>
                      <a:pt x="12609" y="12309"/>
                    </a:lnTo>
                    <a:cubicBezTo>
                      <a:pt x="12609" y="12309"/>
                      <a:pt x="14344" y="7706"/>
                      <a:pt x="13043" y="4203"/>
                    </a:cubicBezTo>
                    <a:cubicBezTo>
                      <a:pt x="11742" y="701"/>
                      <a:pt x="7206" y="167"/>
                      <a:pt x="5371" y="33"/>
                    </a:cubicBezTo>
                    <a:cubicBezTo>
                      <a:pt x="5071" y="33"/>
                      <a:pt x="4770" y="0"/>
                      <a:pt x="44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2"/>
              <p:cNvSpPr/>
              <p:nvPr/>
            </p:nvSpPr>
            <p:spPr>
              <a:xfrm>
                <a:off x="5581310" y="3081987"/>
                <a:ext cx="515592" cy="641122"/>
              </a:xfrm>
              <a:custGeom>
                <a:rect b="b" l="l" r="r" t="t"/>
                <a:pathLst>
                  <a:path extrusionOk="0" fill="none" h="19081" w="15345">
                    <a:moveTo>
                      <a:pt x="1902" y="1301"/>
                    </a:moveTo>
                    <a:cubicBezTo>
                      <a:pt x="1902" y="1301"/>
                      <a:pt x="534" y="4270"/>
                      <a:pt x="434" y="4904"/>
                    </a:cubicBezTo>
                    <a:cubicBezTo>
                      <a:pt x="301" y="5537"/>
                      <a:pt x="935" y="6405"/>
                      <a:pt x="935" y="6705"/>
                    </a:cubicBezTo>
                    <a:cubicBezTo>
                      <a:pt x="935" y="7039"/>
                      <a:pt x="101" y="8006"/>
                      <a:pt x="101" y="9474"/>
                    </a:cubicBezTo>
                    <a:cubicBezTo>
                      <a:pt x="101" y="10975"/>
                      <a:pt x="1" y="14377"/>
                      <a:pt x="1302" y="15244"/>
                    </a:cubicBezTo>
                    <a:cubicBezTo>
                      <a:pt x="2569" y="16078"/>
                      <a:pt x="4704" y="15144"/>
                      <a:pt x="4704" y="15144"/>
                    </a:cubicBezTo>
                    <a:lnTo>
                      <a:pt x="6705" y="19080"/>
                    </a:lnTo>
                    <a:lnTo>
                      <a:pt x="14811" y="14377"/>
                    </a:lnTo>
                    <a:lnTo>
                      <a:pt x="13644" y="12576"/>
                    </a:lnTo>
                    <a:cubicBezTo>
                      <a:pt x="13644" y="12576"/>
                      <a:pt x="15345" y="8006"/>
                      <a:pt x="14044" y="4470"/>
                    </a:cubicBezTo>
                    <a:cubicBezTo>
                      <a:pt x="12776" y="968"/>
                      <a:pt x="8207" y="434"/>
                      <a:pt x="6405" y="300"/>
                    </a:cubicBezTo>
                    <a:cubicBezTo>
                      <a:pt x="4571" y="200"/>
                      <a:pt x="2569" y="0"/>
                      <a:pt x="1902" y="1301"/>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2"/>
              <p:cNvSpPr/>
              <p:nvPr/>
            </p:nvSpPr>
            <p:spPr>
              <a:xfrm>
                <a:off x="5540956" y="2977523"/>
                <a:ext cx="652344" cy="584203"/>
              </a:xfrm>
              <a:custGeom>
                <a:rect b="b" l="l" r="r" t="t"/>
                <a:pathLst>
                  <a:path extrusionOk="0" h="17387" w="19415">
                    <a:moveTo>
                      <a:pt x="7261" y="1"/>
                    </a:moveTo>
                    <a:cubicBezTo>
                      <a:pt x="7120" y="1"/>
                      <a:pt x="6979" y="3"/>
                      <a:pt x="6839" y="7"/>
                    </a:cubicBezTo>
                    <a:cubicBezTo>
                      <a:pt x="3437" y="107"/>
                      <a:pt x="1" y="1074"/>
                      <a:pt x="134" y="2876"/>
                    </a:cubicBezTo>
                    <a:cubicBezTo>
                      <a:pt x="234" y="4710"/>
                      <a:pt x="3437" y="5344"/>
                      <a:pt x="3437" y="5344"/>
                    </a:cubicBezTo>
                    <a:cubicBezTo>
                      <a:pt x="3437" y="5344"/>
                      <a:pt x="5238" y="5444"/>
                      <a:pt x="4704" y="5978"/>
                    </a:cubicBezTo>
                    <a:cubicBezTo>
                      <a:pt x="4170" y="6512"/>
                      <a:pt x="2769" y="7579"/>
                      <a:pt x="3870" y="8847"/>
                    </a:cubicBezTo>
                    <a:cubicBezTo>
                      <a:pt x="4938" y="10114"/>
                      <a:pt x="6005" y="11182"/>
                      <a:pt x="5672" y="11615"/>
                    </a:cubicBezTo>
                    <a:cubicBezTo>
                      <a:pt x="5414" y="11987"/>
                      <a:pt x="5672" y="12751"/>
                      <a:pt x="6024" y="12751"/>
                    </a:cubicBezTo>
                    <a:cubicBezTo>
                      <a:pt x="6082" y="12751"/>
                      <a:pt x="6143" y="12730"/>
                      <a:pt x="6205" y="12683"/>
                    </a:cubicBezTo>
                    <a:cubicBezTo>
                      <a:pt x="6639" y="12382"/>
                      <a:pt x="6005" y="11082"/>
                      <a:pt x="7173" y="10648"/>
                    </a:cubicBezTo>
                    <a:cubicBezTo>
                      <a:pt x="7286" y="10609"/>
                      <a:pt x="7399" y="10591"/>
                      <a:pt x="7511" y="10591"/>
                    </a:cubicBezTo>
                    <a:cubicBezTo>
                      <a:pt x="8551" y="10591"/>
                      <a:pt x="9466" y="12162"/>
                      <a:pt x="9074" y="13216"/>
                    </a:cubicBezTo>
                    <a:cubicBezTo>
                      <a:pt x="8674" y="14384"/>
                      <a:pt x="7906" y="14284"/>
                      <a:pt x="8340" y="15151"/>
                    </a:cubicBezTo>
                    <a:cubicBezTo>
                      <a:pt x="8774" y="15985"/>
                      <a:pt x="11442" y="17386"/>
                      <a:pt x="13244" y="17386"/>
                    </a:cubicBezTo>
                    <a:cubicBezTo>
                      <a:pt x="15045" y="17386"/>
                      <a:pt x="15579" y="15018"/>
                      <a:pt x="17513" y="11315"/>
                    </a:cubicBezTo>
                    <a:cubicBezTo>
                      <a:pt x="19415" y="7579"/>
                      <a:pt x="18114" y="2142"/>
                      <a:pt x="14178" y="1074"/>
                    </a:cubicBezTo>
                    <a:cubicBezTo>
                      <a:pt x="14178" y="1074"/>
                      <a:pt x="10558" y="1"/>
                      <a:pt x="7261"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2"/>
              <p:cNvSpPr/>
              <p:nvPr/>
            </p:nvSpPr>
            <p:spPr>
              <a:xfrm>
                <a:off x="5677710" y="3517985"/>
                <a:ext cx="429307" cy="304886"/>
              </a:xfrm>
              <a:custGeom>
                <a:rect b="b" l="l" r="r" t="t"/>
                <a:pathLst>
                  <a:path extrusionOk="0" h="9074" w="12777">
                    <a:moveTo>
                      <a:pt x="11609" y="0"/>
                    </a:moveTo>
                    <a:cubicBezTo>
                      <a:pt x="11609" y="0"/>
                      <a:pt x="1802" y="5437"/>
                      <a:pt x="0" y="7038"/>
                    </a:cubicBezTo>
                    <a:lnTo>
                      <a:pt x="1068" y="9073"/>
                    </a:lnTo>
                    <a:lnTo>
                      <a:pt x="12776" y="1401"/>
                    </a:lnTo>
                    <a:lnTo>
                      <a:pt x="11609"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2"/>
              <p:cNvSpPr/>
              <p:nvPr/>
            </p:nvSpPr>
            <p:spPr>
              <a:xfrm>
                <a:off x="5367241" y="3565059"/>
                <a:ext cx="836136" cy="1040122"/>
              </a:xfrm>
              <a:custGeom>
                <a:rect b="b" l="l" r="r" t="t"/>
                <a:pathLst>
                  <a:path extrusionOk="0" h="30956" w="24885">
                    <a:moveTo>
                      <a:pt x="21149" y="0"/>
                    </a:moveTo>
                    <a:lnTo>
                      <a:pt x="11475" y="5971"/>
                    </a:lnTo>
                    <a:cubicBezTo>
                      <a:pt x="11475" y="5971"/>
                      <a:pt x="9140" y="9140"/>
                      <a:pt x="8273" y="10741"/>
                    </a:cubicBezTo>
                    <a:cubicBezTo>
                      <a:pt x="7439" y="12342"/>
                      <a:pt x="3803" y="21716"/>
                      <a:pt x="2202" y="25018"/>
                    </a:cubicBezTo>
                    <a:cubicBezTo>
                      <a:pt x="1268" y="26919"/>
                      <a:pt x="534" y="28921"/>
                      <a:pt x="0" y="30956"/>
                    </a:cubicBezTo>
                    <a:lnTo>
                      <a:pt x="22350" y="30956"/>
                    </a:lnTo>
                    <a:cubicBezTo>
                      <a:pt x="22350" y="30956"/>
                      <a:pt x="24885" y="18213"/>
                      <a:pt x="24885" y="12676"/>
                    </a:cubicBezTo>
                    <a:cubicBezTo>
                      <a:pt x="24885" y="7139"/>
                      <a:pt x="23617" y="2969"/>
                      <a:pt x="23184" y="1901"/>
                    </a:cubicBezTo>
                    <a:cubicBezTo>
                      <a:pt x="22750" y="867"/>
                      <a:pt x="21149" y="0"/>
                      <a:pt x="211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2"/>
              <p:cNvSpPr/>
              <p:nvPr/>
            </p:nvSpPr>
            <p:spPr>
              <a:xfrm>
                <a:off x="5367241" y="3565059"/>
                <a:ext cx="836136" cy="1040122"/>
              </a:xfrm>
              <a:custGeom>
                <a:rect b="b" l="l" r="r" t="t"/>
                <a:pathLst>
                  <a:path extrusionOk="0" h="30956" w="24885">
                    <a:moveTo>
                      <a:pt x="21149" y="0"/>
                    </a:moveTo>
                    <a:lnTo>
                      <a:pt x="11475" y="5971"/>
                    </a:lnTo>
                    <a:cubicBezTo>
                      <a:pt x="11475" y="5971"/>
                      <a:pt x="9140" y="9140"/>
                      <a:pt x="8273" y="10741"/>
                    </a:cubicBezTo>
                    <a:cubicBezTo>
                      <a:pt x="7439" y="12342"/>
                      <a:pt x="3803" y="21716"/>
                      <a:pt x="2202" y="25018"/>
                    </a:cubicBezTo>
                    <a:cubicBezTo>
                      <a:pt x="1268" y="26919"/>
                      <a:pt x="534" y="28921"/>
                      <a:pt x="0" y="30956"/>
                    </a:cubicBezTo>
                    <a:lnTo>
                      <a:pt x="22350" y="30956"/>
                    </a:lnTo>
                    <a:cubicBezTo>
                      <a:pt x="22350" y="30956"/>
                      <a:pt x="24885" y="18213"/>
                      <a:pt x="24885" y="12676"/>
                    </a:cubicBezTo>
                    <a:cubicBezTo>
                      <a:pt x="24885" y="7139"/>
                      <a:pt x="23617" y="2969"/>
                      <a:pt x="23184" y="1901"/>
                    </a:cubicBezTo>
                    <a:cubicBezTo>
                      <a:pt x="22750" y="867"/>
                      <a:pt x="21149" y="0"/>
                      <a:pt x="21149" y="0"/>
                    </a:cubicBez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2"/>
              <p:cNvSpPr/>
              <p:nvPr/>
            </p:nvSpPr>
            <p:spPr>
              <a:xfrm>
                <a:off x="5367241" y="3565059"/>
                <a:ext cx="836136" cy="1040122"/>
              </a:xfrm>
              <a:custGeom>
                <a:rect b="b" l="l" r="r" t="t"/>
                <a:pathLst>
                  <a:path extrusionOk="0" fill="none" h="30956" w="24885">
                    <a:moveTo>
                      <a:pt x="11475" y="5971"/>
                    </a:moveTo>
                    <a:cubicBezTo>
                      <a:pt x="11475" y="5971"/>
                      <a:pt x="9140" y="9140"/>
                      <a:pt x="8273" y="10741"/>
                    </a:cubicBezTo>
                    <a:cubicBezTo>
                      <a:pt x="7439" y="12342"/>
                      <a:pt x="3803" y="21716"/>
                      <a:pt x="2202" y="25018"/>
                    </a:cubicBezTo>
                    <a:cubicBezTo>
                      <a:pt x="1268" y="26919"/>
                      <a:pt x="534" y="28921"/>
                      <a:pt x="0" y="30956"/>
                    </a:cubicBezTo>
                    <a:lnTo>
                      <a:pt x="22350" y="30956"/>
                    </a:lnTo>
                    <a:cubicBezTo>
                      <a:pt x="22350" y="30956"/>
                      <a:pt x="24885" y="18213"/>
                      <a:pt x="24885" y="12676"/>
                    </a:cubicBezTo>
                    <a:cubicBezTo>
                      <a:pt x="24885" y="7139"/>
                      <a:pt x="23617" y="2969"/>
                      <a:pt x="23184" y="1901"/>
                    </a:cubicBezTo>
                    <a:cubicBezTo>
                      <a:pt x="22750" y="867"/>
                      <a:pt x="21149" y="0"/>
                      <a:pt x="21149" y="0"/>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2"/>
              <p:cNvSpPr/>
              <p:nvPr/>
            </p:nvSpPr>
            <p:spPr>
              <a:xfrm>
                <a:off x="5548818" y="3765687"/>
                <a:ext cx="572746" cy="827165"/>
              </a:xfrm>
              <a:custGeom>
                <a:rect b="b" l="l" r="r" t="t"/>
                <a:pathLst>
                  <a:path extrusionOk="0" fill="none" h="24618" w="17046">
                    <a:moveTo>
                      <a:pt x="12242" y="0"/>
                    </a:moveTo>
                    <a:cubicBezTo>
                      <a:pt x="12242" y="0"/>
                      <a:pt x="6405" y="3836"/>
                      <a:pt x="5538" y="5304"/>
                    </a:cubicBezTo>
                    <a:cubicBezTo>
                      <a:pt x="4670" y="6805"/>
                      <a:pt x="5438" y="9140"/>
                      <a:pt x="5438" y="9474"/>
                    </a:cubicBezTo>
                    <a:cubicBezTo>
                      <a:pt x="5438" y="9807"/>
                      <a:pt x="4604" y="10875"/>
                      <a:pt x="4604" y="11175"/>
                    </a:cubicBezTo>
                    <a:lnTo>
                      <a:pt x="4604" y="12242"/>
                    </a:lnTo>
                    <a:lnTo>
                      <a:pt x="0" y="24618"/>
                    </a:lnTo>
                    <a:lnTo>
                      <a:pt x="10441" y="24618"/>
                    </a:lnTo>
                    <a:cubicBezTo>
                      <a:pt x="10441" y="24618"/>
                      <a:pt x="14911" y="13743"/>
                      <a:pt x="15778" y="11608"/>
                    </a:cubicBezTo>
                    <a:cubicBezTo>
                      <a:pt x="16612" y="9474"/>
                      <a:pt x="17046" y="5637"/>
                      <a:pt x="16612" y="3503"/>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2"/>
              <p:cNvSpPr/>
              <p:nvPr/>
            </p:nvSpPr>
            <p:spPr>
              <a:xfrm>
                <a:off x="5763995" y="3958452"/>
                <a:ext cx="214133" cy="114341"/>
              </a:xfrm>
              <a:custGeom>
                <a:rect b="b" l="l" r="r" t="t"/>
                <a:pathLst>
                  <a:path extrusionOk="0" fill="none" h="3403" w="6373">
                    <a:moveTo>
                      <a:pt x="1" y="3403"/>
                    </a:moveTo>
                    <a:cubicBezTo>
                      <a:pt x="1" y="3403"/>
                      <a:pt x="2536" y="434"/>
                      <a:pt x="6372"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2"/>
              <p:cNvSpPr/>
              <p:nvPr/>
            </p:nvSpPr>
            <p:spPr>
              <a:xfrm>
                <a:off x="6161892" y="3320549"/>
                <a:ext cx="949368" cy="1284629"/>
              </a:xfrm>
              <a:custGeom>
                <a:rect b="b" l="l" r="r" t="t"/>
                <a:pathLst>
                  <a:path extrusionOk="0" h="38233" w="28255">
                    <a:moveTo>
                      <a:pt x="7444" y="1"/>
                    </a:moveTo>
                    <a:cubicBezTo>
                      <a:pt x="5841" y="1"/>
                      <a:pt x="4314" y="208"/>
                      <a:pt x="3537" y="873"/>
                    </a:cubicBezTo>
                    <a:cubicBezTo>
                      <a:pt x="1502" y="2607"/>
                      <a:pt x="2669" y="13381"/>
                      <a:pt x="2069" y="16150"/>
                    </a:cubicBezTo>
                    <a:cubicBezTo>
                      <a:pt x="1502" y="18952"/>
                      <a:pt x="1" y="21888"/>
                      <a:pt x="601" y="24856"/>
                    </a:cubicBezTo>
                    <a:cubicBezTo>
                      <a:pt x="1202" y="27792"/>
                      <a:pt x="2502" y="29860"/>
                      <a:pt x="3103" y="31328"/>
                    </a:cubicBezTo>
                    <a:cubicBezTo>
                      <a:pt x="3703" y="32795"/>
                      <a:pt x="2969" y="38233"/>
                      <a:pt x="2969" y="38233"/>
                    </a:cubicBezTo>
                    <a:lnTo>
                      <a:pt x="24451" y="38233"/>
                    </a:lnTo>
                    <a:cubicBezTo>
                      <a:pt x="24451" y="38233"/>
                      <a:pt x="28254" y="28092"/>
                      <a:pt x="28254" y="20420"/>
                    </a:cubicBezTo>
                    <a:cubicBezTo>
                      <a:pt x="28254" y="12781"/>
                      <a:pt x="25919" y="6143"/>
                      <a:pt x="22383" y="3641"/>
                    </a:cubicBezTo>
                    <a:cubicBezTo>
                      <a:pt x="18847" y="1139"/>
                      <a:pt x="12977" y="572"/>
                      <a:pt x="12977" y="572"/>
                    </a:cubicBezTo>
                    <a:cubicBezTo>
                      <a:pt x="12977" y="572"/>
                      <a:pt x="10105" y="1"/>
                      <a:pt x="7444"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2"/>
              <p:cNvSpPr/>
              <p:nvPr/>
            </p:nvSpPr>
            <p:spPr>
              <a:xfrm>
                <a:off x="6260543" y="3445912"/>
                <a:ext cx="850718" cy="1159267"/>
              </a:xfrm>
              <a:custGeom>
                <a:rect b="b" l="l" r="r" t="t"/>
                <a:pathLst>
                  <a:path extrusionOk="0" h="34502" w="25319">
                    <a:moveTo>
                      <a:pt x="5127" y="0"/>
                    </a:moveTo>
                    <a:cubicBezTo>
                      <a:pt x="3899" y="0"/>
                      <a:pt x="2785" y="371"/>
                      <a:pt x="2135" y="1445"/>
                    </a:cubicBezTo>
                    <a:cubicBezTo>
                      <a:pt x="67" y="4914"/>
                      <a:pt x="2435" y="23961"/>
                      <a:pt x="2969" y="25762"/>
                    </a:cubicBezTo>
                    <a:cubicBezTo>
                      <a:pt x="3196" y="26485"/>
                      <a:pt x="2683" y="26649"/>
                      <a:pt x="2068" y="26649"/>
                    </a:cubicBezTo>
                    <a:cubicBezTo>
                      <a:pt x="1556" y="26649"/>
                      <a:pt x="974" y="26535"/>
                      <a:pt x="692" y="26535"/>
                    </a:cubicBezTo>
                    <a:cubicBezTo>
                      <a:pt x="468" y="26535"/>
                      <a:pt x="432" y="26607"/>
                      <a:pt x="767" y="26863"/>
                    </a:cubicBezTo>
                    <a:cubicBezTo>
                      <a:pt x="2002" y="27830"/>
                      <a:pt x="4370" y="29498"/>
                      <a:pt x="4370" y="29498"/>
                    </a:cubicBezTo>
                    <a:cubicBezTo>
                      <a:pt x="3036" y="28931"/>
                      <a:pt x="1668" y="28431"/>
                      <a:pt x="267" y="27997"/>
                    </a:cubicBezTo>
                    <a:lnTo>
                      <a:pt x="267" y="27997"/>
                    </a:lnTo>
                    <a:cubicBezTo>
                      <a:pt x="334" y="28431"/>
                      <a:pt x="367" y="28864"/>
                      <a:pt x="367" y="29298"/>
                    </a:cubicBezTo>
                    <a:cubicBezTo>
                      <a:pt x="1768" y="30399"/>
                      <a:pt x="3236" y="31399"/>
                      <a:pt x="4770" y="32267"/>
                    </a:cubicBezTo>
                    <a:lnTo>
                      <a:pt x="200" y="32667"/>
                    </a:lnTo>
                    <a:cubicBezTo>
                      <a:pt x="100" y="33701"/>
                      <a:pt x="0" y="34502"/>
                      <a:pt x="0" y="34502"/>
                    </a:cubicBezTo>
                    <a:lnTo>
                      <a:pt x="21482" y="34502"/>
                    </a:lnTo>
                    <a:cubicBezTo>
                      <a:pt x="21482" y="34502"/>
                      <a:pt x="25318" y="24328"/>
                      <a:pt x="25318" y="16689"/>
                    </a:cubicBezTo>
                    <a:cubicBezTo>
                      <a:pt x="25318" y="13487"/>
                      <a:pt x="24885" y="10318"/>
                      <a:pt x="23984" y="7282"/>
                    </a:cubicBezTo>
                    <a:lnTo>
                      <a:pt x="11175" y="1845"/>
                    </a:lnTo>
                    <a:cubicBezTo>
                      <a:pt x="11175" y="1845"/>
                      <a:pt x="7867" y="0"/>
                      <a:pt x="51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2"/>
              <p:cNvSpPr/>
              <p:nvPr/>
            </p:nvSpPr>
            <p:spPr>
              <a:xfrm>
                <a:off x="6161892" y="3290443"/>
                <a:ext cx="949368" cy="1314734"/>
              </a:xfrm>
              <a:custGeom>
                <a:rect b="b" l="l" r="r" t="t"/>
                <a:pathLst>
                  <a:path extrusionOk="0" fill="none" h="39129" w="28255">
                    <a:moveTo>
                      <a:pt x="12977" y="1468"/>
                    </a:moveTo>
                    <a:cubicBezTo>
                      <a:pt x="12977" y="1468"/>
                      <a:pt x="5605" y="1"/>
                      <a:pt x="3537" y="1769"/>
                    </a:cubicBezTo>
                    <a:cubicBezTo>
                      <a:pt x="1502" y="3503"/>
                      <a:pt x="2669" y="14277"/>
                      <a:pt x="2069" y="17046"/>
                    </a:cubicBezTo>
                    <a:cubicBezTo>
                      <a:pt x="1502" y="19848"/>
                      <a:pt x="1" y="22784"/>
                      <a:pt x="601" y="25752"/>
                    </a:cubicBezTo>
                    <a:cubicBezTo>
                      <a:pt x="1202" y="28688"/>
                      <a:pt x="2502" y="30756"/>
                      <a:pt x="3103" y="32224"/>
                    </a:cubicBezTo>
                    <a:cubicBezTo>
                      <a:pt x="3703" y="33691"/>
                      <a:pt x="2969" y="39129"/>
                      <a:pt x="2969" y="39129"/>
                    </a:cubicBezTo>
                    <a:lnTo>
                      <a:pt x="24451" y="39129"/>
                    </a:lnTo>
                    <a:cubicBezTo>
                      <a:pt x="24451" y="39129"/>
                      <a:pt x="28254" y="28988"/>
                      <a:pt x="28254" y="21316"/>
                    </a:cubicBezTo>
                    <a:cubicBezTo>
                      <a:pt x="28254" y="13677"/>
                      <a:pt x="25919" y="7039"/>
                      <a:pt x="22383" y="4537"/>
                    </a:cubicBezTo>
                    <a:cubicBezTo>
                      <a:pt x="18847" y="2035"/>
                      <a:pt x="12977" y="1468"/>
                      <a:pt x="12977" y="1468"/>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2"/>
              <p:cNvSpPr/>
              <p:nvPr/>
            </p:nvSpPr>
            <p:spPr>
              <a:xfrm>
                <a:off x="6077824" y="2402016"/>
                <a:ext cx="1210507" cy="1863120"/>
              </a:xfrm>
              <a:custGeom>
                <a:rect b="b" l="l" r="r" t="t"/>
                <a:pathLst>
                  <a:path extrusionOk="0" h="55450" w="36027">
                    <a:moveTo>
                      <a:pt x="11407" y="1"/>
                    </a:moveTo>
                    <a:cubicBezTo>
                      <a:pt x="10628" y="1"/>
                      <a:pt x="9796" y="186"/>
                      <a:pt x="8974" y="690"/>
                    </a:cubicBezTo>
                    <a:cubicBezTo>
                      <a:pt x="5872" y="2591"/>
                      <a:pt x="601" y="11431"/>
                      <a:pt x="1168" y="15834"/>
                    </a:cubicBezTo>
                    <a:cubicBezTo>
                      <a:pt x="1769" y="20271"/>
                      <a:pt x="7073" y="24373"/>
                      <a:pt x="3537" y="26742"/>
                    </a:cubicBezTo>
                    <a:cubicBezTo>
                      <a:pt x="1" y="29077"/>
                      <a:pt x="1335" y="33347"/>
                      <a:pt x="3103" y="34514"/>
                    </a:cubicBezTo>
                    <a:lnTo>
                      <a:pt x="4104" y="34681"/>
                    </a:lnTo>
                    <a:cubicBezTo>
                      <a:pt x="4104" y="34681"/>
                      <a:pt x="4104" y="30411"/>
                      <a:pt x="7073" y="29244"/>
                    </a:cubicBezTo>
                    <a:cubicBezTo>
                      <a:pt x="7984" y="28871"/>
                      <a:pt x="9023" y="28714"/>
                      <a:pt x="10055" y="28714"/>
                    </a:cubicBezTo>
                    <a:cubicBezTo>
                      <a:pt x="12347" y="28714"/>
                      <a:pt x="14599" y="29491"/>
                      <a:pt x="15312" y="30411"/>
                    </a:cubicBezTo>
                    <a:cubicBezTo>
                      <a:pt x="16313" y="31745"/>
                      <a:pt x="14411" y="38484"/>
                      <a:pt x="16913" y="40251"/>
                    </a:cubicBezTo>
                    <a:cubicBezTo>
                      <a:pt x="19415" y="42019"/>
                      <a:pt x="22951" y="42320"/>
                      <a:pt x="22217" y="44088"/>
                    </a:cubicBezTo>
                    <a:cubicBezTo>
                      <a:pt x="21483" y="45856"/>
                      <a:pt x="18981" y="48658"/>
                      <a:pt x="20582" y="51159"/>
                    </a:cubicBezTo>
                    <a:cubicBezTo>
                      <a:pt x="21984" y="53305"/>
                      <a:pt x="25102" y="55450"/>
                      <a:pt x="26804" y="55450"/>
                    </a:cubicBezTo>
                    <a:cubicBezTo>
                      <a:pt x="27087" y="55450"/>
                      <a:pt x="27330" y="55391"/>
                      <a:pt x="27521" y="55262"/>
                    </a:cubicBezTo>
                    <a:cubicBezTo>
                      <a:pt x="28821" y="54395"/>
                      <a:pt x="26920" y="53361"/>
                      <a:pt x="27654" y="52760"/>
                    </a:cubicBezTo>
                    <a:cubicBezTo>
                      <a:pt x="28388" y="52160"/>
                      <a:pt x="34425" y="50125"/>
                      <a:pt x="33391" y="47623"/>
                    </a:cubicBezTo>
                    <a:cubicBezTo>
                      <a:pt x="32357" y="45122"/>
                      <a:pt x="30156" y="43787"/>
                      <a:pt x="31190" y="42753"/>
                    </a:cubicBezTo>
                    <a:cubicBezTo>
                      <a:pt x="32224" y="41719"/>
                      <a:pt x="36027" y="39217"/>
                      <a:pt x="35593" y="35715"/>
                    </a:cubicBezTo>
                    <a:cubicBezTo>
                      <a:pt x="35159" y="32179"/>
                      <a:pt x="26753" y="29510"/>
                      <a:pt x="26486" y="25708"/>
                    </a:cubicBezTo>
                    <a:cubicBezTo>
                      <a:pt x="26186" y="21872"/>
                      <a:pt x="31490" y="21438"/>
                      <a:pt x="29722" y="12765"/>
                    </a:cubicBezTo>
                    <a:cubicBezTo>
                      <a:pt x="27954" y="4092"/>
                      <a:pt x="22517" y="256"/>
                      <a:pt x="19882" y="256"/>
                    </a:cubicBezTo>
                    <a:cubicBezTo>
                      <a:pt x="18281" y="256"/>
                      <a:pt x="16713" y="656"/>
                      <a:pt x="15312" y="1424"/>
                    </a:cubicBezTo>
                    <a:cubicBezTo>
                      <a:pt x="15312" y="1424"/>
                      <a:pt x="13564" y="1"/>
                      <a:pt x="11407"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2"/>
              <p:cNvSpPr/>
              <p:nvPr/>
            </p:nvSpPr>
            <p:spPr>
              <a:xfrm>
                <a:off x="6687571" y="2604492"/>
                <a:ext cx="507730" cy="1483978"/>
              </a:xfrm>
              <a:custGeom>
                <a:rect b="b" l="l" r="r" t="t"/>
                <a:pathLst>
                  <a:path extrusionOk="0" fill="none" h="44166" w="15111">
                    <a:moveTo>
                      <a:pt x="0" y="1"/>
                    </a:moveTo>
                    <a:cubicBezTo>
                      <a:pt x="2235" y="3103"/>
                      <a:pt x="5004" y="7640"/>
                      <a:pt x="5104" y="11042"/>
                    </a:cubicBezTo>
                    <a:cubicBezTo>
                      <a:pt x="5237" y="16746"/>
                      <a:pt x="234" y="19115"/>
                      <a:pt x="1068" y="23585"/>
                    </a:cubicBezTo>
                    <a:cubicBezTo>
                      <a:pt x="1902" y="28021"/>
                      <a:pt x="11642" y="28788"/>
                      <a:pt x="12342" y="32758"/>
                    </a:cubicBezTo>
                    <a:cubicBezTo>
                      <a:pt x="13043" y="36694"/>
                      <a:pt x="8606" y="35260"/>
                      <a:pt x="9707" y="37495"/>
                    </a:cubicBezTo>
                    <a:cubicBezTo>
                      <a:pt x="10808" y="39729"/>
                      <a:pt x="15111" y="41664"/>
                      <a:pt x="13310" y="44166"/>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2"/>
              <p:cNvSpPr/>
              <p:nvPr/>
            </p:nvSpPr>
            <p:spPr>
              <a:xfrm>
                <a:off x="6596783" y="2489075"/>
                <a:ext cx="40387" cy="48216"/>
              </a:xfrm>
              <a:custGeom>
                <a:rect b="b" l="l" r="r" t="t"/>
                <a:pathLst>
                  <a:path extrusionOk="0" fill="none" h="1435" w="1202">
                    <a:moveTo>
                      <a:pt x="0" y="0"/>
                    </a:moveTo>
                    <a:cubicBezTo>
                      <a:pt x="0" y="0"/>
                      <a:pt x="467" y="534"/>
                      <a:pt x="1201" y="1435"/>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2"/>
              <p:cNvSpPr/>
              <p:nvPr/>
            </p:nvSpPr>
            <p:spPr>
              <a:xfrm>
                <a:off x="6522795" y="3247872"/>
                <a:ext cx="28056" cy="50467"/>
              </a:xfrm>
              <a:custGeom>
                <a:rect b="b" l="l" r="r" t="t"/>
                <a:pathLst>
                  <a:path extrusionOk="0" fill="none" h="1502" w="835">
                    <a:moveTo>
                      <a:pt x="1" y="0"/>
                    </a:moveTo>
                    <a:cubicBezTo>
                      <a:pt x="534" y="534"/>
                      <a:pt x="835" y="1034"/>
                      <a:pt x="835" y="1501"/>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2"/>
              <p:cNvSpPr/>
              <p:nvPr/>
            </p:nvSpPr>
            <p:spPr>
              <a:xfrm>
                <a:off x="6161892" y="2677371"/>
                <a:ext cx="303778" cy="520061"/>
              </a:xfrm>
              <a:custGeom>
                <a:rect b="b" l="l" r="r" t="t"/>
                <a:pathLst>
                  <a:path extrusionOk="0" fill="none" h="15478" w="9041">
                    <a:moveTo>
                      <a:pt x="2236" y="0"/>
                    </a:moveTo>
                    <a:cubicBezTo>
                      <a:pt x="2236" y="0"/>
                      <a:pt x="1" y="6105"/>
                      <a:pt x="3336" y="10274"/>
                    </a:cubicBezTo>
                    <a:cubicBezTo>
                      <a:pt x="5138" y="12509"/>
                      <a:pt x="7339" y="14144"/>
                      <a:pt x="9040" y="15478"/>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2"/>
              <p:cNvSpPr/>
              <p:nvPr/>
            </p:nvSpPr>
            <p:spPr>
              <a:xfrm>
                <a:off x="6910611" y="3529174"/>
                <a:ext cx="70627" cy="22445"/>
              </a:xfrm>
              <a:custGeom>
                <a:rect b="b" l="l" r="r" t="t"/>
                <a:pathLst>
                  <a:path extrusionOk="0" fill="none" h="668" w="2102">
                    <a:moveTo>
                      <a:pt x="0" y="1"/>
                    </a:moveTo>
                    <a:cubicBezTo>
                      <a:pt x="667" y="234"/>
                      <a:pt x="1368" y="434"/>
                      <a:pt x="2102" y="668"/>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2"/>
              <p:cNvSpPr/>
              <p:nvPr/>
            </p:nvSpPr>
            <p:spPr>
              <a:xfrm>
                <a:off x="6796269" y="2634766"/>
                <a:ext cx="301526" cy="846250"/>
              </a:xfrm>
              <a:custGeom>
                <a:rect b="b" l="l" r="r" t="t"/>
                <a:pathLst>
                  <a:path extrusionOk="0" fill="none" h="25186" w="8974">
                    <a:moveTo>
                      <a:pt x="4237" y="1"/>
                    </a:moveTo>
                    <a:cubicBezTo>
                      <a:pt x="4237" y="1"/>
                      <a:pt x="8974" y="6005"/>
                      <a:pt x="7306" y="11142"/>
                    </a:cubicBezTo>
                    <a:cubicBezTo>
                      <a:pt x="5638" y="16279"/>
                      <a:pt x="68" y="19048"/>
                      <a:pt x="68" y="22383"/>
                    </a:cubicBezTo>
                    <a:cubicBezTo>
                      <a:pt x="1" y="23417"/>
                      <a:pt x="334" y="24418"/>
                      <a:pt x="1002" y="25185"/>
                    </a:cubicBezTo>
                  </a:path>
                </a:pathLst>
              </a:custGeom>
              <a:noFill/>
              <a:ln cap="rnd" cmpd="sng" w="108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2"/>
              <p:cNvSpPr/>
              <p:nvPr/>
            </p:nvSpPr>
            <p:spPr>
              <a:xfrm>
                <a:off x="5007448" y="4424523"/>
                <a:ext cx="98683" cy="145992"/>
              </a:xfrm>
              <a:custGeom>
                <a:rect b="b" l="l" r="r" t="t"/>
                <a:pathLst>
                  <a:path extrusionOk="0" h="4345" w="2937">
                    <a:moveTo>
                      <a:pt x="1946" y="0"/>
                    </a:moveTo>
                    <a:cubicBezTo>
                      <a:pt x="1700" y="0"/>
                      <a:pt x="1445" y="134"/>
                      <a:pt x="1235" y="473"/>
                    </a:cubicBezTo>
                    <a:cubicBezTo>
                      <a:pt x="1235" y="473"/>
                      <a:pt x="334" y="1574"/>
                      <a:pt x="334" y="2241"/>
                    </a:cubicBezTo>
                    <a:cubicBezTo>
                      <a:pt x="334" y="2908"/>
                      <a:pt x="1" y="4276"/>
                      <a:pt x="401" y="4343"/>
                    </a:cubicBezTo>
                    <a:cubicBezTo>
                      <a:pt x="411" y="4344"/>
                      <a:pt x="420" y="4345"/>
                      <a:pt x="429" y="4345"/>
                    </a:cubicBezTo>
                    <a:cubicBezTo>
                      <a:pt x="846" y="4345"/>
                      <a:pt x="1110" y="2897"/>
                      <a:pt x="1502" y="2374"/>
                    </a:cubicBezTo>
                    <a:cubicBezTo>
                      <a:pt x="1902" y="1841"/>
                      <a:pt x="2936" y="1707"/>
                      <a:pt x="2870" y="940"/>
                    </a:cubicBezTo>
                    <a:cubicBezTo>
                      <a:pt x="2826" y="463"/>
                      <a:pt x="2402" y="0"/>
                      <a:pt x="1946"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2"/>
              <p:cNvSpPr/>
              <p:nvPr/>
            </p:nvSpPr>
            <p:spPr>
              <a:xfrm>
                <a:off x="5044442" y="4351846"/>
                <a:ext cx="413616" cy="242021"/>
              </a:xfrm>
              <a:custGeom>
                <a:rect b="b" l="l" r="r" t="t"/>
                <a:pathLst>
                  <a:path extrusionOk="0" h="7203" w="12310">
                    <a:moveTo>
                      <a:pt x="4931" y="0"/>
                    </a:moveTo>
                    <a:cubicBezTo>
                      <a:pt x="3944" y="0"/>
                      <a:pt x="2222" y="2016"/>
                      <a:pt x="1135" y="4004"/>
                    </a:cubicBezTo>
                    <a:cubicBezTo>
                      <a:pt x="1" y="6105"/>
                      <a:pt x="601" y="6572"/>
                      <a:pt x="1201" y="6639"/>
                    </a:cubicBezTo>
                    <a:cubicBezTo>
                      <a:pt x="1219" y="6641"/>
                      <a:pt x="1238" y="6642"/>
                      <a:pt x="1259" y="6642"/>
                    </a:cubicBezTo>
                    <a:cubicBezTo>
                      <a:pt x="1980" y="6642"/>
                      <a:pt x="4470" y="5538"/>
                      <a:pt x="4470" y="5538"/>
                    </a:cubicBezTo>
                    <a:cubicBezTo>
                      <a:pt x="5404" y="6305"/>
                      <a:pt x="6505" y="6839"/>
                      <a:pt x="7673" y="7106"/>
                    </a:cubicBezTo>
                    <a:cubicBezTo>
                      <a:pt x="7953" y="7172"/>
                      <a:pt x="8253" y="7203"/>
                      <a:pt x="8559" y="7203"/>
                    </a:cubicBezTo>
                    <a:cubicBezTo>
                      <a:pt x="10254" y="7203"/>
                      <a:pt x="12153" y="6270"/>
                      <a:pt x="12209" y="5338"/>
                    </a:cubicBezTo>
                    <a:cubicBezTo>
                      <a:pt x="12309" y="4271"/>
                      <a:pt x="9908" y="3570"/>
                      <a:pt x="9908" y="3570"/>
                    </a:cubicBezTo>
                    <a:cubicBezTo>
                      <a:pt x="9908" y="3570"/>
                      <a:pt x="6105" y="401"/>
                      <a:pt x="5138" y="34"/>
                    </a:cubicBezTo>
                    <a:cubicBezTo>
                      <a:pt x="5073" y="11"/>
                      <a:pt x="5004" y="0"/>
                      <a:pt x="493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2"/>
              <p:cNvSpPr/>
              <p:nvPr/>
            </p:nvSpPr>
            <p:spPr>
              <a:xfrm>
                <a:off x="5000727" y="3384592"/>
                <a:ext cx="1571405" cy="1226064"/>
              </a:xfrm>
              <a:custGeom>
                <a:rect b="b" l="l" r="r" t="t"/>
                <a:pathLst>
                  <a:path extrusionOk="0" h="36490" w="46768">
                    <a:moveTo>
                      <a:pt x="39129" y="1"/>
                    </a:moveTo>
                    <a:cubicBezTo>
                      <a:pt x="35459" y="1468"/>
                      <a:pt x="36193" y="5438"/>
                      <a:pt x="36193" y="5438"/>
                    </a:cubicBezTo>
                    <a:lnTo>
                      <a:pt x="36927" y="28388"/>
                    </a:lnTo>
                    <a:cubicBezTo>
                      <a:pt x="36927" y="28388"/>
                      <a:pt x="15879" y="32491"/>
                      <a:pt x="14711" y="32657"/>
                    </a:cubicBezTo>
                    <a:cubicBezTo>
                      <a:pt x="14664" y="32663"/>
                      <a:pt x="14610" y="32665"/>
                      <a:pt x="14547" y="32665"/>
                    </a:cubicBezTo>
                    <a:cubicBezTo>
                      <a:pt x="13045" y="32665"/>
                      <a:pt x="7171" y="31190"/>
                      <a:pt x="6339" y="31190"/>
                    </a:cubicBezTo>
                    <a:cubicBezTo>
                      <a:pt x="5438" y="31190"/>
                      <a:pt x="1468" y="35426"/>
                      <a:pt x="735" y="35593"/>
                    </a:cubicBezTo>
                    <a:cubicBezTo>
                      <a:pt x="1" y="35726"/>
                      <a:pt x="1168" y="36193"/>
                      <a:pt x="2202" y="36193"/>
                    </a:cubicBezTo>
                    <a:cubicBezTo>
                      <a:pt x="3236" y="36193"/>
                      <a:pt x="4404" y="34725"/>
                      <a:pt x="4871" y="34559"/>
                    </a:cubicBezTo>
                    <a:cubicBezTo>
                      <a:pt x="4966" y="34529"/>
                      <a:pt x="5082" y="34513"/>
                      <a:pt x="5217" y="34513"/>
                    </a:cubicBezTo>
                    <a:cubicBezTo>
                      <a:pt x="5694" y="34513"/>
                      <a:pt x="6399" y="34720"/>
                      <a:pt x="7206" y="35293"/>
                    </a:cubicBezTo>
                    <a:cubicBezTo>
                      <a:pt x="8240" y="36026"/>
                      <a:pt x="11042" y="36327"/>
                      <a:pt x="12643" y="36327"/>
                    </a:cubicBezTo>
                    <a:cubicBezTo>
                      <a:pt x="13844" y="36293"/>
                      <a:pt x="15011" y="36193"/>
                      <a:pt x="16179" y="36026"/>
                    </a:cubicBezTo>
                    <a:cubicBezTo>
                      <a:pt x="16179" y="36026"/>
                      <a:pt x="32072" y="36489"/>
                      <a:pt x="38229" y="36489"/>
                    </a:cubicBezTo>
                    <a:cubicBezTo>
                      <a:pt x="39084" y="36489"/>
                      <a:pt x="39752" y="36480"/>
                      <a:pt x="40163" y="36460"/>
                    </a:cubicBezTo>
                    <a:cubicBezTo>
                      <a:pt x="43532" y="36327"/>
                      <a:pt x="45600" y="36327"/>
                      <a:pt x="46200" y="34559"/>
                    </a:cubicBezTo>
                    <a:cubicBezTo>
                      <a:pt x="46767" y="32791"/>
                      <a:pt x="46634" y="10575"/>
                      <a:pt x="46634" y="10575"/>
                    </a:cubicBezTo>
                    <a:lnTo>
                      <a:pt x="39129"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2"/>
              <p:cNvSpPr/>
              <p:nvPr/>
            </p:nvSpPr>
            <p:spPr>
              <a:xfrm>
                <a:off x="5622773" y="3458580"/>
                <a:ext cx="949368" cy="1152043"/>
              </a:xfrm>
              <a:custGeom>
                <a:rect b="b" l="l" r="r" t="t"/>
                <a:pathLst>
                  <a:path extrusionOk="0" h="34287" w="28255">
                    <a:moveTo>
                      <a:pt x="22250" y="0"/>
                    </a:moveTo>
                    <a:cubicBezTo>
                      <a:pt x="21783" y="234"/>
                      <a:pt x="21383" y="601"/>
                      <a:pt x="21116" y="1068"/>
                    </a:cubicBezTo>
                    <a:cubicBezTo>
                      <a:pt x="19048" y="4537"/>
                      <a:pt x="21416" y="23584"/>
                      <a:pt x="21950" y="25385"/>
                    </a:cubicBezTo>
                    <a:cubicBezTo>
                      <a:pt x="22177" y="26108"/>
                      <a:pt x="21664" y="26272"/>
                      <a:pt x="21049" y="26272"/>
                    </a:cubicBezTo>
                    <a:cubicBezTo>
                      <a:pt x="20537" y="26272"/>
                      <a:pt x="19955" y="26158"/>
                      <a:pt x="19673" y="26158"/>
                    </a:cubicBezTo>
                    <a:cubicBezTo>
                      <a:pt x="19449" y="26158"/>
                      <a:pt x="19413" y="26230"/>
                      <a:pt x="19748" y="26486"/>
                    </a:cubicBezTo>
                    <a:cubicBezTo>
                      <a:pt x="20983" y="27453"/>
                      <a:pt x="23351" y="29121"/>
                      <a:pt x="23351" y="29121"/>
                    </a:cubicBezTo>
                    <a:cubicBezTo>
                      <a:pt x="23351" y="29121"/>
                      <a:pt x="19388" y="27431"/>
                      <a:pt x="18311" y="27431"/>
                    </a:cubicBezTo>
                    <a:cubicBezTo>
                      <a:pt x="17977" y="27431"/>
                      <a:pt x="17921" y="27594"/>
                      <a:pt x="18347" y="28020"/>
                    </a:cubicBezTo>
                    <a:cubicBezTo>
                      <a:pt x="20149" y="29822"/>
                      <a:pt x="23785" y="31923"/>
                      <a:pt x="23785" y="31923"/>
                    </a:cubicBezTo>
                    <a:lnTo>
                      <a:pt x="1" y="33891"/>
                    </a:lnTo>
                    <a:cubicBezTo>
                      <a:pt x="4680" y="34005"/>
                      <a:pt x="15099" y="34287"/>
                      <a:pt x="19775" y="34287"/>
                    </a:cubicBezTo>
                    <a:cubicBezTo>
                      <a:pt x="20599" y="34287"/>
                      <a:pt x="21245" y="34278"/>
                      <a:pt x="21650" y="34258"/>
                    </a:cubicBezTo>
                    <a:cubicBezTo>
                      <a:pt x="25019" y="34125"/>
                      <a:pt x="27087" y="34125"/>
                      <a:pt x="27654" y="32357"/>
                    </a:cubicBezTo>
                    <a:cubicBezTo>
                      <a:pt x="28254" y="30589"/>
                      <a:pt x="28121" y="7939"/>
                      <a:pt x="28121" y="7939"/>
                    </a:cubicBezTo>
                    <a:lnTo>
                      <a:pt x="222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2"/>
              <p:cNvSpPr/>
              <p:nvPr/>
            </p:nvSpPr>
            <p:spPr>
              <a:xfrm>
                <a:off x="5000727" y="3384592"/>
                <a:ext cx="1571405" cy="1230667"/>
              </a:xfrm>
              <a:custGeom>
                <a:rect b="b" l="l" r="r" t="t"/>
                <a:pathLst>
                  <a:path extrusionOk="0" fill="none" h="36627" w="46768">
                    <a:moveTo>
                      <a:pt x="46634" y="10575"/>
                    </a:moveTo>
                    <a:cubicBezTo>
                      <a:pt x="46634" y="10575"/>
                      <a:pt x="46767" y="32791"/>
                      <a:pt x="46200" y="34559"/>
                    </a:cubicBezTo>
                    <a:cubicBezTo>
                      <a:pt x="45600" y="36327"/>
                      <a:pt x="43532" y="36327"/>
                      <a:pt x="40163" y="36460"/>
                    </a:cubicBezTo>
                    <a:cubicBezTo>
                      <a:pt x="36794" y="36627"/>
                      <a:pt x="16179" y="36026"/>
                      <a:pt x="16179" y="36026"/>
                    </a:cubicBezTo>
                    <a:cubicBezTo>
                      <a:pt x="15011" y="36193"/>
                      <a:pt x="13844" y="36293"/>
                      <a:pt x="12643" y="36327"/>
                    </a:cubicBezTo>
                    <a:cubicBezTo>
                      <a:pt x="11042" y="36327"/>
                      <a:pt x="8240" y="36026"/>
                      <a:pt x="7206" y="35293"/>
                    </a:cubicBezTo>
                    <a:cubicBezTo>
                      <a:pt x="6172" y="34559"/>
                      <a:pt x="5304" y="34425"/>
                      <a:pt x="4871" y="34559"/>
                    </a:cubicBezTo>
                    <a:cubicBezTo>
                      <a:pt x="4404" y="34725"/>
                      <a:pt x="3236" y="36193"/>
                      <a:pt x="2202" y="36193"/>
                    </a:cubicBezTo>
                    <a:cubicBezTo>
                      <a:pt x="1168" y="36193"/>
                      <a:pt x="1" y="35726"/>
                      <a:pt x="735" y="35593"/>
                    </a:cubicBezTo>
                    <a:cubicBezTo>
                      <a:pt x="1468" y="35426"/>
                      <a:pt x="5438" y="31190"/>
                      <a:pt x="6339" y="31190"/>
                    </a:cubicBezTo>
                    <a:cubicBezTo>
                      <a:pt x="7206" y="31190"/>
                      <a:pt x="13544" y="32791"/>
                      <a:pt x="14711" y="32657"/>
                    </a:cubicBezTo>
                    <a:cubicBezTo>
                      <a:pt x="15879" y="32491"/>
                      <a:pt x="36927" y="28388"/>
                      <a:pt x="36927" y="28388"/>
                    </a:cubicBezTo>
                    <a:lnTo>
                      <a:pt x="36193" y="5438"/>
                    </a:lnTo>
                    <a:cubicBezTo>
                      <a:pt x="36193" y="5438"/>
                      <a:pt x="35459" y="1468"/>
                      <a:pt x="39129"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2"/>
              <p:cNvSpPr/>
              <p:nvPr/>
            </p:nvSpPr>
            <p:spPr>
              <a:xfrm>
                <a:off x="4999619" y="4431445"/>
                <a:ext cx="759931" cy="173746"/>
              </a:xfrm>
              <a:custGeom>
                <a:rect b="b" l="l" r="r" t="t"/>
                <a:pathLst>
                  <a:path extrusionOk="0" h="5171" w="22617">
                    <a:moveTo>
                      <a:pt x="22616" y="0"/>
                    </a:moveTo>
                    <a:lnTo>
                      <a:pt x="22616" y="0"/>
                    </a:lnTo>
                    <a:cubicBezTo>
                      <a:pt x="18614" y="801"/>
                      <a:pt x="15211" y="1435"/>
                      <a:pt x="14744" y="1501"/>
                    </a:cubicBezTo>
                    <a:cubicBezTo>
                      <a:pt x="14697" y="1507"/>
                      <a:pt x="14643" y="1509"/>
                      <a:pt x="14580" y="1509"/>
                    </a:cubicBezTo>
                    <a:cubicBezTo>
                      <a:pt x="13078" y="1509"/>
                      <a:pt x="7204" y="34"/>
                      <a:pt x="6372" y="34"/>
                    </a:cubicBezTo>
                    <a:cubicBezTo>
                      <a:pt x="5471" y="34"/>
                      <a:pt x="1535" y="4270"/>
                      <a:pt x="768" y="4437"/>
                    </a:cubicBezTo>
                    <a:cubicBezTo>
                      <a:pt x="0" y="4570"/>
                      <a:pt x="1201" y="5037"/>
                      <a:pt x="2235" y="5037"/>
                    </a:cubicBezTo>
                    <a:cubicBezTo>
                      <a:pt x="3269" y="5037"/>
                      <a:pt x="4437" y="3536"/>
                      <a:pt x="4904" y="3403"/>
                    </a:cubicBezTo>
                    <a:cubicBezTo>
                      <a:pt x="4999" y="3373"/>
                      <a:pt x="5115" y="3357"/>
                      <a:pt x="5250" y="3357"/>
                    </a:cubicBezTo>
                    <a:cubicBezTo>
                      <a:pt x="5727" y="3357"/>
                      <a:pt x="6432" y="3564"/>
                      <a:pt x="7239" y="4137"/>
                    </a:cubicBezTo>
                    <a:cubicBezTo>
                      <a:pt x="8273" y="4870"/>
                      <a:pt x="11075" y="5171"/>
                      <a:pt x="12676" y="5171"/>
                    </a:cubicBezTo>
                    <a:cubicBezTo>
                      <a:pt x="13877" y="5137"/>
                      <a:pt x="15044" y="5037"/>
                      <a:pt x="16212" y="4870"/>
                    </a:cubicBezTo>
                    <a:lnTo>
                      <a:pt x="22350" y="5037"/>
                    </a:lnTo>
                    <a:cubicBezTo>
                      <a:pt x="21883" y="3369"/>
                      <a:pt x="21983" y="1601"/>
                      <a:pt x="22616"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2"/>
              <p:cNvSpPr/>
              <p:nvPr/>
            </p:nvSpPr>
            <p:spPr>
              <a:xfrm>
                <a:off x="5034361" y="4387731"/>
                <a:ext cx="76238" cy="173746"/>
              </a:xfrm>
              <a:custGeom>
                <a:rect b="b" l="l" r="r" t="t"/>
                <a:pathLst>
                  <a:path extrusionOk="0" h="5171" w="2269">
                    <a:moveTo>
                      <a:pt x="2002" y="0"/>
                    </a:moveTo>
                    <a:cubicBezTo>
                      <a:pt x="1335" y="367"/>
                      <a:pt x="801" y="934"/>
                      <a:pt x="434" y="1568"/>
                    </a:cubicBezTo>
                    <a:cubicBezTo>
                      <a:pt x="0" y="2435"/>
                      <a:pt x="434" y="5171"/>
                      <a:pt x="1101" y="5171"/>
                    </a:cubicBezTo>
                    <a:cubicBezTo>
                      <a:pt x="1802" y="5171"/>
                      <a:pt x="2269" y="4403"/>
                      <a:pt x="2269" y="3469"/>
                    </a:cubicBezTo>
                    <a:cubicBezTo>
                      <a:pt x="2269" y="2502"/>
                      <a:pt x="2002" y="0"/>
                      <a:pt x="200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2"/>
              <p:cNvSpPr/>
              <p:nvPr/>
            </p:nvSpPr>
            <p:spPr>
              <a:xfrm>
                <a:off x="5069104" y="4369788"/>
                <a:ext cx="63907" cy="178584"/>
              </a:xfrm>
              <a:custGeom>
                <a:rect b="b" l="l" r="r" t="t"/>
                <a:pathLst>
                  <a:path extrusionOk="0" h="5315" w="1902">
                    <a:moveTo>
                      <a:pt x="1902" y="1"/>
                    </a:moveTo>
                    <a:cubicBezTo>
                      <a:pt x="1902" y="1"/>
                      <a:pt x="801" y="67"/>
                      <a:pt x="401" y="868"/>
                    </a:cubicBezTo>
                    <a:cubicBezTo>
                      <a:pt x="0" y="1702"/>
                      <a:pt x="67" y="5171"/>
                      <a:pt x="768" y="5304"/>
                    </a:cubicBezTo>
                    <a:cubicBezTo>
                      <a:pt x="803" y="5311"/>
                      <a:pt x="837" y="5315"/>
                      <a:pt x="871" y="5315"/>
                    </a:cubicBezTo>
                    <a:cubicBezTo>
                      <a:pt x="1462" y="5315"/>
                      <a:pt x="1702" y="4231"/>
                      <a:pt x="1702" y="3536"/>
                    </a:cubicBezTo>
                    <a:cubicBezTo>
                      <a:pt x="1702" y="2769"/>
                      <a:pt x="1902" y="1"/>
                      <a:pt x="1902"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2"/>
              <p:cNvSpPr/>
              <p:nvPr/>
            </p:nvSpPr>
            <p:spPr>
              <a:xfrm>
                <a:off x="5111710" y="4351106"/>
                <a:ext cx="106478" cy="180365"/>
              </a:xfrm>
              <a:custGeom>
                <a:rect b="b" l="l" r="r" t="t"/>
                <a:pathLst>
                  <a:path extrusionOk="0" h="5368" w="3169">
                    <a:moveTo>
                      <a:pt x="2127" y="0"/>
                    </a:moveTo>
                    <a:cubicBezTo>
                      <a:pt x="1664" y="0"/>
                      <a:pt x="1152" y="62"/>
                      <a:pt x="834" y="290"/>
                    </a:cubicBezTo>
                    <a:cubicBezTo>
                      <a:pt x="167" y="757"/>
                      <a:pt x="0" y="4960"/>
                      <a:pt x="500" y="5293"/>
                    </a:cubicBezTo>
                    <a:cubicBezTo>
                      <a:pt x="578" y="5345"/>
                      <a:pt x="663" y="5368"/>
                      <a:pt x="750" y="5368"/>
                    </a:cubicBezTo>
                    <a:cubicBezTo>
                      <a:pt x="1230" y="5368"/>
                      <a:pt x="1801" y="4687"/>
                      <a:pt x="1801" y="4293"/>
                    </a:cubicBezTo>
                    <a:cubicBezTo>
                      <a:pt x="1801" y="3826"/>
                      <a:pt x="2735" y="1224"/>
                      <a:pt x="2735" y="1224"/>
                    </a:cubicBezTo>
                    <a:lnTo>
                      <a:pt x="3169" y="90"/>
                    </a:lnTo>
                    <a:cubicBezTo>
                      <a:pt x="3169" y="90"/>
                      <a:pt x="2683" y="0"/>
                      <a:pt x="2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2"/>
              <p:cNvSpPr/>
              <p:nvPr/>
            </p:nvSpPr>
            <p:spPr>
              <a:xfrm>
                <a:off x="5111710" y="4344017"/>
                <a:ext cx="106478" cy="196157"/>
              </a:xfrm>
              <a:custGeom>
                <a:rect b="b" l="l" r="r" t="t"/>
                <a:pathLst>
                  <a:path extrusionOk="0" fill="none" h="5838" w="3169">
                    <a:moveTo>
                      <a:pt x="3169" y="301"/>
                    </a:moveTo>
                    <a:cubicBezTo>
                      <a:pt x="3169" y="301"/>
                      <a:pt x="1534" y="0"/>
                      <a:pt x="834" y="501"/>
                    </a:cubicBezTo>
                    <a:cubicBezTo>
                      <a:pt x="167" y="968"/>
                      <a:pt x="0" y="5171"/>
                      <a:pt x="500" y="5504"/>
                    </a:cubicBezTo>
                    <a:cubicBezTo>
                      <a:pt x="1001" y="5838"/>
                      <a:pt x="1801" y="4971"/>
                      <a:pt x="1801" y="4504"/>
                    </a:cubicBezTo>
                    <a:cubicBezTo>
                      <a:pt x="1801" y="4037"/>
                      <a:pt x="2735" y="1435"/>
                      <a:pt x="2735" y="143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2"/>
              <p:cNvSpPr/>
              <p:nvPr/>
            </p:nvSpPr>
            <p:spPr>
              <a:xfrm>
                <a:off x="5537596" y="3553837"/>
                <a:ext cx="618710" cy="614242"/>
              </a:xfrm>
              <a:custGeom>
                <a:rect b="b" l="l" r="r" t="t"/>
                <a:pathLst>
                  <a:path extrusionOk="0" h="18281" w="18414">
                    <a:moveTo>
                      <a:pt x="16913" y="1"/>
                    </a:moveTo>
                    <a:cubicBezTo>
                      <a:pt x="16913" y="1"/>
                      <a:pt x="7306" y="4771"/>
                      <a:pt x="5805" y="6238"/>
                    </a:cubicBezTo>
                    <a:cubicBezTo>
                      <a:pt x="4337" y="7739"/>
                      <a:pt x="1" y="16512"/>
                      <a:pt x="268" y="18280"/>
                    </a:cubicBezTo>
                    <a:cubicBezTo>
                      <a:pt x="268" y="18280"/>
                      <a:pt x="5271" y="10441"/>
                      <a:pt x="7173" y="8407"/>
                    </a:cubicBezTo>
                    <a:cubicBezTo>
                      <a:pt x="9041" y="6372"/>
                      <a:pt x="18414" y="1602"/>
                      <a:pt x="18414" y="1602"/>
                    </a:cubicBezTo>
                    <a:lnTo>
                      <a:pt x="16913" y="1"/>
                    </a:lnTo>
                    <a:close/>
                  </a:path>
                </a:pathLst>
              </a:custGeom>
              <a:solidFill>
                <a:schemeClr val="accent4"/>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p53"/>
          <p:cNvSpPr txBox="1"/>
          <p:nvPr>
            <p:ph type="title"/>
          </p:nvPr>
        </p:nvSpPr>
        <p:spPr>
          <a:xfrm>
            <a:off x="2249700" y="1451950"/>
            <a:ext cx="5902500" cy="259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Existen otros múltiplos que pueden ser empleados para analizar el valor de una empresa, estos pueden clasificarse en al menos tres grandes grupos: </a:t>
            </a:r>
            <a:endParaRPr sz="1700"/>
          </a:p>
          <a:p>
            <a:pPr indent="-336550" lvl="0" marL="457200" rtl="0" algn="l">
              <a:spcBef>
                <a:spcPts val="0"/>
              </a:spcBef>
              <a:spcAft>
                <a:spcPts val="0"/>
              </a:spcAft>
              <a:buSzPts val="1700"/>
              <a:buChar char="●"/>
            </a:pPr>
            <a:r>
              <a:rPr lang="en" sz="1700"/>
              <a:t>Múltiplos basados en la capitalización de las empresas (valor de sus acciones) </a:t>
            </a:r>
            <a:endParaRPr sz="1700"/>
          </a:p>
          <a:p>
            <a:pPr indent="-336550" lvl="0" marL="457200" rtl="0" algn="l">
              <a:spcBef>
                <a:spcPts val="0"/>
              </a:spcBef>
              <a:spcAft>
                <a:spcPts val="0"/>
              </a:spcAft>
              <a:buSzPts val="1700"/>
              <a:buChar char="●"/>
            </a:pPr>
            <a:r>
              <a:rPr lang="en" sz="1700"/>
              <a:t>Múltiplos basados en el valor de la empresa (valor de Equity + Debt) </a:t>
            </a:r>
            <a:endParaRPr sz="1700"/>
          </a:p>
          <a:p>
            <a:pPr indent="-336550" lvl="0" marL="457200" rtl="0" algn="l">
              <a:spcBef>
                <a:spcPts val="0"/>
              </a:spcBef>
              <a:spcAft>
                <a:spcPts val="0"/>
              </a:spcAft>
              <a:buSzPts val="1700"/>
              <a:buChar char="●"/>
            </a:pPr>
            <a:r>
              <a:rPr lang="en" sz="1700"/>
              <a:t>Múltiplos relativos al crecimiento.</a:t>
            </a:r>
            <a:endParaRPr sz="1700"/>
          </a:p>
        </p:txBody>
      </p:sp>
      <p:sp>
        <p:nvSpPr>
          <p:cNvPr id="1778" name="Google Shape;1778;p53"/>
          <p:cNvSpPr txBox="1"/>
          <p:nvPr/>
        </p:nvSpPr>
        <p:spPr>
          <a:xfrm>
            <a:off x="4956950" y="366125"/>
            <a:ext cx="3762300" cy="9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Montserrat"/>
                <a:ea typeface="Montserrat"/>
                <a:cs typeface="Montserrat"/>
                <a:sym typeface="Montserrat"/>
              </a:rPr>
              <a:t>Definicion:</a:t>
            </a:r>
            <a:endParaRPr sz="300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sp>
        <p:nvSpPr>
          <p:cNvPr id="1783" name="Google Shape;1783;p54"/>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Tabla de Múltiplos más utilizados</a:t>
            </a:r>
            <a:endParaRPr/>
          </a:p>
        </p:txBody>
      </p:sp>
      <p:pic>
        <p:nvPicPr>
          <p:cNvPr id="1784" name="Google Shape;1784;p54"/>
          <p:cNvPicPr preferRelativeResize="0"/>
          <p:nvPr/>
        </p:nvPicPr>
        <p:blipFill rotWithShape="1">
          <a:blip r:embed="rId3">
            <a:alphaModFix/>
          </a:blip>
          <a:srcRect b="12599" l="24435" r="26879" t="22117"/>
          <a:stretch/>
        </p:blipFill>
        <p:spPr>
          <a:xfrm>
            <a:off x="2050225" y="1066975"/>
            <a:ext cx="4916726" cy="3706725"/>
          </a:xfrm>
          <a:prstGeom prst="rect">
            <a:avLst/>
          </a:prstGeom>
          <a:noFill/>
          <a:ln>
            <a:noFill/>
          </a:ln>
        </p:spPr>
      </p:pic>
      <p:grpSp>
        <p:nvGrpSpPr>
          <p:cNvPr id="1785" name="Google Shape;1785;p54"/>
          <p:cNvGrpSpPr/>
          <p:nvPr/>
        </p:nvGrpSpPr>
        <p:grpSpPr>
          <a:xfrm>
            <a:off x="410227" y="2051227"/>
            <a:ext cx="1364122" cy="2343058"/>
            <a:chOff x="1048909" y="2066442"/>
            <a:chExt cx="915641" cy="1572733"/>
          </a:xfrm>
        </p:grpSpPr>
        <p:sp>
          <p:nvSpPr>
            <p:cNvPr id="1786" name="Google Shape;1786;p54"/>
            <p:cNvSpPr/>
            <p:nvPr/>
          </p:nvSpPr>
          <p:spPr>
            <a:xfrm>
              <a:off x="1048909" y="2219867"/>
              <a:ext cx="84250" cy="67900"/>
            </a:xfrm>
            <a:custGeom>
              <a:rect b="b" l="l" r="r" t="t"/>
              <a:pathLst>
                <a:path extrusionOk="0" h="2716" w="3370">
                  <a:moveTo>
                    <a:pt x="221" y="1"/>
                  </a:moveTo>
                  <a:cubicBezTo>
                    <a:pt x="160" y="1"/>
                    <a:pt x="103" y="25"/>
                    <a:pt x="67" y="80"/>
                  </a:cubicBezTo>
                  <a:cubicBezTo>
                    <a:pt x="0" y="181"/>
                    <a:pt x="0" y="314"/>
                    <a:pt x="100" y="381"/>
                  </a:cubicBezTo>
                  <a:lnTo>
                    <a:pt x="3036" y="2682"/>
                  </a:lnTo>
                  <a:cubicBezTo>
                    <a:pt x="3069" y="2682"/>
                    <a:pt x="3136" y="2716"/>
                    <a:pt x="3169" y="2716"/>
                  </a:cubicBezTo>
                  <a:cubicBezTo>
                    <a:pt x="3236" y="2716"/>
                    <a:pt x="3269" y="2682"/>
                    <a:pt x="3302" y="2616"/>
                  </a:cubicBezTo>
                  <a:cubicBezTo>
                    <a:pt x="3369" y="2549"/>
                    <a:pt x="3369" y="2415"/>
                    <a:pt x="3269" y="2349"/>
                  </a:cubicBezTo>
                  <a:lnTo>
                    <a:pt x="367" y="47"/>
                  </a:lnTo>
                  <a:cubicBezTo>
                    <a:pt x="322" y="17"/>
                    <a:pt x="270" y="1"/>
                    <a:pt x="22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4"/>
            <p:cNvSpPr/>
            <p:nvPr/>
          </p:nvSpPr>
          <p:spPr>
            <a:xfrm>
              <a:off x="1194384" y="2159417"/>
              <a:ext cx="38825" cy="48300"/>
            </a:xfrm>
            <a:custGeom>
              <a:rect b="b" l="l" r="r" t="t"/>
              <a:pathLst>
                <a:path extrusionOk="0" h="1932" w="1553">
                  <a:moveTo>
                    <a:pt x="306" y="0"/>
                  </a:moveTo>
                  <a:cubicBezTo>
                    <a:pt x="150" y="0"/>
                    <a:pt x="1" y="165"/>
                    <a:pt x="119" y="330"/>
                  </a:cubicBezTo>
                  <a:lnTo>
                    <a:pt x="1153" y="1831"/>
                  </a:lnTo>
                  <a:cubicBezTo>
                    <a:pt x="1186" y="1898"/>
                    <a:pt x="1253" y="1931"/>
                    <a:pt x="1319" y="1931"/>
                  </a:cubicBezTo>
                  <a:cubicBezTo>
                    <a:pt x="1353" y="1931"/>
                    <a:pt x="1386" y="1931"/>
                    <a:pt x="1420" y="1898"/>
                  </a:cubicBezTo>
                  <a:cubicBezTo>
                    <a:pt x="1520" y="1831"/>
                    <a:pt x="1553" y="1698"/>
                    <a:pt x="1486" y="1631"/>
                  </a:cubicBezTo>
                  <a:lnTo>
                    <a:pt x="486" y="97"/>
                  </a:lnTo>
                  <a:cubicBezTo>
                    <a:pt x="437" y="28"/>
                    <a:pt x="371" y="0"/>
                    <a:pt x="3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4"/>
            <p:cNvSpPr/>
            <p:nvPr/>
          </p:nvSpPr>
          <p:spPr>
            <a:xfrm>
              <a:off x="1325884" y="2066442"/>
              <a:ext cx="34925" cy="81225"/>
            </a:xfrm>
            <a:custGeom>
              <a:rect b="b" l="l" r="r" t="t"/>
              <a:pathLst>
                <a:path extrusionOk="0" h="3249" w="1397">
                  <a:moveTo>
                    <a:pt x="284" y="1"/>
                  </a:moveTo>
                  <a:cubicBezTo>
                    <a:pt x="142" y="1"/>
                    <a:pt x="0" y="115"/>
                    <a:pt x="62" y="280"/>
                  </a:cubicBezTo>
                  <a:lnTo>
                    <a:pt x="963" y="3082"/>
                  </a:lnTo>
                  <a:cubicBezTo>
                    <a:pt x="996" y="3182"/>
                    <a:pt x="1063" y="3249"/>
                    <a:pt x="1163" y="3249"/>
                  </a:cubicBezTo>
                  <a:cubicBezTo>
                    <a:pt x="1196" y="3249"/>
                    <a:pt x="1230" y="3215"/>
                    <a:pt x="1230" y="3215"/>
                  </a:cubicBezTo>
                  <a:cubicBezTo>
                    <a:pt x="1363" y="3182"/>
                    <a:pt x="1397" y="3082"/>
                    <a:pt x="1363" y="2948"/>
                  </a:cubicBezTo>
                  <a:lnTo>
                    <a:pt x="496" y="146"/>
                  </a:lnTo>
                  <a:cubicBezTo>
                    <a:pt x="458" y="45"/>
                    <a:pt x="371" y="1"/>
                    <a:pt x="28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4"/>
            <p:cNvSpPr/>
            <p:nvPr/>
          </p:nvSpPr>
          <p:spPr>
            <a:xfrm>
              <a:off x="1800259" y="2219567"/>
              <a:ext cx="87225" cy="68200"/>
            </a:xfrm>
            <a:custGeom>
              <a:rect b="b" l="l" r="r" t="t"/>
              <a:pathLst>
                <a:path extrusionOk="0" h="2728" w="3489">
                  <a:moveTo>
                    <a:pt x="3179" y="1"/>
                  </a:moveTo>
                  <a:cubicBezTo>
                    <a:pt x="3133" y="1"/>
                    <a:pt x="3084" y="18"/>
                    <a:pt x="3036" y="59"/>
                  </a:cubicBezTo>
                  <a:lnTo>
                    <a:pt x="101" y="2361"/>
                  </a:lnTo>
                  <a:cubicBezTo>
                    <a:pt x="1" y="2427"/>
                    <a:pt x="1" y="2561"/>
                    <a:pt x="68" y="2661"/>
                  </a:cubicBezTo>
                  <a:cubicBezTo>
                    <a:pt x="101" y="2694"/>
                    <a:pt x="168" y="2728"/>
                    <a:pt x="234" y="2728"/>
                  </a:cubicBezTo>
                  <a:cubicBezTo>
                    <a:pt x="301" y="2728"/>
                    <a:pt x="334" y="2728"/>
                    <a:pt x="368" y="2694"/>
                  </a:cubicBezTo>
                  <a:lnTo>
                    <a:pt x="3303" y="393"/>
                  </a:lnTo>
                  <a:cubicBezTo>
                    <a:pt x="3489" y="260"/>
                    <a:pt x="3358" y="1"/>
                    <a:pt x="317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4"/>
            <p:cNvSpPr/>
            <p:nvPr/>
          </p:nvSpPr>
          <p:spPr>
            <a:xfrm>
              <a:off x="1701034" y="2158992"/>
              <a:ext cx="37550" cy="48725"/>
            </a:xfrm>
            <a:custGeom>
              <a:rect b="b" l="l" r="r" t="t"/>
              <a:pathLst>
                <a:path extrusionOk="0" h="1949" w="1502">
                  <a:moveTo>
                    <a:pt x="1250" y="1"/>
                  </a:moveTo>
                  <a:cubicBezTo>
                    <a:pt x="1195" y="1"/>
                    <a:pt x="1138" y="25"/>
                    <a:pt x="1101" y="80"/>
                  </a:cubicBezTo>
                  <a:lnTo>
                    <a:pt x="67" y="1615"/>
                  </a:lnTo>
                  <a:cubicBezTo>
                    <a:pt x="0" y="1715"/>
                    <a:pt x="34" y="1848"/>
                    <a:pt x="134" y="1915"/>
                  </a:cubicBezTo>
                  <a:cubicBezTo>
                    <a:pt x="167" y="1948"/>
                    <a:pt x="200" y="1948"/>
                    <a:pt x="234" y="1948"/>
                  </a:cubicBezTo>
                  <a:cubicBezTo>
                    <a:pt x="301" y="1948"/>
                    <a:pt x="367" y="1915"/>
                    <a:pt x="434" y="1848"/>
                  </a:cubicBezTo>
                  <a:lnTo>
                    <a:pt x="1435" y="314"/>
                  </a:lnTo>
                  <a:cubicBezTo>
                    <a:pt x="1501" y="214"/>
                    <a:pt x="1468" y="80"/>
                    <a:pt x="1368" y="47"/>
                  </a:cubicBezTo>
                  <a:cubicBezTo>
                    <a:pt x="1338" y="17"/>
                    <a:pt x="1295" y="1"/>
                    <a:pt x="12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4"/>
            <p:cNvSpPr/>
            <p:nvPr/>
          </p:nvSpPr>
          <p:spPr>
            <a:xfrm>
              <a:off x="1573434" y="2066542"/>
              <a:ext cx="34225" cy="81125"/>
            </a:xfrm>
            <a:custGeom>
              <a:rect b="b" l="l" r="r" t="t"/>
              <a:pathLst>
                <a:path extrusionOk="0" h="3245" w="1369">
                  <a:moveTo>
                    <a:pt x="1146" y="0"/>
                  </a:moveTo>
                  <a:cubicBezTo>
                    <a:pt x="1057" y="0"/>
                    <a:pt x="962" y="60"/>
                    <a:pt x="935" y="142"/>
                  </a:cubicBezTo>
                  <a:lnTo>
                    <a:pt x="34" y="2978"/>
                  </a:lnTo>
                  <a:cubicBezTo>
                    <a:pt x="1" y="3078"/>
                    <a:pt x="67" y="3178"/>
                    <a:pt x="167" y="3245"/>
                  </a:cubicBezTo>
                  <a:lnTo>
                    <a:pt x="234" y="3245"/>
                  </a:lnTo>
                  <a:cubicBezTo>
                    <a:pt x="334" y="3245"/>
                    <a:pt x="401" y="3178"/>
                    <a:pt x="434" y="3111"/>
                  </a:cubicBezTo>
                  <a:lnTo>
                    <a:pt x="1335" y="276"/>
                  </a:lnTo>
                  <a:cubicBezTo>
                    <a:pt x="1368" y="176"/>
                    <a:pt x="1302" y="42"/>
                    <a:pt x="1202" y="9"/>
                  </a:cubicBezTo>
                  <a:cubicBezTo>
                    <a:pt x="1184" y="3"/>
                    <a:pt x="1165" y="0"/>
                    <a:pt x="11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4"/>
            <p:cNvSpPr/>
            <p:nvPr/>
          </p:nvSpPr>
          <p:spPr>
            <a:xfrm>
              <a:off x="1054700" y="2261500"/>
              <a:ext cx="904000" cy="1023250"/>
            </a:xfrm>
            <a:custGeom>
              <a:rect b="b" l="l" r="r" t="t"/>
              <a:pathLst>
                <a:path extrusionOk="0" h="40930" w="36160">
                  <a:moveTo>
                    <a:pt x="16412" y="0"/>
                  </a:moveTo>
                  <a:cubicBezTo>
                    <a:pt x="7039" y="167"/>
                    <a:pt x="1" y="7305"/>
                    <a:pt x="1" y="16112"/>
                  </a:cubicBezTo>
                  <a:cubicBezTo>
                    <a:pt x="1" y="18747"/>
                    <a:pt x="634" y="21349"/>
                    <a:pt x="1869" y="23684"/>
                  </a:cubicBezTo>
                  <a:cubicBezTo>
                    <a:pt x="2402" y="24918"/>
                    <a:pt x="3636" y="27887"/>
                    <a:pt x="4871" y="31790"/>
                  </a:cubicBezTo>
                  <a:cubicBezTo>
                    <a:pt x="5705" y="34291"/>
                    <a:pt x="6272" y="36893"/>
                    <a:pt x="6605" y="39528"/>
                  </a:cubicBezTo>
                  <a:lnTo>
                    <a:pt x="6605" y="39695"/>
                  </a:lnTo>
                  <a:cubicBezTo>
                    <a:pt x="6605" y="40362"/>
                    <a:pt x="7139" y="40929"/>
                    <a:pt x="7806" y="40929"/>
                  </a:cubicBezTo>
                  <a:lnTo>
                    <a:pt x="24585" y="40929"/>
                  </a:lnTo>
                  <a:cubicBezTo>
                    <a:pt x="25285" y="40929"/>
                    <a:pt x="25819" y="40362"/>
                    <a:pt x="25786" y="39695"/>
                  </a:cubicBezTo>
                  <a:lnTo>
                    <a:pt x="25786" y="39528"/>
                  </a:lnTo>
                  <a:cubicBezTo>
                    <a:pt x="26119" y="36893"/>
                    <a:pt x="26720" y="34291"/>
                    <a:pt x="27520" y="31790"/>
                  </a:cubicBezTo>
                  <a:cubicBezTo>
                    <a:pt x="28788" y="27887"/>
                    <a:pt x="30022" y="24918"/>
                    <a:pt x="30522" y="23684"/>
                  </a:cubicBezTo>
                  <a:cubicBezTo>
                    <a:pt x="36160" y="13043"/>
                    <a:pt x="28588" y="234"/>
                    <a:pt x="16579"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4"/>
            <p:cNvSpPr/>
            <p:nvPr/>
          </p:nvSpPr>
          <p:spPr>
            <a:xfrm>
              <a:off x="1049700" y="2256500"/>
              <a:ext cx="914850" cy="1034075"/>
            </a:xfrm>
            <a:custGeom>
              <a:rect b="b" l="l" r="r" t="t"/>
              <a:pathLst>
                <a:path extrusionOk="0" h="41363" w="36594">
                  <a:moveTo>
                    <a:pt x="16779" y="400"/>
                  </a:moveTo>
                  <a:cubicBezTo>
                    <a:pt x="28654" y="634"/>
                    <a:pt x="36093" y="13310"/>
                    <a:pt x="30556" y="23784"/>
                  </a:cubicBezTo>
                  <a:cubicBezTo>
                    <a:pt x="30022" y="24918"/>
                    <a:pt x="28788" y="27987"/>
                    <a:pt x="27520" y="31923"/>
                  </a:cubicBezTo>
                  <a:cubicBezTo>
                    <a:pt x="26386" y="35525"/>
                    <a:pt x="25785" y="39128"/>
                    <a:pt x="25785" y="39728"/>
                  </a:cubicBezTo>
                  <a:lnTo>
                    <a:pt x="25785" y="39895"/>
                  </a:lnTo>
                  <a:cubicBezTo>
                    <a:pt x="25785" y="40462"/>
                    <a:pt x="25352" y="40929"/>
                    <a:pt x="24785" y="40929"/>
                  </a:cubicBezTo>
                  <a:lnTo>
                    <a:pt x="8006" y="40929"/>
                  </a:lnTo>
                  <a:cubicBezTo>
                    <a:pt x="7439" y="40929"/>
                    <a:pt x="7005" y="40462"/>
                    <a:pt x="7005" y="39895"/>
                  </a:cubicBezTo>
                  <a:lnTo>
                    <a:pt x="7005" y="39728"/>
                  </a:lnTo>
                  <a:cubicBezTo>
                    <a:pt x="7005" y="39128"/>
                    <a:pt x="6405" y="35525"/>
                    <a:pt x="5271" y="31923"/>
                  </a:cubicBezTo>
                  <a:cubicBezTo>
                    <a:pt x="4003" y="27987"/>
                    <a:pt x="2736" y="24918"/>
                    <a:pt x="2235" y="23784"/>
                  </a:cubicBezTo>
                  <a:cubicBezTo>
                    <a:pt x="1034" y="21482"/>
                    <a:pt x="401" y="18914"/>
                    <a:pt x="401" y="16345"/>
                  </a:cubicBezTo>
                  <a:cubicBezTo>
                    <a:pt x="401" y="7572"/>
                    <a:pt x="7539" y="567"/>
                    <a:pt x="16612" y="400"/>
                  </a:cubicBezTo>
                  <a:close/>
                  <a:moveTo>
                    <a:pt x="16579" y="0"/>
                  </a:moveTo>
                  <a:cubicBezTo>
                    <a:pt x="7272" y="167"/>
                    <a:pt x="0" y="7339"/>
                    <a:pt x="0" y="16345"/>
                  </a:cubicBezTo>
                  <a:cubicBezTo>
                    <a:pt x="0" y="18980"/>
                    <a:pt x="634" y="21615"/>
                    <a:pt x="1868" y="23984"/>
                  </a:cubicBezTo>
                  <a:cubicBezTo>
                    <a:pt x="2369" y="25085"/>
                    <a:pt x="3636" y="28154"/>
                    <a:pt x="4871" y="32056"/>
                  </a:cubicBezTo>
                  <a:cubicBezTo>
                    <a:pt x="5671" y="34558"/>
                    <a:pt x="6272" y="37127"/>
                    <a:pt x="6605" y="39728"/>
                  </a:cubicBezTo>
                  <a:lnTo>
                    <a:pt x="6605" y="39895"/>
                  </a:lnTo>
                  <a:cubicBezTo>
                    <a:pt x="6572" y="40696"/>
                    <a:pt x="7206" y="41363"/>
                    <a:pt x="8006" y="41363"/>
                  </a:cubicBezTo>
                  <a:lnTo>
                    <a:pt x="24785" y="41363"/>
                  </a:lnTo>
                  <a:cubicBezTo>
                    <a:pt x="25585" y="41363"/>
                    <a:pt x="26219" y="40696"/>
                    <a:pt x="26186" y="39895"/>
                  </a:cubicBezTo>
                  <a:lnTo>
                    <a:pt x="26186" y="39728"/>
                  </a:lnTo>
                  <a:cubicBezTo>
                    <a:pt x="26519" y="37127"/>
                    <a:pt x="27120" y="34558"/>
                    <a:pt x="27920" y="32056"/>
                  </a:cubicBezTo>
                  <a:cubicBezTo>
                    <a:pt x="29188" y="28154"/>
                    <a:pt x="30455" y="25085"/>
                    <a:pt x="30922" y="23984"/>
                  </a:cubicBezTo>
                  <a:cubicBezTo>
                    <a:pt x="36593" y="13243"/>
                    <a:pt x="28988" y="267"/>
                    <a:pt x="168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4"/>
            <p:cNvSpPr/>
            <p:nvPr/>
          </p:nvSpPr>
          <p:spPr>
            <a:xfrm>
              <a:off x="1178925" y="2999475"/>
              <a:ext cx="98750" cy="278700"/>
            </a:xfrm>
            <a:custGeom>
              <a:rect b="b" l="l" r="r" t="t"/>
              <a:pathLst>
                <a:path extrusionOk="0" h="11148" w="3950">
                  <a:moveTo>
                    <a:pt x="506" y="0"/>
                  </a:moveTo>
                  <a:cubicBezTo>
                    <a:pt x="254" y="0"/>
                    <a:pt x="1" y="213"/>
                    <a:pt x="102" y="536"/>
                  </a:cubicBezTo>
                  <a:cubicBezTo>
                    <a:pt x="736" y="2504"/>
                    <a:pt x="1503" y="5173"/>
                    <a:pt x="1770" y="6674"/>
                  </a:cubicBezTo>
                  <a:cubicBezTo>
                    <a:pt x="1903" y="7441"/>
                    <a:pt x="1970" y="8141"/>
                    <a:pt x="2037" y="8675"/>
                  </a:cubicBezTo>
                  <a:cubicBezTo>
                    <a:pt x="2170" y="9943"/>
                    <a:pt x="2270" y="10877"/>
                    <a:pt x="3237" y="11110"/>
                  </a:cubicBezTo>
                  <a:lnTo>
                    <a:pt x="3337" y="11110"/>
                  </a:lnTo>
                  <a:lnTo>
                    <a:pt x="3304" y="11144"/>
                  </a:lnTo>
                  <a:cubicBezTo>
                    <a:pt x="3326" y="11146"/>
                    <a:pt x="3347" y="11147"/>
                    <a:pt x="3367" y="11147"/>
                  </a:cubicBezTo>
                  <a:cubicBezTo>
                    <a:pt x="3878" y="11147"/>
                    <a:pt x="3949" y="10374"/>
                    <a:pt x="3404" y="10310"/>
                  </a:cubicBezTo>
                  <a:cubicBezTo>
                    <a:pt x="3037" y="10243"/>
                    <a:pt x="2971" y="9909"/>
                    <a:pt x="2837" y="8608"/>
                  </a:cubicBezTo>
                  <a:cubicBezTo>
                    <a:pt x="2804" y="8041"/>
                    <a:pt x="2704" y="7374"/>
                    <a:pt x="2570" y="6540"/>
                  </a:cubicBezTo>
                  <a:cubicBezTo>
                    <a:pt x="2303" y="5006"/>
                    <a:pt x="1503" y="2304"/>
                    <a:pt x="902" y="303"/>
                  </a:cubicBezTo>
                  <a:cubicBezTo>
                    <a:pt x="836" y="91"/>
                    <a:pt x="671" y="0"/>
                    <a:pt x="5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4"/>
            <p:cNvSpPr/>
            <p:nvPr/>
          </p:nvSpPr>
          <p:spPr>
            <a:xfrm>
              <a:off x="1342400" y="2784275"/>
              <a:ext cx="251050" cy="509650"/>
            </a:xfrm>
            <a:custGeom>
              <a:rect b="b" l="l" r="r" t="t"/>
              <a:pathLst>
                <a:path extrusionOk="0" h="20386" w="10042">
                  <a:moveTo>
                    <a:pt x="8674" y="1672"/>
                  </a:moveTo>
                  <a:cubicBezTo>
                    <a:pt x="8874" y="1772"/>
                    <a:pt x="9074" y="2239"/>
                    <a:pt x="8874" y="3040"/>
                  </a:cubicBezTo>
                  <a:cubicBezTo>
                    <a:pt x="8640" y="3607"/>
                    <a:pt x="8273" y="4074"/>
                    <a:pt x="7740" y="4407"/>
                  </a:cubicBezTo>
                  <a:cubicBezTo>
                    <a:pt x="7806" y="3240"/>
                    <a:pt x="7873" y="2439"/>
                    <a:pt x="8006" y="2206"/>
                  </a:cubicBezTo>
                  <a:cubicBezTo>
                    <a:pt x="8240" y="1839"/>
                    <a:pt x="8440" y="1672"/>
                    <a:pt x="8607" y="1672"/>
                  </a:cubicBezTo>
                  <a:close/>
                  <a:moveTo>
                    <a:pt x="2169" y="805"/>
                  </a:moveTo>
                  <a:cubicBezTo>
                    <a:pt x="2402" y="805"/>
                    <a:pt x="2669" y="905"/>
                    <a:pt x="2803" y="1105"/>
                  </a:cubicBezTo>
                  <a:cubicBezTo>
                    <a:pt x="3437" y="1839"/>
                    <a:pt x="3303" y="3707"/>
                    <a:pt x="3203" y="4374"/>
                  </a:cubicBezTo>
                  <a:cubicBezTo>
                    <a:pt x="3203" y="4374"/>
                    <a:pt x="3203" y="4407"/>
                    <a:pt x="3203" y="4441"/>
                  </a:cubicBezTo>
                  <a:lnTo>
                    <a:pt x="3203" y="4674"/>
                  </a:lnTo>
                  <a:cubicBezTo>
                    <a:pt x="3103" y="4607"/>
                    <a:pt x="3036" y="4541"/>
                    <a:pt x="2936" y="4441"/>
                  </a:cubicBezTo>
                  <a:cubicBezTo>
                    <a:pt x="1402" y="3040"/>
                    <a:pt x="935" y="1805"/>
                    <a:pt x="1168" y="1272"/>
                  </a:cubicBezTo>
                  <a:cubicBezTo>
                    <a:pt x="1335" y="871"/>
                    <a:pt x="1802" y="805"/>
                    <a:pt x="2169" y="805"/>
                  </a:cubicBezTo>
                  <a:close/>
                  <a:moveTo>
                    <a:pt x="2264" y="1"/>
                  </a:moveTo>
                  <a:cubicBezTo>
                    <a:pt x="2232" y="1"/>
                    <a:pt x="2201" y="2"/>
                    <a:pt x="2169" y="4"/>
                  </a:cubicBezTo>
                  <a:cubicBezTo>
                    <a:pt x="968" y="4"/>
                    <a:pt x="534" y="605"/>
                    <a:pt x="401" y="971"/>
                  </a:cubicBezTo>
                  <a:cubicBezTo>
                    <a:pt x="1" y="2006"/>
                    <a:pt x="735" y="3540"/>
                    <a:pt x="2369" y="5074"/>
                  </a:cubicBezTo>
                  <a:cubicBezTo>
                    <a:pt x="2636" y="5308"/>
                    <a:pt x="2903" y="5508"/>
                    <a:pt x="3203" y="5708"/>
                  </a:cubicBezTo>
                  <a:lnTo>
                    <a:pt x="3203" y="19885"/>
                  </a:lnTo>
                  <a:cubicBezTo>
                    <a:pt x="3203" y="20152"/>
                    <a:pt x="3412" y="20285"/>
                    <a:pt x="3620" y="20285"/>
                  </a:cubicBezTo>
                  <a:cubicBezTo>
                    <a:pt x="3828" y="20285"/>
                    <a:pt x="4037" y="20152"/>
                    <a:pt x="4037" y="19885"/>
                  </a:cubicBezTo>
                  <a:lnTo>
                    <a:pt x="4037" y="6008"/>
                  </a:lnTo>
                  <a:cubicBezTo>
                    <a:pt x="4422" y="6105"/>
                    <a:pt x="4814" y="6155"/>
                    <a:pt x="5207" y="6155"/>
                  </a:cubicBezTo>
                  <a:cubicBezTo>
                    <a:pt x="5632" y="6155"/>
                    <a:pt x="6056" y="6096"/>
                    <a:pt x="6472" y="5975"/>
                  </a:cubicBezTo>
                  <a:cubicBezTo>
                    <a:pt x="6605" y="5942"/>
                    <a:pt x="6739" y="5875"/>
                    <a:pt x="6906" y="5842"/>
                  </a:cubicBezTo>
                  <a:lnTo>
                    <a:pt x="6906" y="5842"/>
                  </a:lnTo>
                  <a:cubicBezTo>
                    <a:pt x="6806" y="10612"/>
                    <a:pt x="7139" y="18017"/>
                    <a:pt x="7239" y="19952"/>
                  </a:cubicBezTo>
                  <a:cubicBezTo>
                    <a:pt x="7239" y="20185"/>
                    <a:pt x="7439" y="20352"/>
                    <a:pt x="7640" y="20352"/>
                  </a:cubicBezTo>
                  <a:lnTo>
                    <a:pt x="7673" y="20385"/>
                  </a:lnTo>
                  <a:cubicBezTo>
                    <a:pt x="7906" y="20352"/>
                    <a:pt x="8073" y="20152"/>
                    <a:pt x="8073" y="19952"/>
                  </a:cubicBezTo>
                  <a:cubicBezTo>
                    <a:pt x="7873" y="15582"/>
                    <a:pt x="7673" y="9277"/>
                    <a:pt x="7740" y="5441"/>
                  </a:cubicBezTo>
                  <a:cubicBezTo>
                    <a:pt x="8707" y="4908"/>
                    <a:pt x="9474" y="4107"/>
                    <a:pt x="9674" y="3273"/>
                  </a:cubicBezTo>
                  <a:cubicBezTo>
                    <a:pt x="10041" y="2006"/>
                    <a:pt x="9574" y="1172"/>
                    <a:pt x="9007" y="938"/>
                  </a:cubicBezTo>
                  <a:cubicBezTo>
                    <a:pt x="8889" y="888"/>
                    <a:pt x="8757" y="858"/>
                    <a:pt x="8616" y="858"/>
                  </a:cubicBezTo>
                  <a:cubicBezTo>
                    <a:pt x="8197" y="858"/>
                    <a:pt x="7705" y="1115"/>
                    <a:pt x="7306" y="1839"/>
                  </a:cubicBezTo>
                  <a:cubicBezTo>
                    <a:pt x="7106" y="2206"/>
                    <a:pt x="6972" y="3373"/>
                    <a:pt x="6939" y="4941"/>
                  </a:cubicBezTo>
                  <a:cubicBezTo>
                    <a:pt x="6706" y="5041"/>
                    <a:pt x="6472" y="5108"/>
                    <a:pt x="6272" y="5175"/>
                  </a:cubicBezTo>
                  <a:cubicBezTo>
                    <a:pt x="5931" y="5283"/>
                    <a:pt x="5583" y="5334"/>
                    <a:pt x="5234" y="5334"/>
                  </a:cubicBezTo>
                  <a:cubicBezTo>
                    <a:pt x="4833" y="5334"/>
                    <a:pt x="4430" y="5266"/>
                    <a:pt x="4037" y="5141"/>
                  </a:cubicBezTo>
                  <a:lnTo>
                    <a:pt x="4037" y="4474"/>
                  </a:lnTo>
                  <a:cubicBezTo>
                    <a:pt x="4104" y="4074"/>
                    <a:pt x="4404" y="1705"/>
                    <a:pt x="3470" y="571"/>
                  </a:cubicBezTo>
                  <a:cubicBezTo>
                    <a:pt x="3158" y="228"/>
                    <a:pt x="2728" y="1"/>
                    <a:pt x="2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4"/>
            <p:cNvSpPr/>
            <p:nvPr/>
          </p:nvSpPr>
          <p:spPr>
            <a:xfrm>
              <a:off x="1241500" y="3282225"/>
              <a:ext cx="436175" cy="101750"/>
            </a:xfrm>
            <a:custGeom>
              <a:rect b="b" l="l" r="r" t="t"/>
              <a:pathLst>
                <a:path extrusionOk="0" h="4070" w="17447">
                  <a:moveTo>
                    <a:pt x="1" y="0"/>
                  </a:moveTo>
                  <a:lnTo>
                    <a:pt x="1" y="4070"/>
                  </a:lnTo>
                  <a:lnTo>
                    <a:pt x="17446" y="4070"/>
                  </a:lnTo>
                  <a:lnTo>
                    <a:pt x="174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4"/>
            <p:cNvSpPr/>
            <p:nvPr/>
          </p:nvSpPr>
          <p:spPr>
            <a:xfrm>
              <a:off x="1236500" y="3277225"/>
              <a:ext cx="446175" cy="111775"/>
            </a:xfrm>
            <a:custGeom>
              <a:rect b="b" l="l" r="r" t="t"/>
              <a:pathLst>
                <a:path extrusionOk="0" h="4471" w="17847">
                  <a:moveTo>
                    <a:pt x="17446" y="434"/>
                  </a:moveTo>
                  <a:lnTo>
                    <a:pt x="17446" y="4036"/>
                  </a:lnTo>
                  <a:lnTo>
                    <a:pt x="434" y="4036"/>
                  </a:lnTo>
                  <a:lnTo>
                    <a:pt x="434" y="434"/>
                  </a:lnTo>
                  <a:close/>
                  <a:moveTo>
                    <a:pt x="201" y="0"/>
                  </a:moveTo>
                  <a:cubicBezTo>
                    <a:pt x="100" y="0"/>
                    <a:pt x="0" y="100"/>
                    <a:pt x="0" y="234"/>
                  </a:cubicBezTo>
                  <a:lnTo>
                    <a:pt x="0" y="4270"/>
                  </a:lnTo>
                  <a:cubicBezTo>
                    <a:pt x="0" y="4370"/>
                    <a:pt x="100" y="4470"/>
                    <a:pt x="201" y="4470"/>
                  </a:cubicBezTo>
                  <a:lnTo>
                    <a:pt x="17646" y="4470"/>
                  </a:lnTo>
                  <a:cubicBezTo>
                    <a:pt x="17746" y="4470"/>
                    <a:pt x="17846" y="4370"/>
                    <a:pt x="17846" y="4270"/>
                  </a:cubicBezTo>
                  <a:lnTo>
                    <a:pt x="17846" y="234"/>
                  </a:lnTo>
                  <a:cubicBezTo>
                    <a:pt x="17846" y="100"/>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4"/>
            <p:cNvSpPr/>
            <p:nvPr/>
          </p:nvSpPr>
          <p:spPr>
            <a:xfrm>
              <a:off x="1241500" y="3408150"/>
              <a:ext cx="436175" cy="100925"/>
            </a:xfrm>
            <a:custGeom>
              <a:rect b="b" l="l" r="r" t="t"/>
              <a:pathLst>
                <a:path extrusionOk="0" h="4037" w="17447">
                  <a:moveTo>
                    <a:pt x="1" y="0"/>
                  </a:moveTo>
                  <a:lnTo>
                    <a:pt x="1" y="4037"/>
                  </a:lnTo>
                  <a:lnTo>
                    <a:pt x="17446" y="4037"/>
                  </a:lnTo>
                  <a:lnTo>
                    <a:pt x="174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4"/>
            <p:cNvSpPr/>
            <p:nvPr/>
          </p:nvSpPr>
          <p:spPr>
            <a:xfrm>
              <a:off x="1236500" y="3402300"/>
              <a:ext cx="446175" cy="111775"/>
            </a:xfrm>
            <a:custGeom>
              <a:rect b="b" l="l" r="r" t="t"/>
              <a:pathLst>
                <a:path extrusionOk="0" h="4471" w="17847">
                  <a:moveTo>
                    <a:pt x="17446" y="434"/>
                  </a:moveTo>
                  <a:lnTo>
                    <a:pt x="17446" y="4070"/>
                  </a:lnTo>
                  <a:lnTo>
                    <a:pt x="434" y="4070"/>
                  </a:lnTo>
                  <a:lnTo>
                    <a:pt x="434" y="434"/>
                  </a:lnTo>
                  <a:close/>
                  <a:moveTo>
                    <a:pt x="201" y="1"/>
                  </a:moveTo>
                  <a:cubicBezTo>
                    <a:pt x="100" y="1"/>
                    <a:pt x="0" y="101"/>
                    <a:pt x="0" y="234"/>
                  </a:cubicBezTo>
                  <a:lnTo>
                    <a:pt x="0" y="4271"/>
                  </a:lnTo>
                  <a:cubicBezTo>
                    <a:pt x="0" y="4371"/>
                    <a:pt x="100" y="4471"/>
                    <a:pt x="201" y="4471"/>
                  </a:cubicBezTo>
                  <a:lnTo>
                    <a:pt x="17646" y="4471"/>
                  </a:lnTo>
                  <a:cubicBezTo>
                    <a:pt x="17746" y="4471"/>
                    <a:pt x="17846" y="4371"/>
                    <a:pt x="17846" y="4271"/>
                  </a:cubicBezTo>
                  <a:lnTo>
                    <a:pt x="17846" y="234"/>
                  </a:lnTo>
                  <a:cubicBezTo>
                    <a:pt x="17846" y="101"/>
                    <a:pt x="17746" y="1"/>
                    <a:pt x="176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4"/>
            <p:cNvSpPr/>
            <p:nvPr/>
          </p:nvSpPr>
          <p:spPr>
            <a:xfrm>
              <a:off x="1241500" y="3383950"/>
              <a:ext cx="436175" cy="24225"/>
            </a:xfrm>
            <a:custGeom>
              <a:rect b="b" l="l" r="r" t="t"/>
              <a:pathLst>
                <a:path extrusionOk="0" h="969" w="17447">
                  <a:moveTo>
                    <a:pt x="1" y="1"/>
                  </a:moveTo>
                  <a:lnTo>
                    <a:pt x="1" y="968"/>
                  </a:lnTo>
                  <a:lnTo>
                    <a:pt x="17446" y="968"/>
                  </a:lnTo>
                  <a:lnTo>
                    <a:pt x="1744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4"/>
            <p:cNvSpPr/>
            <p:nvPr/>
          </p:nvSpPr>
          <p:spPr>
            <a:xfrm>
              <a:off x="1236500" y="3378125"/>
              <a:ext cx="446175" cy="35050"/>
            </a:xfrm>
            <a:custGeom>
              <a:rect b="b" l="l" r="r" t="t"/>
              <a:pathLst>
                <a:path extrusionOk="0" h="1402" w="17847">
                  <a:moveTo>
                    <a:pt x="17446" y="434"/>
                  </a:moveTo>
                  <a:lnTo>
                    <a:pt x="17446" y="968"/>
                  </a:lnTo>
                  <a:lnTo>
                    <a:pt x="434" y="968"/>
                  </a:lnTo>
                  <a:lnTo>
                    <a:pt x="434" y="434"/>
                  </a:lnTo>
                  <a:close/>
                  <a:moveTo>
                    <a:pt x="201" y="0"/>
                  </a:moveTo>
                  <a:cubicBezTo>
                    <a:pt x="100" y="0"/>
                    <a:pt x="0" y="101"/>
                    <a:pt x="0" y="234"/>
                  </a:cubicBezTo>
                  <a:lnTo>
                    <a:pt x="0" y="1201"/>
                  </a:lnTo>
                  <a:cubicBezTo>
                    <a:pt x="0" y="1301"/>
                    <a:pt x="100" y="1401"/>
                    <a:pt x="201" y="1401"/>
                  </a:cubicBezTo>
                  <a:lnTo>
                    <a:pt x="17646" y="1401"/>
                  </a:lnTo>
                  <a:cubicBezTo>
                    <a:pt x="17746" y="1401"/>
                    <a:pt x="17846" y="1301"/>
                    <a:pt x="17846" y="1201"/>
                  </a:cubicBezTo>
                  <a:lnTo>
                    <a:pt x="17846" y="234"/>
                  </a:lnTo>
                  <a:cubicBezTo>
                    <a:pt x="17846" y="101"/>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4"/>
            <p:cNvSpPr/>
            <p:nvPr/>
          </p:nvSpPr>
          <p:spPr>
            <a:xfrm>
              <a:off x="1241500" y="3533225"/>
              <a:ext cx="436175" cy="100950"/>
            </a:xfrm>
            <a:custGeom>
              <a:rect b="b" l="l" r="r" t="t"/>
              <a:pathLst>
                <a:path extrusionOk="0" h="4038" w="17447">
                  <a:moveTo>
                    <a:pt x="1" y="1"/>
                  </a:moveTo>
                  <a:cubicBezTo>
                    <a:pt x="1" y="2236"/>
                    <a:pt x="1835" y="4037"/>
                    <a:pt x="4070" y="4037"/>
                  </a:cubicBezTo>
                  <a:lnTo>
                    <a:pt x="13410" y="4037"/>
                  </a:lnTo>
                  <a:cubicBezTo>
                    <a:pt x="15645" y="4037"/>
                    <a:pt x="17446" y="2236"/>
                    <a:pt x="174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4"/>
            <p:cNvSpPr/>
            <p:nvPr/>
          </p:nvSpPr>
          <p:spPr>
            <a:xfrm>
              <a:off x="1236500" y="3527400"/>
              <a:ext cx="446175" cy="111775"/>
            </a:xfrm>
            <a:custGeom>
              <a:rect b="b" l="l" r="r" t="t"/>
              <a:pathLst>
                <a:path extrusionOk="0" h="4471" w="17847">
                  <a:moveTo>
                    <a:pt x="17446" y="434"/>
                  </a:moveTo>
                  <a:cubicBezTo>
                    <a:pt x="17313" y="2469"/>
                    <a:pt x="15645" y="4070"/>
                    <a:pt x="13610" y="4070"/>
                  </a:cubicBezTo>
                  <a:lnTo>
                    <a:pt x="4270" y="4070"/>
                  </a:lnTo>
                  <a:cubicBezTo>
                    <a:pt x="2235" y="4070"/>
                    <a:pt x="534" y="2469"/>
                    <a:pt x="434" y="434"/>
                  </a:cubicBezTo>
                  <a:close/>
                  <a:moveTo>
                    <a:pt x="201" y="0"/>
                  </a:moveTo>
                  <a:cubicBezTo>
                    <a:pt x="100" y="0"/>
                    <a:pt x="0" y="100"/>
                    <a:pt x="0" y="234"/>
                  </a:cubicBezTo>
                  <a:cubicBezTo>
                    <a:pt x="0" y="2569"/>
                    <a:pt x="1902" y="4470"/>
                    <a:pt x="4270" y="4470"/>
                  </a:cubicBezTo>
                  <a:lnTo>
                    <a:pt x="13610" y="4470"/>
                  </a:lnTo>
                  <a:cubicBezTo>
                    <a:pt x="15945" y="4470"/>
                    <a:pt x="17846" y="2569"/>
                    <a:pt x="17846" y="234"/>
                  </a:cubicBezTo>
                  <a:cubicBezTo>
                    <a:pt x="17846" y="100"/>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4"/>
            <p:cNvSpPr/>
            <p:nvPr/>
          </p:nvSpPr>
          <p:spPr>
            <a:xfrm>
              <a:off x="1241500" y="3509050"/>
              <a:ext cx="436175" cy="24200"/>
            </a:xfrm>
            <a:custGeom>
              <a:rect b="b" l="l" r="r" t="t"/>
              <a:pathLst>
                <a:path extrusionOk="0" h="968" w="17447">
                  <a:moveTo>
                    <a:pt x="1" y="1"/>
                  </a:moveTo>
                  <a:lnTo>
                    <a:pt x="1" y="968"/>
                  </a:lnTo>
                  <a:lnTo>
                    <a:pt x="17446" y="968"/>
                  </a:lnTo>
                  <a:lnTo>
                    <a:pt x="1744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4"/>
            <p:cNvSpPr/>
            <p:nvPr/>
          </p:nvSpPr>
          <p:spPr>
            <a:xfrm>
              <a:off x="1236500" y="3504050"/>
              <a:ext cx="446175" cy="34225"/>
            </a:xfrm>
            <a:custGeom>
              <a:rect b="b" l="l" r="r" t="t"/>
              <a:pathLst>
                <a:path extrusionOk="0" h="1369" w="17847">
                  <a:moveTo>
                    <a:pt x="17446" y="401"/>
                  </a:moveTo>
                  <a:lnTo>
                    <a:pt x="17446" y="934"/>
                  </a:lnTo>
                  <a:lnTo>
                    <a:pt x="434" y="934"/>
                  </a:lnTo>
                  <a:lnTo>
                    <a:pt x="434" y="401"/>
                  </a:lnTo>
                  <a:close/>
                  <a:moveTo>
                    <a:pt x="201" y="0"/>
                  </a:moveTo>
                  <a:cubicBezTo>
                    <a:pt x="100" y="0"/>
                    <a:pt x="0" y="67"/>
                    <a:pt x="0" y="201"/>
                  </a:cubicBezTo>
                  <a:lnTo>
                    <a:pt x="0" y="1168"/>
                  </a:lnTo>
                  <a:cubicBezTo>
                    <a:pt x="0" y="1268"/>
                    <a:pt x="100" y="1368"/>
                    <a:pt x="201" y="1368"/>
                  </a:cubicBezTo>
                  <a:lnTo>
                    <a:pt x="17646" y="1368"/>
                  </a:lnTo>
                  <a:cubicBezTo>
                    <a:pt x="17746" y="1368"/>
                    <a:pt x="17846" y="1268"/>
                    <a:pt x="17846" y="1168"/>
                  </a:cubicBezTo>
                  <a:lnTo>
                    <a:pt x="17846" y="201"/>
                  </a:lnTo>
                  <a:cubicBezTo>
                    <a:pt x="17846" y="67"/>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6" name="Google Shape;1806;p54"/>
          <p:cNvGrpSpPr/>
          <p:nvPr/>
        </p:nvGrpSpPr>
        <p:grpSpPr>
          <a:xfrm>
            <a:off x="7242827" y="2051227"/>
            <a:ext cx="1364122" cy="2343058"/>
            <a:chOff x="1048909" y="2066442"/>
            <a:chExt cx="915641" cy="1572733"/>
          </a:xfrm>
        </p:grpSpPr>
        <p:sp>
          <p:nvSpPr>
            <p:cNvPr id="1807" name="Google Shape;1807;p54"/>
            <p:cNvSpPr/>
            <p:nvPr/>
          </p:nvSpPr>
          <p:spPr>
            <a:xfrm>
              <a:off x="1048909" y="2219867"/>
              <a:ext cx="84250" cy="67900"/>
            </a:xfrm>
            <a:custGeom>
              <a:rect b="b" l="l" r="r" t="t"/>
              <a:pathLst>
                <a:path extrusionOk="0" h="2716" w="3370">
                  <a:moveTo>
                    <a:pt x="221" y="1"/>
                  </a:moveTo>
                  <a:cubicBezTo>
                    <a:pt x="160" y="1"/>
                    <a:pt x="103" y="25"/>
                    <a:pt x="67" y="80"/>
                  </a:cubicBezTo>
                  <a:cubicBezTo>
                    <a:pt x="0" y="181"/>
                    <a:pt x="0" y="314"/>
                    <a:pt x="100" y="381"/>
                  </a:cubicBezTo>
                  <a:lnTo>
                    <a:pt x="3036" y="2682"/>
                  </a:lnTo>
                  <a:cubicBezTo>
                    <a:pt x="3069" y="2682"/>
                    <a:pt x="3136" y="2716"/>
                    <a:pt x="3169" y="2716"/>
                  </a:cubicBezTo>
                  <a:cubicBezTo>
                    <a:pt x="3236" y="2716"/>
                    <a:pt x="3269" y="2682"/>
                    <a:pt x="3302" y="2616"/>
                  </a:cubicBezTo>
                  <a:cubicBezTo>
                    <a:pt x="3369" y="2549"/>
                    <a:pt x="3369" y="2415"/>
                    <a:pt x="3269" y="2349"/>
                  </a:cubicBezTo>
                  <a:lnTo>
                    <a:pt x="367" y="47"/>
                  </a:lnTo>
                  <a:cubicBezTo>
                    <a:pt x="322" y="17"/>
                    <a:pt x="270" y="1"/>
                    <a:pt x="22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4"/>
            <p:cNvSpPr/>
            <p:nvPr/>
          </p:nvSpPr>
          <p:spPr>
            <a:xfrm>
              <a:off x="1194384" y="2159417"/>
              <a:ext cx="38825" cy="48300"/>
            </a:xfrm>
            <a:custGeom>
              <a:rect b="b" l="l" r="r" t="t"/>
              <a:pathLst>
                <a:path extrusionOk="0" h="1932" w="1553">
                  <a:moveTo>
                    <a:pt x="306" y="0"/>
                  </a:moveTo>
                  <a:cubicBezTo>
                    <a:pt x="150" y="0"/>
                    <a:pt x="1" y="165"/>
                    <a:pt x="119" y="330"/>
                  </a:cubicBezTo>
                  <a:lnTo>
                    <a:pt x="1153" y="1831"/>
                  </a:lnTo>
                  <a:cubicBezTo>
                    <a:pt x="1186" y="1898"/>
                    <a:pt x="1253" y="1931"/>
                    <a:pt x="1319" y="1931"/>
                  </a:cubicBezTo>
                  <a:cubicBezTo>
                    <a:pt x="1353" y="1931"/>
                    <a:pt x="1386" y="1931"/>
                    <a:pt x="1420" y="1898"/>
                  </a:cubicBezTo>
                  <a:cubicBezTo>
                    <a:pt x="1520" y="1831"/>
                    <a:pt x="1553" y="1698"/>
                    <a:pt x="1486" y="1631"/>
                  </a:cubicBezTo>
                  <a:lnTo>
                    <a:pt x="486" y="97"/>
                  </a:lnTo>
                  <a:cubicBezTo>
                    <a:pt x="437" y="28"/>
                    <a:pt x="371" y="0"/>
                    <a:pt x="3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4"/>
            <p:cNvSpPr/>
            <p:nvPr/>
          </p:nvSpPr>
          <p:spPr>
            <a:xfrm>
              <a:off x="1325884" y="2066442"/>
              <a:ext cx="34925" cy="81225"/>
            </a:xfrm>
            <a:custGeom>
              <a:rect b="b" l="l" r="r" t="t"/>
              <a:pathLst>
                <a:path extrusionOk="0" h="3249" w="1397">
                  <a:moveTo>
                    <a:pt x="284" y="1"/>
                  </a:moveTo>
                  <a:cubicBezTo>
                    <a:pt x="142" y="1"/>
                    <a:pt x="0" y="115"/>
                    <a:pt x="62" y="280"/>
                  </a:cubicBezTo>
                  <a:lnTo>
                    <a:pt x="963" y="3082"/>
                  </a:lnTo>
                  <a:cubicBezTo>
                    <a:pt x="996" y="3182"/>
                    <a:pt x="1063" y="3249"/>
                    <a:pt x="1163" y="3249"/>
                  </a:cubicBezTo>
                  <a:cubicBezTo>
                    <a:pt x="1196" y="3249"/>
                    <a:pt x="1230" y="3215"/>
                    <a:pt x="1230" y="3215"/>
                  </a:cubicBezTo>
                  <a:cubicBezTo>
                    <a:pt x="1363" y="3182"/>
                    <a:pt x="1397" y="3082"/>
                    <a:pt x="1363" y="2948"/>
                  </a:cubicBezTo>
                  <a:lnTo>
                    <a:pt x="496" y="146"/>
                  </a:lnTo>
                  <a:cubicBezTo>
                    <a:pt x="458" y="45"/>
                    <a:pt x="371" y="1"/>
                    <a:pt x="28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4"/>
            <p:cNvSpPr/>
            <p:nvPr/>
          </p:nvSpPr>
          <p:spPr>
            <a:xfrm>
              <a:off x="1800259" y="2219567"/>
              <a:ext cx="87225" cy="68200"/>
            </a:xfrm>
            <a:custGeom>
              <a:rect b="b" l="l" r="r" t="t"/>
              <a:pathLst>
                <a:path extrusionOk="0" h="2728" w="3489">
                  <a:moveTo>
                    <a:pt x="3179" y="1"/>
                  </a:moveTo>
                  <a:cubicBezTo>
                    <a:pt x="3133" y="1"/>
                    <a:pt x="3084" y="18"/>
                    <a:pt x="3036" y="59"/>
                  </a:cubicBezTo>
                  <a:lnTo>
                    <a:pt x="101" y="2361"/>
                  </a:lnTo>
                  <a:cubicBezTo>
                    <a:pt x="1" y="2427"/>
                    <a:pt x="1" y="2561"/>
                    <a:pt x="68" y="2661"/>
                  </a:cubicBezTo>
                  <a:cubicBezTo>
                    <a:pt x="101" y="2694"/>
                    <a:pt x="168" y="2728"/>
                    <a:pt x="234" y="2728"/>
                  </a:cubicBezTo>
                  <a:cubicBezTo>
                    <a:pt x="301" y="2728"/>
                    <a:pt x="334" y="2728"/>
                    <a:pt x="368" y="2694"/>
                  </a:cubicBezTo>
                  <a:lnTo>
                    <a:pt x="3303" y="393"/>
                  </a:lnTo>
                  <a:cubicBezTo>
                    <a:pt x="3489" y="260"/>
                    <a:pt x="3358" y="1"/>
                    <a:pt x="317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4"/>
            <p:cNvSpPr/>
            <p:nvPr/>
          </p:nvSpPr>
          <p:spPr>
            <a:xfrm>
              <a:off x="1701034" y="2158992"/>
              <a:ext cx="37550" cy="48725"/>
            </a:xfrm>
            <a:custGeom>
              <a:rect b="b" l="l" r="r" t="t"/>
              <a:pathLst>
                <a:path extrusionOk="0" h="1949" w="1502">
                  <a:moveTo>
                    <a:pt x="1250" y="1"/>
                  </a:moveTo>
                  <a:cubicBezTo>
                    <a:pt x="1195" y="1"/>
                    <a:pt x="1138" y="25"/>
                    <a:pt x="1101" y="80"/>
                  </a:cubicBezTo>
                  <a:lnTo>
                    <a:pt x="67" y="1615"/>
                  </a:lnTo>
                  <a:cubicBezTo>
                    <a:pt x="0" y="1715"/>
                    <a:pt x="34" y="1848"/>
                    <a:pt x="134" y="1915"/>
                  </a:cubicBezTo>
                  <a:cubicBezTo>
                    <a:pt x="167" y="1948"/>
                    <a:pt x="200" y="1948"/>
                    <a:pt x="234" y="1948"/>
                  </a:cubicBezTo>
                  <a:cubicBezTo>
                    <a:pt x="301" y="1948"/>
                    <a:pt x="367" y="1915"/>
                    <a:pt x="434" y="1848"/>
                  </a:cubicBezTo>
                  <a:lnTo>
                    <a:pt x="1435" y="314"/>
                  </a:lnTo>
                  <a:cubicBezTo>
                    <a:pt x="1501" y="214"/>
                    <a:pt x="1468" y="80"/>
                    <a:pt x="1368" y="47"/>
                  </a:cubicBezTo>
                  <a:cubicBezTo>
                    <a:pt x="1338" y="17"/>
                    <a:pt x="1295" y="1"/>
                    <a:pt x="12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4"/>
            <p:cNvSpPr/>
            <p:nvPr/>
          </p:nvSpPr>
          <p:spPr>
            <a:xfrm>
              <a:off x="1573434" y="2066542"/>
              <a:ext cx="34225" cy="81125"/>
            </a:xfrm>
            <a:custGeom>
              <a:rect b="b" l="l" r="r" t="t"/>
              <a:pathLst>
                <a:path extrusionOk="0" h="3245" w="1369">
                  <a:moveTo>
                    <a:pt x="1146" y="0"/>
                  </a:moveTo>
                  <a:cubicBezTo>
                    <a:pt x="1057" y="0"/>
                    <a:pt x="962" y="60"/>
                    <a:pt x="935" y="142"/>
                  </a:cubicBezTo>
                  <a:lnTo>
                    <a:pt x="34" y="2978"/>
                  </a:lnTo>
                  <a:cubicBezTo>
                    <a:pt x="1" y="3078"/>
                    <a:pt x="67" y="3178"/>
                    <a:pt x="167" y="3245"/>
                  </a:cubicBezTo>
                  <a:lnTo>
                    <a:pt x="234" y="3245"/>
                  </a:lnTo>
                  <a:cubicBezTo>
                    <a:pt x="334" y="3245"/>
                    <a:pt x="401" y="3178"/>
                    <a:pt x="434" y="3111"/>
                  </a:cubicBezTo>
                  <a:lnTo>
                    <a:pt x="1335" y="276"/>
                  </a:lnTo>
                  <a:cubicBezTo>
                    <a:pt x="1368" y="176"/>
                    <a:pt x="1302" y="42"/>
                    <a:pt x="1202" y="9"/>
                  </a:cubicBezTo>
                  <a:cubicBezTo>
                    <a:pt x="1184" y="3"/>
                    <a:pt x="1165" y="0"/>
                    <a:pt x="11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4"/>
            <p:cNvSpPr/>
            <p:nvPr/>
          </p:nvSpPr>
          <p:spPr>
            <a:xfrm>
              <a:off x="1054700" y="2261500"/>
              <a:ext cx="904000" cy="1023250"/>
            </a:xfrm>
            <a:custGeom>
              <a:rect b="b" l="l" r="r" t="t"/>
              <a:pathLst>
                <a:path extrusionOk="0" h="40930" w="36160">
                  <a:moveTo>
                    <a:pt x="16412" y="0"/>
                  </a:moveTo>
                  <a:cubicBezTo>
                    <a:pt x="7039" y="167"/>
                    <a:pt x="1" y="7305"/>
                    <a:pt x="1" y="16112"/>
                  </a:cubicBezTo>
                  <a:cubicBezTo>
                    <a:pt x="1" y="18747"/>
                    <a:pt x="634" y="21349"/>
                    <a:pt x="1869" y="23684"/>
                  </a:cubicBezTo>
                  <a:cubicBezTo>
                    <a:pt x="2402" y="24918"/>
                    <a:pt x="3636" y="27887"/>
                    <a:pt x="4871" y="31790"/>
                  </a:cubicBezTo>
                  <a:cubicBezTo>
                    <a:pt x="5705" y="34291"/>
                    <a:pt x="6272" y="36893"/>
                    <a:pt x="6605" y="39528"/>
                  </a:cubicBezTo>
                  <a:lnTo>
                    <a:pt x="6605" y="39695"/>
                  </a:lnTo>
                  <a:cubicBezTo>
                    <a:pt x="6605" y="40362"/>
                    <a:pt x="7139" y="40929"/>
                    <a:pt x="7806" y="40929"/>
                  </a:cubicBezTo>
                  <a:lnTo>
                    <a:pt x="24585" y="40929"/>
                  </a:lnTo>
                  <a:cubicBezTo>
                    <a:pt x="25285" y="40929"/>
                    <a:pt x="25819" y="40362"/>
                    <a:pt x="25786" y="39695"/>
                  </a:cubicBezTo>
                  <a:lnTo>
                    <a:pt x="25786" y="39528"/>
                  </a:lnTo>
                  <a:cubicBezTo>
                    <a:pt x="26119" y="36893"/>
                    <a:pt x="26720" y="34291"/>
                    <a:pt x="27520" y="31790"/>
                  </a:cubicBezTo>
                  <a:cubicBezTo>
                    <a:pt x="28788" y="27887"/>
                    <a:pt x="30022" y="24918"/>
                    <a:pt x="30522" y="23684"/>
                  </a:cubicBezTo>
                  <a:cubicBezTo>
                    <a:pt x="36160" y="13043"/>
                    <a:pt x="28588" y="234"/>
                    <a:pt x="16579"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4"/>
            <p:cNvSpPr/>
            <p:nvPr/>
          </p:nvSpPr>
          <p:spPr>
            <a:xfrm>
              <a:off x="1049700" y="2256500"/>
              <a:ext cx="914850" cy="1034075"/>
            </a:xfrm>
            <a:custGeom>
              <a:rect b="b" l="l" r="r" t="t"/>
              <a:pathLst>
                <a:path extrusionOk="0" h="41363" w="36594">
                  <a:moveTo>
                    <a:pt x="16779" y="400"/>
                  </a:moveTo>
                  <a:cubicBezTo>
                    <a:pt x="28654" y="634"/>
                    <a:pt x="36093" y="13310"/>
                    <a:pt x="30556" y="23784"/>
                  </a:cubicBezTo>
                  <a:cubicBezTo>
                    <a:pt x="30022" y="24918"/>
                    <a:pt x="28788" y="27987"/>
                    <a:pt x="27520" y="31923"/>
                  </a:cubicBezTo>
                  <a:cubicBezTo>
                    <a:pt x="26386" y="35525"/>
                    <a:pt x="25785" y="39128"/>
                    <a:pt x="25785" y="39728"/>
                  </a:cubicBezTo>
                  <a:lnTo>
                    <a:pt x="25785" y="39895"/>
                  </a:lnTo>
                  <a:cubicBezTo>
                    <a:pt x="25785" y="40462"/>
                    <a:pt x="25352" y="40929"/>
                    <a:pt x="24785" y="40929"/>
                  </a:cubicBezTo>
                  <a:lnTo>
                    <a:pt x="8006" y="40929"/>
                  </a:lnTo>
                  <a:cubicBezTo>
                    <a:pt x="7439" y="40929"/>
                    <a:pt x="7005" y="40462"/>
                    <a:pt x="7005" y="39895"/>
                  </a:cubicBezTo>
                  <a:lnTo>
                    <a:pt x="7005" y="39728"/>
                  </a:lnTo>
                  <a:cubicBezTo>
                    <a:pt x="7005" y="39128"/>
                    <a:pt x="6405" y="35525"/>
                    <a:pt x="5271" y="31923"/>
                  </a:cubicBezTo>
                  <a:cubicBezTo>
                    <a:pt x="4003" y="27987"/>
                    <a:pt x="2736" y="24918"/>
                    <a:pt x="2235" y="23784"/>
                  </a:cubicBezTo>
                  <a:cubicBezTo>
                    <a:pt x="1034" y="21482"/>
                    <a:pt x="401" y="18914"/>
                    <a:pt x="401" y="16345"/>
                  </a:cubicBezTo>
                  <a:cubicBezTo>
                    <a:pt x="401" y="7572"/>
                    <a:pt x="7539" y="567"/>
                    <a:pt x="16612" y="400"/>
                  </a:cubicBezTo>
                  <a:close/>
                  <a:moveTo>
                    <a:pt x="16579" y="0"/>
                  </a:moveTo>
                  <a:cubicBezTo>
                    <a:pt x="7272" y="167"/>
                    <a:pt x="0" y="7339"/>
                    <a:pt x="0" y="16345"/>
                  </a:cubicBezTo>
                  <a:cubicBezTo>
                    <a:pt x="0" y="18980"/>
                    <a:pt x="634" y="21615"/>
                    <a:pt x="1868" y="23984"/>
                  </a:cubicBezTo>
                  <a:cubicBezTo>
                    <a:pt x="2369" y="25085"/>
                    <a:pt x="3636" y="28154"/>
                    <a:pt x="4871" y="32056"/>
                  </a:cubicBezTo>
                  <a:cubicBezTo>
                    <a:pt x="5671" y="34558"/>
                    <a:pt x="6272" y="37127"/>
                    <a:pt x="6605" y="39728"/>
                  </a:cubicBezTo>
                  <a:lnTo>
                    <a:pt x="6605" y="39895"/>
                  </a:lnTo>
                  <a:cubicBezTo>
                    <a:pt x="6572" y="40696"/>
                    <a:pt x="7206" y="41363"/>
                    <a:pt x="8006" y="41363"/>
                  </a:cubicBezTo>
                  <a:lnTo>
                    <a:pt x="24785" y="41363"/>
                  </a:lnTo>
                  <a:cubicBezTo>
                    <a:pt x="25585" y="41363"/>
                    <a:pt x="26219" y="40696"/>
                    <a:pt x="26186" y="39895"/>
                  </a:cubicBezTo>
                  <a:lnTo>
                    <a:pt x="26186" y="39728"/>
                  </a:lnTo>
                  <a:cubicBezTo>
                    <a:pt x="26519" y="37127"/>
                    <a:pt x="27120" y="34558"/>
                    <a:pt x="27920" y="32056"/>
                  </a:cubicBezTo>
                  <a:cubicBezTo>
                    <a:pt x="29188" y="28154"/>
                    <a:pt x="30455" y="25085"/>
                    <a:pt x="30922" y="23984"/>
                  </a:cubicBezTo>
                  <a:cubicBezTo>
                    <a:pt x="36593" y="13243"/>
                    <a:pt x="28988" y="267"/>
                    <a:pt x="168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4"/>
            <p:cNvSpPr/>
            <p:nvPr/>
          </p:nvSpPr>
          <p:spPr>
            <a:xfrm>
              <a:off x="1178925" y="2999475"/>
              <a:ext cx="98750" cy="278700"/>
            </a:xfrm>
            <a:custGeom>
              <a:rect b="b" l="l" r="r" t="t"/>
              <a:pathLst>
                <a:path extrusionOk="0" h="11148" w="3950">
                  <a:moveTo>
                    <a:pt x="506" y="0"/>
                  </a:moveTo>
                  <a:cubicBezTo>
                    <a:pt x="254" y="0"/>
                    <a:pt x="1" y="213"/>
                    <a:pt x="102" y="536"/>
                  </a:cubicBezTo>
                  <a:cubicBezTo>
                    <a:pt x="736" y="2504"/>
                    <a:pt x="1503" y="5173"/>
                    <a:pt x="1770" y="6674"/>
                  </a:cubicBezTo>
                  <a:cubicBezTo>
                    <a:pt x="1903" y="7441"/>
                    <a:pt x="1970" y="8141"/>
                    <a:pt x="2037" y="8675"/>
                  </a:cubicBezTo>
                  <a:cubicBezTo>
                    <a:pt x="2170" y="9943"/>
                    <a:pt x="2270" y="10877"/>
                    <a:pt x="3237" y="11110"/>
                  </a:cubicBezTo>
                  <a:lnTo>
                    <a:pt x="3337" y="11110"/>
                  </a:lnTo>
                  <a:lnTo>
                    <a:pt x="3304" y="11144"/>
                  </a:lnTo>
                  <a:cubicBezTo>
                    <a:pt x="3326" y="11146"/>
                    <a:pt x="3347" y="11147"/>
                    <a:pt x="3367" y="11147"/>
                  </a:cubicBezTo>
                  <a:cubicBezTo>
                    <a:pt x="3878" y="11147"/>
                    <a:pt x="3949" y="10374"/>
                    <a:pt x="3404" y="10310"/>
                  </a:cubicBezTo>
                  <a:cubicBezTo>
                    <a:pt x="3037" y="10243"/>
                    <a:pt x="2971" y="9909"/>
                    <a:pt x="2837" y="8608"/>
                  </a:cubicBezTo>
                  <a:cubicBezTo>
                    <a:pt x="2804" y="8041"/>
                    <a:pt x="2704" y="7374"/>
                    <a:pt x="2570" y="6540"/>
                  </a:cubicBezTo>
                  <a:cubicBezTo>
                    <a:pt x="2303" y="5006"/>
                    <a:pt x="1503" y="2304"/>
                    <a:pt x="902" y="303"/>
                  </a:cubicBezTo>
                  <a:cubicBezTo>
                    <a:pt x="836" y="91"/>
                    <a:pt x="671" y="0"/>
                    <a:pt x="5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4"/>
            <p:cNvSpPr/>
            <p:nvPr/>
          </p:nvSpPr>
          <p:spPr>
            <a:xfrm>
              <a:off x="1342400" y="2784275"/>
              <a:ext cx="251050" cy="509650"/>
            </a:xfrm>
            <a:custGeom>
              <a:rect b="b" l="l" r="r" t="t"/>
              <a:pathLst>
                <a:path extrusionOk="0" h="20386" w="10042">
                  <a:moveTo>
                    <a:pt x="8674" y="1672"/>
                  </a:moveTo>
                  <a:cubicBezTo>
                    <a:pt x="8874" y="1772"/>
                    <a:pt x="9074" y="2239"/>
                    <a:pt x="8874" y="3040"/>
                  </a:cubicBezTo>
                  <a:cubicBezTo>
                    <a:pt x="8640" y="3607"/>
                    <a:pt x="8273" y="4074"/>
                    <a:pt x="7740" y="4407"/>
                  </a:cubicBezTo>
                  <a:cubicBezTo>
                    <a:pt x="7806" y="3240"/>
                    <a:pt x="7873" y="2439"/>
                    <a:pt x="8006" y="2206"/>
                  </a:cubicBezTo>
                  <a:cubicBezTo>
                    <a:pt x="8240" y="1839"/>
                    <a:pt x="8440" y="1672"/>
                    <a:pt x="8607" y="1672"/>
                  </a:cubicBezTo>
                  <a:close/>
                  <a:moveTo>
                    <a:pt x="2169" y="805"/>
                  </a:moveTo>
                  <a:cubicBezTo>
                    <a:pt x="2402" y="805"/>
                    <a:pt x="2669" y="905"/>
                    <a:pt x="2803" y="1105"/>
                  </a:cubicBezTo>
                  <a:cubicBezTo>
                    <a:pt x="3437" y="1839"/>
                    <a:pt x="3303" y="3707"/>
                    <a:pt x="3203" y="4374"/>
                  </a:cubicBezTo>
                  <a:cubicBezTo>
                    <a:pt x="3203" y="4374"/>
                    <a:pt x="3203" y="4407"/>
                    <a:pt x="3203" y="4441"/>
                  </a:cubicBezTo>
                  <a:lnTo>
                    <a:pt x="3203" y="4674"/>
                  </a:lnTo>
                  <a:cubicBezTo>
                    <a:pt x="3103" y="4607"/>
                    <a:pt x="3036" y="4541"/>
                    <a:pt x="2936" y="4441"/>
                  </a:cubicBezTo>
                  <a:cubicBezTo>
                    <a:pt x="1402" y="3040"/>
                    <a:pt x="935" y="1805"/>
                    <a:pt x="1168" y="1272"/>
                  </a:cubicBezTo>
                  <a:cubicBezTo>
                    <a:pt x="1335" y="871"/>
                    <a:pt x="1802" y="805"/>
                    <a:pt x="2169" y="805"/>
                  </a:cubicBezTo>
                  <a:close/>
                  <a:moveTo>
                    <a:pt x="2264" y="1"/>
                  </a:moveTo>
                  <a:cubicBezTo>
                    <a:pt x="2232" y="1"/>
                    <a:pt x="2201" y="2"/>
                    <a:pt x="2169" y="4"/>
                  </a:cubicBezTo>
                  <a:cubicBezTo>
                    <a:pt x="968" y="4"/>
                    <a:pt x="534" y="605"/>
                    <a:pt x="401" y="971"/>
                  </a:cubicBezTo>
                  <a:cubicBezTo>
                    <a:pt x="1" y="2006"/>
                    <a:pt x="735" y="3540"/>
                    <a:pt x="2369" y="5074"/>
                  </a:cubicBezTo>
                  <a:cubicBezTo>
                    <a:pt x="2636" y="5308"/>
                    <a:pt x="2903" y="5508"/>
                    <a:pt x="3203" y="5708"/>
                  </a:cubicBezTo>
                  <a:lnTo>
                    <a:pt x="3203" y="19885"/>
                  </a:lnTo>
                  <a:cubicBezTo>
                    <a:pt x="3203" y="20152"/>
                    <a:pt x="3412" y="20285"/>
                    <a:pt x="3620" y="20285"/>
                  </a:cubicBezTo>
                  <a:cubicBezTo>
                    <a:pt x="3828" y="20285"/>
                    <a:pt x="4037" y="20152"/>
                    <a:pt x="4037" y="19885"/>
                  </a:cubicBezTo>
                  <a:lnTo>
                    <a:pt x="4037" y="6008"/>
                  </a:lnTo>
                  <a:cubicBezTo>
                    <a:pt x="4422" y="6105"/>
                    <a:pt x="4814" y="6155"/>
                    <a:pt x="5207" y="6155"/>
                  </a:cubicBezTo>
                  <a:cubicBezTo>
                    <a:pt x="5632" y="6155"/>
                    <a:pt x="6056" y="6096"/>
                    <a:pt x="6472" y="5975"/>
                  </a:cubicBezTo>
                  <a:cubicBezTo>
                    <a:pt x="6605" y="5942"/>
                    <a:pt x="6739" y="5875"/>
                    <a:pt x="6906" y="5842"/>
                  </a:cubicBezTo>
                  <a:lnTo>
                    <a:pt x="6906" y="5842"/>
                  </a:lnTo>
                  <a:cubicBezTo>
                    <a:pt x="6806" y="10612"/>
                    <a:pt x="7139" y="18017"/>
                    <a:pt x="7239" y="19952"/>
                  </a:cubicBezTo>
                  <a:cubicBezTo>
                    <a:pt x="7239" y="20185"/>
                    <a:pt x="7439" y="20352"/>
                    <a:pt x="7640" y="20352"/>
                  </a:cubicBezTo>
                  <a:lnTo>
                    <a:pt x="7673" y="20385"/>
                  </a:lnTo>
                  <a:cubicBezTo>
                    <a:pt x="7906" y="20352"/>
                    <a:pt x="8073" y="20152"/>
                    <a:pt x="8073" y="19952"/>
                  </a:cubicBezTo>
                  <a:cubicBezTo>
                    <a:pt x="7873" y="15582"/>
                    <a:pt x="7673" y="9277"/>
                    <a:pt x="7740" y="5441"/>
                  </a:cubicBezTo>
                  <a:cubicBezTo>
                    <a:pt x="8707" y="4908"/>
                    <a:pt x="9474" y="4107"/>
                    <a:pt x="9674" y="3273"/>
                  </a:cubicBezTo>
                  <a:cubicBezTo>
                    <a:pt x="10041" y="2006"/>
                    <a:pt x="9574" y="1172"/>
                    <a:pt x="9007" y="938"/>
                  </a:cubicBezTo>
                  <a:cubicBezTo>
                    <a:pt x="8889" y="888"/>
                    <a:pt x="8757" y="858"/>
                    <a:pt x="8616" y="858"/>
                  </a:cubicBezTo>
                  <a:cubicBezTo>
                    <a:pt x="8197" y="858"/>
                    <a:pt x="7705" y="1115"/>
                    <a:pt x="7306" y="1839"/>
                  </a:cubicBezTo>
                  <a:cubicBezTo>
                    <a:pt x="7106" y="2206"/>
                    <a:pt x="6972" y="3373"/>
                    <a:pt x="6939" y="4941"/>
                  </a:cubicBezTo>
                  <a:cubicBezTo>
                    <a:pt x="6706" y="5041"/>
                    <a:pt x="6472" y="5108"/>
                    <a:pt x="6272" y="5175"/>
                  </a:cubicBezTo>
                  <a:cubicBezTo>
                    <a:pt x="5931" y="5283"/>
                    <a:pt x="5583" y="5334"/>
                    <a:pt x="5234" y="5334"/>
                  </a:cubicBezTo>
                  <a:cubicBezTo>
                    <a:pt x="4833" y="5334"/>
                    <a:pt x="4430" y="5266"/>
                    <a:pt x="4037" y="5141"/>
                  </a:cubicBezTo>
                  <a:lnTo>
                    <a:pt x="4037" y="4474"/>
                  </a:lnTo>
                  <a:cubicBezTo>
                    <a:pt x="4104" y="4074"/>
                    <a:pt x="4404" y="1705"/>
                    <a:pt x="3470" y="571"/>
                  </a:cubicBezTo>
                  <a:cubicBezTo>
                    <a:pt x="3158" y="228"/>
                    <a:pt x="2728" y="1"/>
                    <a:pt x="2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4"/>
            <p:cNvSpPr/>
            <p:nvPr/>
          </p:nvSpPr>
          <p:spPr>
            <a:xfrm>
              <a:off x="1241500" y="3282225"/>
              <a:ext cx="436175" cy="101750"/>
            </a:xfrm>
            <a:custGeom>
              <a:rect b="b" l="l" r="r" t="t"/>
              <a:pathLst>
                <a:path extrusionOk="0" h="4070" w="17447">
                  <a:moveTo>
                    <a:pt x="1" y="0"/>
                  </a:moveTo>
                  <a:lnTo>
                    <a:pt x="1" y="4070"/>
                  </a:lnTo>
                  <a:lnTo>
                    <a:pt x="17446" y="4070"/>
                  </a:lnTo>
                  <a:lnTo>
                    <a:pt x="174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4"/>
            <p:cNvSpPr/>
            <p:nvPr/>
          </p:nvSpPr>
          <p:spPr>
            <a:xfrm>
              <a:off x="1236500" y="3277225"/>
              <a:ext cx="446175" cy="111775"/>
            </a:xfrm>
            <a:custGeom>
              <a:rect b="b" l="l" r="r" t="t"/>
              <a:pathLst>
                <a:path extrusionOk="0" h="4471" w="17847">
                  <a:moveTo>
                    <a:pt x="17446" y="434"/>
                  </a:moveTo>
                  <a:lnTo>
                    <a:pt x="17446" y="4036"/>
                  </a:lnTo>
                  <a:lnTo>
                    <a:pt x="434" y="4036"/>
                  </a:lnTo>
                  <a:lnTo>
                    <a:pt x="434" y="434"/>
                  </a:lnTo>
                  <a:close/>
                  <a:moveTo>
                    <a:pt x="201" y="0"/>
                  </a:moveTo>
                  <a:cubicBezTo>
                    <a:pt x="100" y="0"/>
                    <a:pt x="0" y="100"/>
                    <a:pt x="0" y="234"/>
                  </a:cubicBezTo>
                  <a:lnTo>
                    <a:pt x="0" y="4270"/>
                  </a:lnTo>
                  <a:cubicBezTo>
                    <a:pt x="0" y="4370"/>
                    <a:pt x="100" y="4470"/>
                    <a:pt x="201" y="4470"/>
                  </a:cubicBezTo>
                  <a:lnTo>
                    <a:pt x="17646" y="4470"/>
                  </a:lnTo>
                  <a:cubicBezTo>
                    <a:pt x="17746" y="4470"/>
                    <a:pt x="17846" y="4370"/>
                    <a:pt x="17846" y="4270"/>
                  </a:cubicBezTo>
                  <a:lnTo>
                    <a:pt x="17846" y="234"/>
                  </a:lnTo>
                  <a:cubicBezTo>
                    <a:pt x="17846" y="100"/>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4"/>
            <p:cNvSpPr/>
            <p:nvPr/>
          </p:nvSpPr>
          <p:spPr>
            <a:xfrm>
              <a:off x="1241500" y="3408150"/>
              <a:ext cx="436175" cy="100925"/>
            </a:xfrm>
            <a:custGeom>
              <a:rect b="b" l="l" r="r" t="t"/>
              <a:pathLst>
                <a:path extrusionOk="0" h="4037" w="17447">
                  <a:moveTo>
                    <a:pt x="1" y="0"/>
                  </a:moveTo>
                  <a:lnTo>
                    <a:pt x="1" y="4037"/>
                  </a:lnTo>
                  <a:lnTo>
                    <a:pt x="17446" y="4037"/>
                  </a:lnTo>
                  <a:lnTo>
                    <a:pt x="174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4"/>
            <p:cNvSpPr/>
            <p:nvPr/>
          </p:nvSpPr>
          <p:spPr>
            <a:xfrm>
              <a:off x="1236500" y="3402300"/>
              <a:ext cx="446175" cy="111775"/>
            </a:xfrm>
            <a:custGeom>
              <a:rect b="b" l="l" r="r" t="t"/>
              <a:pathLst>
                <a:path extrusionOk="0" h="4471" w="17847">
                  <a:moveTo>
                    <a:pt x="17446" y="434"/>
                  </a:moveTo>
                  <a:lnTo>
                    <a:pt x="17446" y="4070"/>
                  </a:lnTo>
                  <a:lnTo>
                    <a:pt x="434" y="4070"/>
                  </a:lnTo>
                  <a:lnTo>
                    <a:pt x="434" y="434"/>
                  </a:lnTo>
                  <a:close/>
                  <a:moveTo>
                    <a:pt x="201" y="1"/>
                  </a:moveTo>
                  <a:cubicBezTo>
                    <a:pt x="100" y="1"/>
                    <a:pt x="0" y="101"/>
                    <a:pt x="0" y="234"/>
                  </a:cubicBezTo>
                  <a:lnTo>
                    <a:pt x="0" y="4271"/>
                  </a:lnTo>
                  <a:cubicBezTo>
                    <a:pt x="0" y="4371"/>
                    <a:pt x="100" y="4471"/>
                    <a:pt x="201" y="4471"/>
                  </a:cubicBezTo>
                  <a:lnTo>
                    <a:pt x="17646" y="4471"/>
                  </a:lnTo>
                  <a:cubicBezTo>
                    <a:pt x="17746" y="4471"/>
                    <a:pt x="17846" y="4371"/>
                    <a:pt x="17846" y="4271"/>
                  </a:cubicBezTo>
                  <a:lnTo>
                    <a:pt x="17846" y="234"/>
                  </a:lnTo>
                  <a:cubicBezTo>
                    <a:pt x="17846" y="101"/>
                    <a:pt x="17746" y="1"/>
                    <a:pt x="176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4"/>
            <p:cNvSpPr/>
            <p:nvPr/>
          </p:nvSpPr>
          <p:spPr>
            <a:xfrm>
              <a:off x="1241500" y="3383950"/>
              <a:ext cx="436175" cy="24225"/>
            </a:xfrm>
            <a:custGeom>
              <a:rect b="b" l="l" r="r" t="t"/>
              <a:pathLst>
                <a:path extrusionOk="0" h="969" w="17447">
                  <a:moveTo>
                    <a:pt x="1" y="1"/>
                  </a:moveTo>
                  <a:lnTo>
                    <a:pt x="1" y="968"/>
                  </a:lnTo>
                  <a:lnTo>
                    <a:pt x="17446" y="968"/>
                  </a:lnTo>
                  <a:lnTo>
                    <a:pt x="1744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4"/>
            <p:cNvSpPr/>
            <p:nvPr/>
          </p:nvSpPr>
          <p:spPr>
            <a:xfrm>
              <a:off x="1236500" y="3378125"/>
              <a:ext cx="446175" cy="35050"/>
            </a:xfrm>
            <a:custGeom>
              <a:rect b="b" l="l" r="r" t="t"/>
              <a:pathLst>
                <a:path extrusionOk="0" h="1402" w="17847">
                  <a:moveTo>
                    <a:pt x="17446" y="434"/>
                  </a:moveTo>
                  <a:lnTo>
                    <a:pt x="17446" y="968"/>
                  </a:lnTo>
                  <a:lnTo>
                    <a:pt x="434" y="968"/>
                  </a:lnTo>
                  <a:lnTo>
                    <a:pt x="434" y="434"/>
                  </a:lnTo>
                  <a:close/>
                  <a:moveTo>
                    <a:pt x="201" y="0"/>
                  </a:moveTo>
                  <a:cubicBezTo>
                    <a:pt x="100" y="0"/>
                    <a:pt x="0" y="101"/>
                    <a:pt x="0" y="234"/>
                  </a:cubicBezTo>
                  <a:lnTo>
                    <a:pt x="0" y="1201"/>
                  </a:lnTo>
                  <a:cubicBezTo>
                    <a:pt x="0" y="1301"/>
                    <a:pt x="100" y="1401"/>
                    <a:pt x="201" y="1401"/>
                  </a:cubicBezTo>
                  <a:lnTo>
                    <a:pt x="17646" y="1401"/>
                  </a:lnTo>
                  <a:cubicBezTo>
                    <a:pt x="17746" y="1401"/>
                    <a:pt x="17846" y="1301"/>
                    <a:pt x="17846" y="1201"/>
                  </a:cubicBezTo>
                  <a:lnTo>
                    <a:pt x="17846" y="234"/>
                  </a:lnTo>
                  <a:cubicBezTo>
                    <a:pt x="17846" y="101"/>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4"/>
            <p:cNvSpPr/>
            <p:nvPr/>
          </p:nvSpPr>
          <p:spPr>
            <a:xfrm>
              <a:off x="1241500" y="3533225"/>
              <a:ext cx="436175" cy="100950"/>
            </a:xfrm>
            <a:custGeom>
              <a:rect b="b" l="l" r="r" t="t"/>
              <a:pathLst>
                <a:path extrusionOk="0" h="4038" w="17447">
                  <a:moveTo>
                    <a:pt x="1" y="1"/>
                  </a:moveTo>
                  <a:cubicBezTo>
                    <a:pt x="1" y="2236"/>
                    <a:pt x="1835" y="4037"/>
                    <a:pt x="4070" y="4037"/>
                  </a:cubicBezTo>
                  <a:lnTo>
                    <a:pt x="13410" y="4037"/>
                  </a:lnTo>
                  <a:cubicBezTo>
                    <a:pt x="15645" y="4037"/>
                    <a:pt x="17446" y="2236"/>
                    <a:pt x="174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4"/>
            <p:cNvSpPr/>
            <p:nvPr/>
          </p:nvSpPr>
          <p:spPr>
            <a:xfrm>
              <a:off x="1236500" y="3527400"/>
              <a:ext cx="446175" cy="111775"/>
            </a:xfrm>
            <a:custGeom>
              <a:rect b="b" l="l" r="r" t="t"/>
              <a:pathLst>
                <a:path extrusionOk="0" h="4471" w="17847">
                  <a:moveTo>
                    <a:pt x="17446" y="434"/>
                  </a:moveTo>
                  <a:cubicBezTo>
                    <a:pt x="17313" y="2469"/>
                    <a:pt x="15645" y="4070"/>
                    <a:pt x="13610" y="4070"/>
                  </a:cubicBezTo>
                  <a:lnTo>
                    <a:pt x="4270" y="4070"/>
                  </a:lnTo>
                  <a:cubicBezTo>
                    <a:pt x="2235" y="4070"/>
                    <a:pt x="534" y="2469"/>
                    <a:pt x="434" y="434"/>
                  </a:cubicBezTo>
                  <a:close/>
                  <a:moveTo>
                    <a:pt x="201" y="0"/>
                  </a:moveTo>
                  <a:cubicBezTo>
                    <a:pt x="100" y="0"/>
                    <a:pt x="0" y="100"/>
                    <a:pt x="0" y="234"/>
                  </a:cubicBezTo>
                  <a:cubicBezTo>
                    <a:pt x="0" y="2569"/>
                    <a:pt x="1902" y="4470"/>
                    <a:pt x="4270" y="4470"/>
                  </a:cubicBezTo>
                  <a:lnTo>
                    <a:pt x="13610" y="4470"/>
                  </a:lnTo>
                  <a:cubicBezTo>
                    <a:pt x="15945" y="4470"/>
                    <a:pt x="17846" y="2569"/>
                    <a:pt x="17846" y="234"/>
                  </a:cubicBezTo>
                  <a:cubicBezTo>
                    <a:pt x="17846" y="100"/>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4"/>
            <p:cNvSpPr/>
            <p:nvPr/>
          </p:nvSpPr>
          <p:spPr>
            <a:xfrm>
              <a:off x="1241500" y="3509050"/>
              <a:ext cx="436175" cy="24200"/>
            </a:xfrm>
            <a:custGeom>
              <a:rect b="b" l="l" r="r" t="t"/>
              <a:pathLst>
                <a:path extrusionOk="0" h="968" w="17447">
                  <a:moveTo>
                    <a:pt x="1" y="1"/>
                  </a:moveTo>
                  <a:lnTo>
                    <a:pt x="1" y="968"/>
                  </a:lnTo>
                  <a:lnTo>
                    <a:pt x="17446" y="968"/>
                  </a:lnTo>
                  <a:lnTo>
                    <a:pt x="1744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4"/>
            <p:cNvSpPr/>
            <p:nvPr/>
          </p:nvSpPr>
          <p:spPr>
            <a:xfrm>
              <a:off x="1236500" y="3504050"/>
              <a:ext cx="446175" cy="34225"/>
            </a:xfrm>
            <a:custGeom>
              <a:rect b="b" l="l" r="r" t="t"/>
              <a:pathLst>
                <a:path extrusionOk="0" h="1369" w="17847">
                  <a:moveTo>
                    <a:pt x="17446" y="401"/>
                  </a:moveTo>
                  <a:lnTo>
                    <a:pt x="17446" y="934"/>
                  </a:lnTo>
                  <a:lnTo>
                    <a:pt x="434" y="934"/>
                  </a:lnTo>
                  <a:lnTo>
                    <a:pt x="434" y="401"/>
                  </a:lnTo>
                  <a:close/>
                  <a:moveTo>
                    <a:pt x="201" y="0"/>
                  </a:moveTo>
                  <a:cubicBezTo>
                    <a:pt x="100" y="0"/>
                    <a:pt x="0" y="67"/>
                    <a:pt x="0" y="201"/>
                  </a:cubicBezTo>
                  <a:lnTo>
                    <a:pt x="0" y="1168"/>
                  </a:lnTo>
                  <a:cubicBezTo>
                    <a:pt x="0" y="1268"/>
                    <a:pt x="100" y="1368"/>
                    <a:pt x="201" y="1368"/>
                  </a:cubicBezTo>
                  <a:lnTo>
                    <a:pt x="17646" y="1368"/>
                  </a:lnTo>
                  <a:cubicBezTo>
                    <a:pt x="17746" y="1368"/>
                    <a:pt x="17846" y="1268"/>
                    <a:pt x="17846" y="1168"/>
                  </a:cubicBezTo>
                  <a:lnTo>
                    <a:pt x="17846" y="201"/>
                  </a:lnTo>
                  <a:cubicBezTo>
                    <a:pt x="17846" y="67"/>
                    <a:pt x="17746" y="0"/>
                    <a:pt x="176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55"/>
          <p:cNvSpPr txBox="1"/>
          <p:nvPr>
            <p:ph idx="4"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 </a:t>
            </a:r>
            <a:r>
              <a:rPr lang="en"/>
              <a:t>múltiplos</a:t>
            </a:r>
            <a:r>
              <a:rPr lang="en"/>
              <a:t> más usados en </a:t>
            </a:r>
            <a:r>
              <a:rPr lang="en"/>
              <a:t>américa</a:t>
            </a:r>
            <a:r>
              <a:rPr lang="en"/>
              <a:t> latina son: </a:t>
            </a:r>
            <a:endParaRPr/>
          </a:p>
        </p:txBody>
      </p:sp>
      <p:sp>
        <p:nvSpPr>
          <p:cNvPr id="1832" name="Google Shape;1832;p55"/>
          <p:cNvSpPr txBox="1"/>
          <p:nvPr>
            <p:ph idx="3" type="title"/>
          </p:nvPr>
        </p:nvSpPr>
        <p:spPr>
          <a:xfrm>
            <a:off x="865800" y="3264875"/>
            <a:ext cx="18471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la empresa antes de impuestos e intereses BAIT</a:t>
            </a:r>
            <a:endParaRPr/>
          </a:p>
        </p:txBody>
      </p:sp>
      <p:sp>
        <p:nvSpPr>
          <p:cNvPr id="1833" name="Google Shape;1833;p55"/>
          <p:cNvSpPr/>
          <p:nvPr/>
        </p:nvSpPr>
        <p:spPr>
          <a:xfrm rot="5400000">
            <a:off x="1395750" y="17848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4" name="Google Shape;1834;p55"/>
          <p:cNvGrpSpPr/>
          <p:nvPr/>
        </p:nvGrpSpPr>
        <p:grpSpPr>
          <a:xfrm>
            <a:off x="1631242" y="1961992"/>
            <a:ext cx="316217" cy="422206"/>
            <a:chOff x="903530" y="3806125"/>
            <a:chExt cx="264550" cy="353222"/>
          </a:xfrm>
        </p:grpSpPr>
        <p:sp>
          <p:nvSpPr>
            <p:cNvPr id="1835" name="Google Shape;1835;p55"/>
            <p:cNvSpPr/>
            <p:nvPr/>
          </p:nvSpPr>
          <p:spPr>
            <a:xfrm>
              <a:off x="926637" y="3839321"/>
              <a:ext cx="173237" cy="162002"/>
            </a:xfrm>
            <a:custGeom>
              <a:rect b="b" l="l" r="r" t="t"/>
              <a:pathLst>
                <a:path extrusionOk="0" h="5090" w="5443">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5"/>
            <p:cNvSpPr/>
            <p:nvPr/>
          </p:nvSpPr>
          <p:spPr>
            <a:xfrm>
              <a:off x="903530" y="3806125"/>
              <a:ext cx="264550" cy="353222"/>
            </a:xfrm>
            <a:custGeom>
              <a:rect b="b" l="l" r="r" t="t"/>
              <a:pathLst>
                <a:path extrusionOk="0" h="11098" w="8312">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5"/>
            <p:cNvSpPr/>
            <p:nvPr/>
          </p:nvSpPr>
          <p:spPr>
            <a:xfrm>
              <a:off x="1008879" y="3904059"/>
              <a:ext cx="54966" cy="18460"/>
            </a:xfrm>
            <a:custGeom>
              <a:rect b="b" l="l" r="r" t="t"/>
              <a:pathLst>
                <a:path extrusionOk="0" h="580" w="1727">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5"/>
            <p:cNvSpPr/>
            <p:nvPr/>
          </p:nvSpPr>
          <p:spPr>
            <a:xfrm>
              <a:off x="972118" y="3872072"/>
              <a:ext cx="172473" cy="164866"/>
            </a:xfrm>
            <a:custGeom>
              <a:rect b="b" l="l" r="r" t="t"/>
              <a:pathLst>
                <a:path extrusionOk="0" h="5180" w="5419">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9" name="Google Shape;1839;p55"/>
          <p:cNvSpPr txBox="1"/>
          <p:nvPr>
            <p:ph idx="3" type="title"/>
          </p:nvPr>
        </p:nvSpPr>
        <p:spPr>
          <a:xfrm>
            <a:off x="2684950" y="3264875"/>
            <a:ext cx="19866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la empresa antes de impuestos, intereses y amortizaciones EBITDA</a:t>
            </a:r>
            <a:endParaRPr/>
          </a:p>
        </p:txBody>
      </p:sp>
      <p:sp>
        <p:nvSpPr>
          <p:cNvPr id="1840" name="Google Shape;1840;p55"/>
          <p:cNvSpPr/>
          <p:nvPr/>
        </p:nvSpPr>
        <p:spPr>
          <a:xfrm rot="5400000">
            <a:off x="3214900" y="17848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1" name="Google Shape;1841;p55"/>
          <p:cNvGrpSpPr/>
          <p:nvPr/>
        </p:nvGrpSpPr>
        <p:grpSpPr>
          <a:xfrm>
            <a:off x="3450392" y="1961992"/>
            <a:ext cx="316217" cy="422206"/>
            <a:chOff x="903530" y="3806125"/>
            <a:chExt cx="264550" cy="353222"/>
          </a:xfrm>
        </p:grpSpPr>
        <p:sp>
          <p:nvSpPr>
            <p:cNvPr id="1842" name="Google Shape;1842;p55"/>
            <p:cNvSpPr/>
            <p:nvPr/>
          </p:nvSpPr>
          <p:spPr>
            <a:xfrm>
              <a:off x="926637" y="3839321"/>
              <a:ext cx="173237" cy="162002"/>
            </a:xfrm>
            <a:custGeom>
              <a:rect b="b" l="l" r="r" t="t"/>
              <a:pathLst>
                <a:path extrusionOk="0" h="5090" w="5443">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5"/>
            <p:cNvSpPr/>
            <p:nvPr/>
          </p:nvSpPr>
          <p:spPr>
            <a:xfrm>
              <a:off x="903530" y="3806125"/>
              <a:ext cx="264550" cy="353222"/>
            </a:xfrm>
            <a:custGeom>
              <a:rect b="b" l="l" r="r" t="t"/>
              <a:pathLst>
                <a:path extrusionOk="0" h="11098" w="8312">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5"/>
            <p:cNvSpPr/>
            <p:nvPr/>
          </p:nvSpPr>
          <p:spPr>
            <a:xfrm>
              <a:off x="1008879" y="3904059"/>
              <a:ext cx="54966" cy="18460"/>
            </a:xfrm>
            <a:custGeom>
              <a:rect b="b" l="l" r="r" t="t"/>
              <a:pathLst>
                <a:path extrusionOk="0" h="580" w="1727">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55"/>
            <p:cNvSpPr/>
            <p:nvPr/>
          </p:nvSpPr>
          <p:spPr>
            <a:xfrm>
              <a:off x="972118" y="3872072"/>
              <a:ext cx="172473" cy="164866"/>
            </a:xfrm>
            <a:custGeom>
              <a:rect b="b" l="l" r="r" t="t"/>
              <a:pathLst>
                <a:path extrusionOk="0" h="5180" w="5419">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6" name="Google Shape;1846;p55"/>
          <p:cNvSpPr txBox="1"/>
          <p:nvPr>
            <p:ph idx="3" type="title"/>
          </p:nvPr>
        </p:nvSpPr>
        <p:spPr>
          <a:xfrm>
            <a:off x="4643600" y="3141200"/>
            <a:ext cx="18471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la empresa / Cash Flow Operativo</a:t>
            </a:r>
            <a:endParaRPr/>
          </a:p>
        </p:txBody>
      </p:sp>
      <p:sp>
        <p:nvSpPr>
          <p:cNvPr id="1847" name="Google Shape;1847;p55"/>
          <p:cNvSpPr/>
          <p:nvPr/>
        </p:nvSpPr>
        <p:spPr>
          <a:xfrm rot="5400000">
            <a:off x="5173550" y="17848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8" name="Google Shape;1848;p55"/>
          <p:cNvGrpSpPr/>
          <p:nvPr/>
        </p:nvGrpSpPr>
        <p:grpSpPr>
          <a:xfrm>
            <a:off x="5409042" y="1961992"/>
            <a:ext cx="316217" cy="422206"/>
            <a:chOff x="903530" y="3806125"/>
            <a:chExt cx="264550" cy="353222"/>
          </a:xfrm>
        </p:grpSpPr>
        <p:sp>
          <p:nvSpPr>
            <p:cNvPr id="1849" name="Google Shape;1849;p55"/>
            <p:cNvSpPr/>
            <p:nvPr/>
          </p:nvSpPr>
          <p:spPr>
            <a:xfrm>
              <a:off x="926637" y="3839321"/>
              <a:ext cx="173237" cy="162002"/>
            </a:xfrm>
            <a:custGeom>
              <a:rect b="b" l="l" r="r" t="t"/>
              <a:pathLst>
                <a:path extrusionOk="0" h="5090" w="5443">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55"/>
            <p:cNvSpPr/>
            <p:nvPr/>
          </p:nvSpPr>
          <p:spPr>
            <a:xfrm>
              <a:off x="903530" y="3806125"/>
              <a:ext cx="264550" cy="353222"/>
            </a:xfrm>
            <a:custGeom>
              <a:rect b="b" l="l" r="r" t="t"/>
              <a:pathLst>
                <a:path extrusionOk="0" h="11098" w="8312">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55"/>
            <p:cNvSpPr/>
            <p:nvPr/>
          </p:nvSpPr>
          <p:spPr>
            <a:xfrm>
              <a:off x="1008879" y="3904059"/>
              <a:ext cx="54966" cy="18460"/>
            </a:xfrm>
            <a:custGeom>
              <a:rect b="b" l="l" r="r" t="t"/>
              <a:pathLst>
                <a:path extrusionOk="0" h="580" w="1727">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5"/>
            <p:cNvSpPr/>
            <p:nvPr/>
          </p:nvSpPr>
          <p:spPr>
            <a:xfrm>
              <a:off x="972118" y="3872072"/>
              <a:ext cx="172473" cy="164866"/>
            </a:xfrm>
            <a:custGeom>
              <a:rect b="b" l="l" r="r" t="t"/>
              <a:pathLst>
                <a:path extrusionOk="0" h="5180" w="5419">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3" name="Google Shape;1853;p55"/>
          <p:cNvSpPr txBox="1"/>
          <p:nvPr>
            <p:ph idx="3" type="title"/>
          </p:nvPr>
        </p:nvSpPr>
        <p:spPr>
          <a:xfrm>
            <a:off x="6816950" y="3058725"/>
            <a:ext cx="18471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las acciones / Valor Contable.</a:t>
            </a:r>
            <a:endParaRPr/>
          </a:p>
        </p:txBody>
      </p:sp>
      <p:sp>
        <p:nvSpPr>
          <p:cNvPr id="1854" name="Google Shape;1854;p55"/>
          <p:cNvSpPr/>
          <p:nvPr/>
        </p:nvSpPr>
        <p:spPr>
          <a:xfrm rot="5400000">
            <a:off x="7346900" y="1784895"/>
            <a:ext cx="787200" cy="7764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5" name="Google Shape;1855;p55"/>
          <p:cNvGrpSpPr/>
          <p:nvPr/>
        </p:nvGrpSpPr>
        <p:grpSpPr>
          <a:xfrm>
            <a:off x="7582392" y="1961992"/>
            <a:ext cx="316217" cy="422206"/>
            <a:chOff x="903530" y="3806125"/>
            <a:chExt cx="264550" cy="353222"/>
          </a:xfrm>
        </p:grpSpPr>
        <p:sp>
          <p:nvSpPr>
            <p:cNvPr id="1856" name="Google Shape;1856;p55"/>
            <p:cNvSpPr/>
            <p:nvPr/>
          </p:nvSpPr>
          <p:spPr>
            <a:xfrm>
              <a:off x="926637" y="3839321"/>
              <a:ext cx="173237" cy="162002"/>
            </a:xfrm>
            <a:custGeom>
              <a:rect b="b" l="l" r="r" t="t"/>
              <a:pathLst>
                <a:path extrusionOk="0" h="5090" w="5443">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5"/>
            <p:cNvSpPr/>
            <p:nvPr/>
          </p:nvSpPr>
          <p:spPr>
            <a:xfrm>
              <a:off x="903530" y="3806125"/>
              <a:ext cx="264550" cy="353222"/>
            </a:xfrm>
            <a:custGeom>
              <a:rect b="b" l="l" r="r" t="t"/>
              <a:pathLst>
                <a:path extrusionOk="0" h="11098" w="8312">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5"/>
            <p:cNvSpPr/>
            <p:nvPr/>
          </p:nvSpPr>
          <p:spPr>
            <a:xfrm>
              <a:off x="1008879" y="3904059"/>
              <a:ext cx="54966" cy="18460"/>
            </a:xfrm>
            <a:custGeom>
              <a:rect b="b" l="l" r="r" t="t"/>
              <a:pathLst>
                <a:path extrusionOk="0" h="580" w="1727">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5"/>
            <p:cNvSpPr/>
            <p:nvPr/>
          </p:nvSpPr>
          <p:spPr>
            <a:xfrm>
              <a:off x="972118" y="3872072"/>
              <a:ext cx="172473" cy="164866"/>
            </a:xfrm>
            <a:custGeom>
              <a:rect b="b" l="l" r="r" t="t"/>
              <a:pathLst>
                <a:path extrusionOk="0" h="5180" w="5419">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grpSp>
        <p:nvGrpSpPr>
          <p:cNvPr id="1864" name="Google Shape;1864;p56"/>
          <p:cNvGrpSpPr/>
          <p:nvPr/>
        </p:nvGrpSpPr>
        <p:grpSpPr>
          <a:xfrm>
            <a:off x="412150" y="1996162"/>
            <a:ext cx="778148" cy="1721689"/>
            <a:chOff x="1659251" y="1439175"/>
            <a:chExt cx="1311117" cy="2589785"/>
          </a:xfrm>
        </p:grpSpPr>
        <p:grpSp>
          <p:nvGrpSpPr>
            <p:cNvPr id="1865" name="Google Shape;1865;p56"/>
            <p:cNvGrpSpPr/>
            <p:nvPr/>
          </p:nvGrpSpPr>
          <p:grpSpPr>
            <a:xfrm>
              <a:off x="1659251" y="1439175"/>
              <a:ext cx="1311117" cy="2589785"/>
              <a:chOff x="1659251" y="1439175"/>
              <a:chExt cx="1311117" cy="2589785"/>
            </a:xfrm>
          </p:grpSpPr>
          <p:sp>
            <p:nvSpPr>
              <p:cNvPr id="1866" name="Google Shape;1866;p56"/>
              <p:cNvSpPr/>
              <p:nvPr/>
            </p:nvSpPr>
            <p:spPr>
              <a:xfrm>
                <a:off x="1740290" y="3919888"/>
                <a:ext cx="195727" cy="109072"/>
              </a:xfrm>
              <a:custGeom>
                <a:rect b="b" l="l" r="r" t="t"/>
                <a:pathLst>
                  <a:path extrusionOk="0" h="2603" w="4671">
                    <a:moveTo>
                      <a:pt x="2136" y="1"/>
                    </a:moveTo>
                    <a:lnTo>
                      <a:pt x="334" y="301"/>
                    </a:lnTo>
                    <a:lnTo>
                      <a:pt x="1" y="2603"/>
                    </a:lnTo>
                    <a:lnTo>
                      <a:pt x="4671" y="2603"/>
                    </a:lnTo>
                    <a:lnTo>
                      <a:pt x="4671" y="2136"/>
                    </a:lnTo>
                    <a:lnTo>
                      <a:pt x="2136" y="1"/>
                    </a:ln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6"/>
              <p:cNvSpPr/>
              <p:nvPr/>
            </p:nvSpPr>
            <p:spPr>
              <a:xfrm>
                <a:off x="2049191" y="1580803"/>
                <a:ext cx="43369" cy="110832"/>
              </a:xfrm>
              <a:custGeom>
                <a:rect b="b" l="l" r="r" t="t"/>
                <a:pathLst>
                  <a:path extrusionOk="0" h="2645" w="1035">
                    <a:moveTo>
                      <a:pt x="512" y="0"/>
                    </a:moveTo>
                    <a:cubicBezTo>
                      <a:pt x="326" y="0"/>
                      <a:pt x="168" y="317"/>
                      <a:pt x="168" y="317"/>
                    </a:cubicBezTo>
                    <a:cubicBezTo>
                      <a:pt x="168" y="317"/>
                      <a:pt x="1" y="2285"/>
                      <a:pt x="1" y="2552"/>
                    </a:cubicBezTo>
                    <a:cubicBezTo>
                      <a:pt x="1" y="2617"/>
                      <a:pt x="40" y="2645"/>
                      <a:pt x="102" y="2645"/>
                    </a:cubicBezTo>
                    <a:cubicBezTo>
                      <a:pt x="296" y="2645"/>
                      <a:pt x="709" y="2379"/>
                      <a:pt x="835" y="2152"/>
                    </a:cubicBezTo>
                    <a:cubicBezTo>
                      <a:pt x="1035" y="1552"/>
                      <a:pt x="1002" y="851"/>
                      <a:pt x="768" y="251"/>
                    </a:cubicBezTo>
                    <a:cubicBezTo>
                      <a:pt x="685" y="64"/>
                      <a:pt x="596" y="0"/>
                      <a:pt x="512"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6"/>
              <p:cNvSpPr/>
              <p:nvPr/>
            </p:nvSpPr>
            <p:spPr>
              <a:xfrm>
                <a:off x="1807417" y="1638376"/>
                <a:ext cx="61094" cy="102326"/>
              </a:xfrm>
              <a:custGeom>
                <a:rect b="b" l="l" r="r" t="t"/>
                <a:pathLst>
                  <a:path extrusionOk="0" h="2442" w="1458">
                    <a:moveTo>
                      <a:pt x="288" y="1"/>
                    </a:moveTo>
                    <a:cubicBezTo>
                      <a:pt x="192" y="1"/>
                      <a:pt x="104" y="75"/>
                      <a:pt x="67" y="311"/>
                    </a:cubicBezTo>
                    <a:cubicBezTo>
                      <a:pt x="0" y="978"/>
                      <a:pt x="167" y="1612"/>
                      <a:pt x="534" y="2179"/>
                    </a:cubicBezTo>
                    <a:cubicBezTo>
                      <a:pt x="687" y="2310"/>
                      <a:pt x="1054" y="2441"/>
                      <a:pt x="1271" y="2441"/>
                    </a:cubicBezTo>
                    <a:cubicBezTo>
                      <a:pt x="1385" y="2441"/>
                      <a:pt x="1457" y="2405"/>
                      <a:pt x="1434" y="2312"/>
                    </a:cubicBezTo>
                    <a:cubicBezTo>
                      <a:pt x="1368" y="2046"/>
                      <a:pt x="634" y="211"/>
                      <a:pt x="634" y="211"/>
                    </a:cubicBezTo>
                    <a:cubicBezTo>
                      <a:pt x="634" y="211"/>
                      <a:pt x="450" y="1"/>
                      <a:pt x="288"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6"/>
              <p:cNvSpPr/>
              <p:nvPr/>
            </p:nvSpPr>
            <p:spPr>
              <a:xfrm>
                <a:off x="1712341" y="1813526"/>
                <a:ext cx="560530" cy="714773"/>
              </a:xfrm>
              <a:custGeom>
                <a:rect b="b" l="l" r="r" t="t"/>
                <a:pathLst>
                  <a:path extrusionOk="0" h="17058" w="13377">
                    <a:moveTo>
                      <a:pt x="13377" y="0"/>
                    </a:moveTo>
                    <a:lnTo>
                      <a:pt x="7806" y="734"/>
                    </a:lnTo>
                    <a:cubicBezTo>
                      <a:pt x="7806" y="734"/>
                      <a:pt x="6138" y="868"/>
                      <a:pt x="5438" y="868"/>
                    </a:cubicBezTo>
                    <a:cubicBezTo>
                      <a:pt x="4737" y="868"/>
                      <a:pt x="1" y="2002"/>
                      <a:pt x="1" y="2002"/>
                    </a:cubicBezTo>
                    <a:cubicBezTo>
                      <a:pt x="1" y="2002"/>
                      <a:pt x="1869" y="7706"/>
                      <a:pt x="1869" y="8206"/>
                    </a:cubicBezTo>
                    <a:cubicBezTo>
                      <a:pt x="1869" y="8673"/>
                      <a:pt x="4170" y="14911"/>
                      <a:pt x="4170" y="14911"/>
                    </a:cubicBezTo>
                    <a:cubicBezTo>
                      <a:pt x="4170" y="14911"/>
                      <a:pt x="4170" y="16112"/>
                      <a:pt x="4537" y="16546"/>
                    </a:cubicBezTo>
                    <a:cubicBezTo>
                      <a:pt x="4778" y="16830"/>
                      <a:pt x="6312" y="17057"/>
                      <a:pt x="7846" y="17057"/>
                    </a:cubicBezTo>
                    <a:cubicBezTo>
                      <a:pt x="8651" y="17057"/>
                      <a:pt x="9455" y="16995"/>
                      <a:pt x="10075" y="16846"/>
                    </a:cubicBezTo>
                    <a:cubicBezTo>
                      <a:pt x="11909" y="16412"/>
                      <a:pt x="12476" y="15445"/>
                      <a:pt x="12576" y="15078"/>
                    </a:cubicBezTo>
                    <a:cubicBezTo>
                      <a:pt x="12710" y="14711"/>
                      <a:pt x="12576" y="12476"/>
                      <a:pt x="12610" y="11475"/>
                    </a:cubicBezTo>
                    <a:cubicBezTo>
                      <a:pt x="12710" y="10375"/>
                      <a:pt x="13110" y="2169"/>
                      <a:pt x="13377" y="0"/>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6"/>
              <p:cNvSpPr/>
              <p:nvPr/>
            </p:nvSpPr>
            <p:spPr>
              <a:xfrm>
                <a:off x="1901025" y="1793957"/>
                <a:ext cx="204149" cy="195727"/>
              </a:xfrm>
              <a:custGeom>
                <a:rect b="b" l="l" r="r" t="t"/>
                <a:pathLst>
                  <a:path extrusionOk="0" h="4671" w="4872">
                    <a:moveTo>
                      <a:pt x="2503" y="0"/>
                    </a:moveTo>
                    <a:lnTo>
                      <a:pt x="902" y="100"/>
                    </a:lnTo>
                    <a:cubicBezTo>
                      <a:pt x="435" y="434"/>
                      <a:pt x="134" y="934"/>
                      <a:pt x="34" y="1502"/>
                    </a:cubicBezTo>
                    <a:cubicBezTo>
                      <a:pt x="1" y="2369"/>
                      <a:pt x="768" y="4670"/>
                      <a:pt x="768" y="4670"/>
                    </a:cubicBezTo>
                    <a:lnTo>
                      <a:pt x="2903" y="2969"/>
                    </a:lnTo>
                    <a:lnTo>
                      <a:pt x="4871" y="4070"/>
                    </a:lnTo>
                    <a:cubicBezTo>
                      <a:pt x="4871" y="4070"/>
                      <a:pt x="3970" y="968"/>
                      <a:pt x="3770" y="768"/>
                    </a:cubicBezTo>
                    <a:cubicBezTo>
                      <a:pt x="3370" y="501"/>
                      <a:pt x="2936" y="234"/>
                      <a:pt x="250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6"/>
              <p:cNvSpPr/>
              <p:nvPr/>
            </p:nvSpPr>
            <p:spPr>
              <a:xfrm>
                <a:off x="1926208" y="1782770"/>
                <a:ext cx="92269" cy="202724"/>
              </a:xfrm>
              <a:custGeom>
                <a:rect b="b" l="l" r="r" t="t"/>
                <a:pathLst>
                  <a:path extrusionOk="0" h="4838" w="2202">
                    <a:moveTo>
                      <a:pt x="2135" y="1"/>
                    </a:moveTo>
                    <a:lnTo>
                      <a:pt x="0" y="434"/>
                    </a:lnTo>
                    <a:lnTo>
                      <a:pt x="2202" y="4837"/>
                    </a:lnTo>
                    <a:lnTo>
                      <a:pt x="2135"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6"/>
              <p:cNvSpPr/>
              <p:nvPr/>
            </p:nvSpPr>
            <p:spPr>
              <a:xfrm>
                <a:off x="1821370" y="1488200"/>
                <a:ext cx="251625" cy="355543"/>
              </a:xfrm>
              <a:custGeom>
                <a:rect b="b" l="l" r="r" t="t"/>
                <a:pathLst>
                  <a:path extrusionOk="0" h="8485" w="6005">
                    <a:moveTo>
                      <a:pt x="2690" y="0"/>
                    </a:moveTo>
                    <a:cubicBezTo>
                      <a:pt x="2583" y="0"/>
                      <a:pt x="2476" y="8"/>
                      <a:pt x="2369" y="26"/>
                    </a:cubicBezTo>
                    <a:cubicBezTo>
                      <a:pt x="901" y="292"/>
                      <a:pt x="1" y="2127"/>
                      <a:pt x="368" y="4162"/>
                    </a:cubicBezTo>
                    <a:cubicBezTo>
                      <a:pt x="685" y="6066"/>
                      <a:pt x="2210" y="8484"/>
                      <a:pt x="3622" y="8484"/>
                    </a:cubicBezTo>
                    <a:cubicBezTo>
                      <a:pt x="3694" y="8484"/>
                      <a:pt x="3766" y="8478"/>
                      <a:pt x="3837" y="8465"/>
                    </a:cubicBezTo>
                    <a:cubicBezTo>
                      <a:pt x="5304" y="8198"/>
                      <a:pt x="6005" y="5229"/>
                      <a:pt x="5638" y="3228"/>
                    </a:cubicBezTo>
                    <a:cubicBezTo>
                      <a:pt x="5329" y="1342"/>
                      <a:pt x="4045" y="0"/>
                      <a:pt x="2690"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6"/>
              <p:cNvSpPr/>
              <p:nvPr/>
            </p:nvSpPr>
            <p:spPr>
              <a:xfrm>
                <a:off x="1801802" y="1439175"/>
                <a:ext cx="260047" cy="269643"/>
              </a:xfrm>
              <a:custGeom>
                <a:rect b="b" l="l" r="r" t="t"/>
                <a:pathLst>
                  <a:path extrusionOk="0" h="6435" w="6206">
                    <a:moveTo>
                      <a:pt x="3684" y="0"/>
                    </a:moveTo>
                    <a:cubicBezTo>
                      <a:pt x="2744" y="0"/>
                      <a:pt x="1515" y="283"/>
                      <a:pt x="935" y="662"/>
                    </a:cubicBezTo>
                    <a:cubicBezTo>
                      <a:pt x="134" y="1162"/>
                      <a:pt x="1" y="3097"/>
                      <a:pt x="134" y="3964"/>
                    </a:cubicBezTo>
                    <a:cubicBezTo>
                      <a:pt x="235" y="4596"/>
                      <a:pt x="508" y="4673"/>
                      <a:pt x="635" y="4673"/>
                    </a:cubicBezTo>
                    <a:cubicBezTo>
                      <a:pt x="676" y="4673"/>
                      <a:pt x="701" y="4665"/>
                      <a:pt x="701" y="4665"/>
                    </a:cubicBezTo>
                    <a:cubicBezTo>
                      <a:pt x="701" y="4665"/>
                      <a:pt x="968" y="6199"/>
                      <a:pt x="1068" y="6366"/>
                    </a:cubicBezTo>
                    <a:cubicBezTo>
                      <a:pt x="1097" y="6414"/>
                      <a:pt x="1145" y="6434"/>
                      <a:pt x="1199" y="6434"/>
                    </a:cubicBezTo>
                    <a:cubicBezTo>
                      <a:pt x="1332" y="6434"/>
                      <a:pt x="1502" y="6308"/>
                      <a:pt x="1502" y="6166"/>
                    </a:cubicBezTo>
                    <a:cubicBezTo>
                      <a:pt x="1435" y="5799"/>
                      <a:pt x="1335" y="5432"/>
                      <a:pt x="1201" y="5065"/>
                    </a:cubicBezTo>
                    <a:cubicBezTo>
                      <a:pt x="1201" y="5065"/>
                      <a:pt x="1235" y="4498"/>
                      <a:pt x="1368" y="4364"/>
                    </a:cubicBezTo>
                    <a:cubicBezTo>
                      <a:pt x="1535" y="4198"/>
                      <a:pt x="1068" y="3164"/>
                      <a:pt x="1068" y="3164"/>
                    </a:cubicBezTo>
                    <a:lnTo>
                      <a:pt x="1068" y="3164"/>
                    </a:lnTo>
                    <a:cubicBezTo>
                      <a:pt x="1068" y="3164"/>
                      <a:pt x="2439" y="3269"/>
                      <a:pt x="2954" y="3269"/>
                    </a:cubicBezTo>
                    <a:cubicBezTo>
                      <a:pt x="3018" y="3269"/>
                      <a:pt x="3069" y="3267"/>
                      <a:pt x="3103" y="3264"/>
                    </a:cubicBezTo>
                    <a:cubicBezTo>
                      <a:pt x="3362" y="3206"/>
                      <a:pt x="4685" y="2430"/>
                      <a:pt x="5068" y="2430"/>
                    </a:cubicBezTo>
                    <a:cubicBezTo>
                      <a:pt x="5129" y="2430"/>
                      <a:pt x="5166" y="2450"/>
                      <a:pt x="5171" y="2496"/>
                    </a:cubicBezTo>
                    <a:cubicBezTo>
                      <a:pt x="5238" y="2863"/>
                      <a:pt x="5004" y="3330"/>
                      <a:pt x="5171" y="3631"/>
                    </a:cubicBezTo>
                    <a:cubicBezTo>
                      <a:pt x="5271" y="3764"/>
                      <a:pt x="5404" y="3897"/>
                      <a:pt x="5571" y="3998"/>
                    </a:cubicBezTo>
                    <a:cubicBezTo>
                      <a:pt x="5671" y="4264"/>
                      <a:pt x="5705" y="4565"/>
                      <a:pt x="5705" y="4898"/>
                    </a:cubicBezTo>
                    <a:cubicBezTo>
                      <a:pt x="5680" y="4973"/>
                      <a:pt x="5744" y="4997"/>
                      <a:pt x="5834" y="4997"/>
                    </a:cubicBezTo>
                    <a:cubicBezTo>
                      <a:pt x="5984" y="4997"/>
                      <a:pt x="6205" y="4932"/>
                      <a:pt x="6205" y="4932"/>
                    </a:cubicBezTo>
                    <a:cubicBezTo>
                      <a:pt x="6138" y="4231"/>
                      <a:pt x="6105" y="3564"/>
                      <a:pt x="6138" y="2897"/>
                    </a:cubicBezTo>
                    <a:cubicBezTo>
                      <a:pt x="6172" y="2196"/>
                      <a:pt x="5304" y="395"/>
                      <a:pt x="4470" y="95"/>
                    </a:cubicBezTo>
                    <a:cubicBezTo>
                      <a:pt x="4259" y="30"/>
                      <a:pt x="3986" y="0"/>
                      <a:pt x="3684" y="0"/>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6"/>
              <p:cNvSpPr/>
              <p:nvPr/>
            </p:nvSpPr>
            <p:spPr>
              <a:xfrm>
                <a:off x="1740290" y="3999585"/>
                <a:ext cx="195727" cy="29374"/>
              </a:xfrm>
              <a:custGeom>
                <a:rect b="b" l="l" r="r" t="t"/>
                <a:pathLst>
                  <a:path extrusionOk="0" h="701" w="4671">
                    <a:moveTo>
                      <a:pt x="101" y="0"/>
                    </a:moveTo>
                    <a:lnTo>
                      <a:pt x="1" y="701"/>
                    </a:lnTo>
                    <a:lnTo>
                      <a:pt x="4671" y="701"/>
                    </a:lnTo>
                    <a:lnTo>
                      <a:pt x="4671" y="234"/>
                    </a:lnTo>
                    <a:lnTo>
                      <a:pt x="4404"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6"/>
              <p:cNvSpPr/>
              <p:nvPr/>
            </p:nvSpPr>
            <p:spPr>
              <a:xfrm>
                <a:off x="2221114" y="3911507"/>
                <a:ext cx="206915" cy="117453"/>
              </a:xfrm>
              <a:custGeom>
                <a:rect b="b" l="l" r="r" t="t"/>
                <a:pathLst>
                  <a:path extrusionOk="0" h="2803" w="4938">
                    <a:moveTo>
                      <a:pt x="2002" y="1"/>
                    </a:moveTo>
                    <a:lnTo>
                      <a:pt x="301" y="67"/>
                    </a:lnTo>
                    <a:lnTo>
                      <a:pt x="1" y="2803"/>
                    </a:lnTo>
                    <a:lnTo>
                      <a:pt x="4938" y="2803"/>
                    </a:lnTo>
                    <a:lnTo>
                      <a:pt x="4938" y="2336"/>
                    </a:lnTo>
                    <a:lnTo>
                      <a:pt x="2002" y="1"/>
                    </a:ln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6"/>
              <p:cNvSpPr/>
              <p:nvPr/>
            </p:nvSpPr>
            <p:spPr>
              <a:xfrm>
                <a:off x="2221114" y="3999585"/>
                <a:ext cx="206915" cy="29374"/>
              </a:xfrm>
              <a:custGeom>
                <a:rect b="b" l="l" r="r" t="t"/>
                <a:pathLst>
                  <a:path extrusionOk="0" h="701" w="4938">
                    <a:moveTo>
                      <a:pt x="67" y="0"/>
                    </a:moveTo>
                    <a:lnTo>
                      <a:pt x="1" y="701"/>
                    </a:lnTo>
                    <a:lnTo>
                      <a:pt x="4938" y="701"/>
                    </a:lnTo>
                    <a:lnTo>
                      <a:pt x="4938" y="234"/>
                    </a:lnTo>
                    <a:lnTo>
                      <a:pt x="4704"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6"/>
              <p:cNvSpPr/>
              <p:nvPr/>
            </p:nvSpPr>
            <p:spPr>
              <a:xfrm>
                <a:off x="1754285" y="2445279"/>
                <a:ext cx="592669" cy="1487245"/>
              </a:xfrm>
              <a:custGeom>
                <a:rect b="b" l="l" r="r" t="t"/>
                <a:pathLst>
                  <a:path extrusionOk="0" h="35493" w="14144">
                    <a:moveTo>
                      <a:pt x="11609" y="1"/>
                    </a:moveTo>
                    <a:cubicBezTo>
                      <a:pt x="10010" y="993"/>
                      <a:pt x="7722" y="1216"/>
                      <a:pt x="5990" y="1216"/>
                    </a:cubicBezTo>
                    <a:cubicBezTo>
                      <a:pt x="4579" y="1216"/>
                      <a:pt x="3536" y="1068"/>
                      <a:pt x="3536" y="1068"/>
                    </a:cubicBezTo>
                    <a:cubicBezTo>
                      <a:pt x="3536" y="1068"/>
                      <a:pt x="3069" y="1869"/>
                      <a:pt x="2702" y="4204"/>
                    </a:cubicBezTo>
                    <a:cubicBezTo>
                      <a:pt x="2335" y="6539"/>
                      <a:pt x="2969" y="19748"/>
                      <a:pt x="2903" y="20682"/>
                    </a:cubicBezTo>
                    <a:cubicBezTo>
                      <a:pt x="2836" y="21650"/>
                      <a:pt x="0" y="35493"/>
                      <a:pt x="0" y="35493"/>
                    </a:cubicBezTo>
                    <a:lnTo>
                      <a:pt x="1735" y="35360"/>
                    </a:lnTo>
                    <a:cubicBezTo>
                      <a:pt x="1735" y="35360"/>
                      <a:pt x="6639" y="22884"/>
                      <a:pt x="6805" y="21783"/>
                    </a:cubicBezTo>
                    <a:cubicBezTo>
                      <a:pt x="6939" y="20682"/>
                      <a:pt x="8106" y="11276"/>
                      <a:pt x="8106" y="11276"/>
                    </a:cubicBezTo>
                    <a:cubicBezTo>
                      <a:pt x="8106" y="11276"/>
                      <a:pt x="9140" y="15078"/>
                      <a:pt x="9574" y="16379"/>
                    </a:cubicBezTo>
                    <a:cubicBezTo>
                      <a:pt x="10008" y="17714"/>
                      <a:pt x="11475" y="35059"/>
                      <a:pt x="11475" y="35059"/>
                    </a:cubicBezTo>
                    <a:lnTo>
                      <a:pt x="13143" y="34993"/>
                    </a:lnTo>
                    <a:cubicBezTo>
                      <a:pt x="13143" y="34993"/>
                      <a:pt x="14144" y="28355"/>
                      <a:pt x="14144" y="25219"/>
                    </a:cubicBezTo>
                    <a:cubicBezTo>
                      <a:pt x="14144" y="22083"/>
                      <a:pt x="13777" y="13477"/>
                      <a:pt x="13343" y="10342"/>
                    </a:cubicBezTo>
                    <a:cubicBezTo>
                      <a:pt x="12910" y="7173"/>
                      <a:pt x="11609" y="1"/>
                      <a:pt x="11609"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6"/>
              <p:cNvSpPr/>
              <p:nvPr/>
            </p:nvSpPr>
            <p:spPr>
              <a:xfrm>
                <a:off x="1659251" y="1898796"/>
                <a:ext cx="457072" cy="700316"/>
              </a:xfrm>
              <a:custGeom>
                <a:rect b="b" l="l" r="r" t="t"/>
                <a:pathLst>
                  <a:path extrusionOk="0" h="16713" w="10908">
                    <a:moveTo>
                      <a:pt x="1268" y="0"/>
                    </a:moveTo>
                    <a:lnTo>
                      <a:pt x="34" y="11575"/>
                    </a:lnTo>
                    <a:cubicBezTo>
                      <a:pt x="0" y="12076"/>
                      <a:pt x="267" y="12509"/>
                      <a:pt x="701" y="12676"/>
                    </a:cubicBezTo>
                    <a:lnTo>
                      <a:pt x="10808" y="16712"/>
                    </a:lnTo>
                    <a:lnTo>
                      <a:pt x="10908" y="15178"/>
                    </a:lnTo>
                    <a:lnTo>
                      <a:pt x="3236" y="10074"/>
                    </a:lnTo>
                    <a:lnTo>
                      <a:pt x="3569" y="7305"/>
                    </a:lnTo>
                    <a:lnTo>
                      <a:pt x="1268" y="0"/>
                    </a:ln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6"/>
              <p:cNvSpPr/>
              <p:nvPr/>
            </p:nvSpPr>
            <p:spPr>
              <a:xfrm>
                <a:off x="2116276" y="2516596"/>
                <a:ext cx="123068" cy="100650"/>
              </a:xfrm>
              <a:custGeom>
                <a:rect b="b" l="l" r="r" t="t"/>
                <a:pathLst>
                  <a:path extrusionOk="0" h="2402" w="2937">
                    <a:moveTo>
                      <a:pt x="1402" y="0"/>
                    </a:moveTo>
                    <a:lnTo>
                      <a:pt x="1" y="434"/>
                    </a:lnTo>
                    <a:lnTo>
                      <a:pt x="1" y="1701"/>
                    </a:lnTo>
                    <a:lnTo>
                      <a:pt x="868" y="2268"/>
                    </a:lnTo>
                    <a:lnTo>
                      <a:pt x="2936" y="2402"/>
                    </a:lnTo>
                    <a:lnTo>
                      <a:pt x="2936" y="867"/>
                    </a:lnTo>
                    <a:lnTo>
                      <a:pt x="1402"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6"/>
              <p:cNvSpPr/>
              <p:nvPr/>
            </p:nvSpPr>
            <p:spPr>
              <a:xfrm>
                <a:off x="2254678" y="1813526"/>
                <a:ext cx="394219" cy="289379"/>
              </a:xfrm>
              <a:custGeom>
                <a:rect b="b" l="l" r="r" t="t"/>
                <a:pathLst>
                  <a:path extrusionOk="0" h="6906" w="9408">
                    <a:moveTo>
                      <a:pt x="434" y="0"/>
                    </a:moveTo>
                    <a:cubicBezTo>
                      <a:pt x="100" y="2035"/>
                      <a:pt x="0" y="5438"/>
                      <a:pt x="0" y="5438"/>
                    </a:cubicBezTo>
                    <a:lnTo>
                      <a:pt x="7272" y="6905"/>
                    </a:lnTo>
                    <a:lnTo>
                      <a:pt x="9407" y="5604"/>
                    </a:lnTo>
                    <a:lnTo>
                      <a:pt x="434" y="0"/>
                    </a:ln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6"/>
              <p:cNvSpPr/>
              <p:nvPr/>
            </p:nvSpPr>
            <p:spPr>
              <a:xfrm>
                <a:off x="2559388" y="2010590"/>
                <a:ext cx="410980" cy="173393"/>
              </a:xfrm>
              <a:custGeom>
                <a:rect b="b" l="l" r="r" t="t"/>
                <a:pathLst>
                  <a:path extrusionOk="0" h="4138" w="9808">
                    <a:moveTo>
                      <a:pt x="667" y="1"/>
                    </a:moveTo>
                    <a:lnTo>
                      <a:pt x="0" y="2202"/>
                    </a:lnTo>
                    <a:cubicBezTo>
                      <a:pt x="1034" y="2769"/>
                      <a:pt x="2135" y="3203"/>
                      <a:pt x="3303" y="3537"/>
                    </a:cubicBezTo>
                    <a:cubicBezTo>
                      <a:pt x="4603" y="3770"/>
                      <a:pt x="9073" y="4137"/>
                      <a:pt x="9073" y="4137"/>
                    </a:cubicBezTo>
                    <a:lnTo>
                      <a:pt x="9807" y="2870"/>
                    </a:lnTo>
                    <a:cubicBezTo>
                      <a:pt x="9807" y="2870"/>
                      <a:pt x="5437" y="1302"/>
                      <a:pt x="3903" y="935"/>
                    </a:cubicBezTo>
                    <a:cubicBezTo>
                      <a:pt x="2369" y="568"/>
                      <a:pt x="667" y="1"/>
                      <a:pt x="667"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6"/>
              <p:cNvSpPr/>
              <p:nvPr/>
            </p:nvSpPr>
            <p:spPr>
              <a:xfrm>
                <a:off x="2559388" y="2010590"/>
                <a:ext cx="410980" cy="173393"/>
              </a:xfrm>
              <a:custGeom>
                <a:rect b="b" l="l" r="r" t="t"/>
                <a:pathLst>
                  <a:path extrusionOk="0" fill="none" h="4138" w="9808">
                    <a:moveTo>
                      <a:pt x="0" y="2202"/>
                    </a:moveTo>
                    <a:cubicBezTo>
                      <a:pt x="1034" y="2769"/>
                      <a:pt x="2135" y="3203"/>
                      <a:pt x="3303" y="3537"/>
                    </a:cubicBezTo>
                    <a:cubicBezTo>
                      <a:pt x="4603" y="3770"/>
                      <a:pt x="9073" y="4137"/>
                      <a:pt x="9073" y="4137"/>
                    </a:cubicBezTo>
                    <a:lnTo>
                      <a:pt x="9807" y="2870"/>
                    </a:lnTo>
                    <a:cubicBezTo>
                      <a:pt x="9807" y="2870"/>
                      <a:pt x="5437" y="1302"/>
                      <a:pt x="3903" y="935"/>
                    </a:cubicBezTo>
                    <a:cubicBezTo>
                      <a:pt x="2369" y="568"/>
                      <a:pt x="667" y="1"/>
                      <a:pt x="667" y="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3" name="Google Shape;1883;p56"/>
            <p:cNvGrpSpPr/>
            <p:nvPr/>
          </p:nvGrpSpPr>
          <p:grpSpPr>
            <a:xfrm rot="-688005">
              <a:off x="1909180" y="1628844"/>
              <a:ext cx="119229" cy="155929"/>
              <a:chOff x="3832075" y="1906800"/>
              <a:chExt cx="104647" cy="136800"/>
            </a:xfrm>
          </p:grpSpPr>
          <p:sp>
            <p:nvSpPr>
              <p:cNvPr id="1884" name="Google Shape;1884;p56"/>
              <p:cNvSpPr/>
              <p:nvPr/>
            </p:nvSpPr>
            <p:spPr>
              <a:xfrm>
                <a:off x="3846250" y="1944325"/>
                <a:ext cx="15025" cy="28375"/>
              </a:xfrm>
              <a:custGeom>
                <a:rect b="b" l="l" r="r" t="t"/>
                <a:pathLst>
                  <a:path extrusionOk="0" h="1135" w="601">
                    <a:moveTo>
                      <a:pt x="301" y="1"/>
                    </a:moveTo>
                    <a:cubicBezTo>
                      <a:pt x="134" y="1"/>
                      <a:pt x="1" y="268"/>
                      <a:pt x="34" y="568"/>
                    </a:cubicBezTo>
                    <a:cubicBezTo>
                      <a:pt x="34" y="868"/>
                      <a:pt x="167" y="1135"/>
                      <a:pt x="334" y="1135"/>
                    </a:cubicBezTo>
                    <a:cubicBezTo>
                      <a:pt x="468" y="1135"/>
                      <a:pt x="601" y="868"/>
                      <a:pt x="601" y="568"/>
                    </a:cubicBezTo>
                    <a:cubicBezTo>
                      <a:pt x="568" y="234"/>
                      <a:pt x="434" y="1"/>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6"/>
              <p:cNvSpPr/>
              <p:nvPr/>
            </p:nvSpPr>
            <p:spPr>
              <a:xfrm>
                <a:off x="3909421" y="1942841"/>
                <a:ext cx="14200" cy="28375"/>
              </a:xfrm>
              <a:custGeom>
                <a:rect b="b" l="l" r="r" t="t"/>
                <a:pathLst>
                  <a:path extrusionOk="0" h="1135" w="568">
                    <a:moveTo>
                      <a:pt x="267" y="0"/>
                    </a:moveTo>
                    <a:cubicBezTo>
                      <a:pt x="101" y="0"/>
                      <a:pt x="0" y="267"/>
                      <a:pt x="0" y="567"/>
                    </a:cubicBezTo>
                    <a:cubicBezTo>
                      <a:pt x="0" y="901"/>
                      <a:pt x="167" y="1134"/>
                      <a:pt x="301" y="1134"/>
                    </a:cubicBezTo>
                    <a:cubicBezTo>
                      <a:pt x="467" y="1134"/>
                      <a:pt x="568" y="868"/>
                      <a:pt x="568" y="567"/>
                    </a:cubicBezTo>
                    <a:cubicBezTo>
                      <a:pt x="568" y="234"/>
                      <a:pt x="434" y="0"/>
                      <a:pt x="2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6"/>
              <p:cNvSpPr/>
              <p:nvPr/>
            </p:nvSpPr>
            <p:spPr>
              <a:xfrm>
                <a:off x="3832075" y="1906800"/>
                <a:ext cx="35050" cy="15875"/>
              </a:xfrm>
              <a:custGeom>
                <a:rect b="b" l="l" r="r" t="t"/>
                <a:pathLst>
                  <a:path extrusionOk="0" fill="none" h="635" w="1402">
                    <a:moveTo>
                      <a:pt x="0" y="635"/>
                    </a:moveTo>
                    <a:cubicBezTo>
                      <a:pt x="301" y="168"/>
                      <a:pt x="901" y="1"/>
                      <a:pt x="1401" y="234"/>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6"/>
              <p:cNvSpPr/>
              <p:nvPr/>
            </p:nvSpPr>
            <p:spPr>
              <a:xfrm rot="-380298">
                <a:off x="3897125" y="1909300"/>
                <a:ext cx="38375" cy="24226"/>
              </a:xfrm>
              <a:custGeom>
                <a:rect b="b" l="l" r="r" t="t"/>
                <a:pathLst>
                  <a:path extrusionOk="0" fill="none" h="969" w="1535">
                    <a:moveTo>
                      <a:pt x="0" y="368"/>
                    </a:moveTo>
                    <a:cubicBezTo>
                      <a:pt x="0" y="368"/>
                      <a:pt x="734" y="1"/>
                      <a:pt x="1535" y="968"/>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6"/>
              <p:cNvSpPr/>
              <p:nvPr/>
            </p:nvSpPr>
            <p:spPr>
              <a:xfrm>
                <a:off x="3849575" y="2035225"/>
                <a:ext cx="44225" cy="8375"/>
              </a:xfrm>
              <a:custGeom>
                <a:rect b="b" l="l" r="r" t="t"/>
                <a:pathLst>
                  <a:path extrusionOk="0" fill="none" h="335" w="1769">
                    <a:moveTo>
                      <a:pt x="1" y="1"/>
                    </a:moveTo>
                    <a:cubicBezTo>
                      <a:pt x="535" y="268"/>
                      <a:pt x="1168" y="334"/>
                      <a:pt x="1769" y="201"/>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6"/>
              <p:cNvSpPr/>
              <p:nvPr/>
            </p:nvSpPr>
            <p:spPr>
              <a:xfrm>
                <a:off x="3870425" y="1937675"/>
                <a:ext cx="30050" cy="75075"/>
              </a:xfrm>
              <a:custGeom>
                <a:rect b="b" l="l" r="r" t="t"/>
                <a:pathLst>
                  <a:path extrusionOk="0" fill="none" h="3003" w="1202">
                    <a:moveTo>
                      <a:pt x="835" y="0"/>
                    </a:moveTo>
                    <a:cubicBezTo>
                      <a:pt x="835" y="0"/>
                      <a:pt x="1202" y="2735"/>
                      <a:pt x="935" y="2869"/>
                    </a:cubicBezTo>
                    <a:cubicBezTo>
                      <a:pt x="635" y="3002"/>
                      <a:pt x="1" y="2669"/>
                      <a:pt x="1" y="2669"/>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90" name="Google Shape;1890;p56"/>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Múltiplos</a:t>
            </a:r>
            <a:r>
              <a:rPr lang="en"/>
              <a:t> </a:t>
            </a:r>
            <a:r>
              <a:rPr lang="en"/>
              <a:t>más</a:t>
            </a:r>
            <a:r>
              <a:rPr lang="en"/>
              <a:t> usados para valorar una empresa en internet</a:t>
            </a:r>
            <a:endParaRPr/>
          </a:p>
        </p:txBody>
      </p:sp>
      <p:sp>
        <p:nvSpPr>
          <p:cNvPr id="1891" name="Google Shape;1891;p56"/>
          <p:cNvSpPr txBox="1"/>
          <p:nvPr>
            <p:ph idx="4294967295" type="subTitle"/>
          </p:nvPr>
        </p:nvSpPr>
        <p:spPr>
          <a:xfrm>
            <a:off x="4724625" y="1889525"/>
            <a:ext cx="3706200" cy="19662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sz="2000"/>
              <a:t>Precio/ventas</a:t>
            </a:r>
            <a:endParaRPr sz="2000"/>
          </a:p>
          <a:p>
            <a:pPr indent="-355600" lvl="0" marL="457200" rtl="0" algn="l">
              <a:spcBef>
                <a:spcPts val="0"/>
              </a:spcBef>
              <a:spcAft>
                <a:spcPts val="0"/>
              </a:spcAft>
              <a:buSzPts val="2000"/>
              <a:buChar char="●"/>
            </a:pPr>
            <a:r>
              <a:rPr lang="en" sz="2000"/>
              <a:t>Precio/suscriptor</a:t>
            </a:r>
            <a:endParaRPr sz="2000"/>
          </a:p>
          <a:p>
            <a:pPr indent="-355600" lvl="0" marL="457200" rtl="0" algn="l">
              <a:spcBef>
                <a:spcPts val="0"/>
              </a:spcBef>
              <a:spcAft>
                <a:spcPts val="0"/>
              </a:spcAft>
              <a:buSzPts val="2000"/>
              <a:buChar char="●"/>
            </a:pPr>
            <a:r>
              <a:rPr lang="en" sz="2000"/>
              <a:t>Precio/paginas visitadas</a:t>
            </a:r>
            <a:endParaRPr sz="2000"/>
          </a:p>
          <a:p>
            <a:pPr indent="-355600" lvl="0" marL="457200" rtl="0" algn="l">
              <a:spcBef>
                <a:spcPts val="0"/>
              </a:spcBef>
              <a:spcAft>
                <a:spcPts val="0"/>
              </a:spcAft>
              <a:buSzPts val="2000"/>
              <a:buChar char="●"/>
            </a:pPr>
            <a:r>
              <a:rPr lang="en" sz="2000"/>
              <a:t>Precio/habitante</a:t>
            </a:r>
            <a:endParaRPr sz="2000"/>
          </a:p>
        </p:txBody>
      </p:sp>
      <p:sp>
        <p:nvSpPr>
          <p:cNvPr id="1892" name="Google Shape;1892;p56"/>
          <p:cNvSpPr/>
          <p:nvPr/>
        </p:nvSpPr>
        <p:spPr>
          <a:xfrm>
            <a:off x="791494" y="1833475"/>
            <a:ext cx="2473831" cy="1884423"/>
          </a:xfrm>
          <a:custGeom>
            <a:rect b="b" l="l" r="r" t="t"/>
            <a:pathLst>
              <a:path extrusionOk="0" h="123185" w="178262">
                <a:moveTo>
                  <a:pt x="108075" y="0"/>
                </a:moveTo>
                <a:cubicBezTo>
                  <a:pt x="97582" y="0"/>
                  <a:pt x="86988" y="3086"/>
                  <a:pt x="77222" y="9963"/>
                </a:cubicBezTo>
                <a:cubicBezTo>
                  <a:pt x="67982" y="16501"/>
                  <a:pt x="61178" y="29210"/>
                  <a:pt x="50337" y="33146"/>
                </a:cubicBezTo>
                <a:cubicBezTo>
                  <a:pt x="38195" y="37549"/>
                  <a:pt x="22583" y="39150"/>
                  <a:pt x="11275" y="58030"/>
                </a:cubicBezTo>
                <a:cubicBezTo>
                  <a:pt x="1" y="76910"/>
                  <a:pt x="4037" y="101161"/>
                  <a:pt x="19114" y="114070"/>
                </a:cubicBezTo>
                <a:cubicBezTo>
                  <a:pt x="24146" y="118388"/>
                  <a:pt x="30439" y="119851"/>
                  <a:pt x="37474" y="119851"/>
                </a:cubicBezTo>
                <a:cubicBezTo>
                  <a:pt x="51473" y="119851"/>
                  <a:pt x="68410" y="114058"/>
                  <a:pt x="84194" y="113437"/>
                </a:cubicBezTo>
                <a:cubicBezTo>
                  <a:pt x="84517" y="113424"/>
                  <a:pt x="84844" y="113418"/>
                  <a:pt x="85176" y="113418"/>
                </a:cubicBezTo>
                <a:cubicBezTo>
                  <a:pt x="98364" y="113418"/>
                  <a:pt x="118794" y="123185"/>
                  <a:pt x="136604" y="123185"/>
                </a:cubicBezTo>
                <a:cubicBezTo>
                  <a:pt x="151348" y="123185"/>
                  <a:pt x="164297" y="116491"/>
                  <a:pt x="169855" y="92021"/>
                </a:cubicBezTo>
                <a:cubicBezTo>
                  <a:pt x="169855" y="92021"/>
                  <a:pt x="178261" y="47623"/>
                  <a:pt x="155412" y="22471"/>
                </a:cubicBezTo>
                <a:cubicBezTo>
                  <a:pt x="142795" y="8583"/>
                  <a:pt x="125576" y="0"/>
                  <a:pt x="108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6"/>
          <p:cNvSpPr/>
          <p:nvPr/>
        </p:nvSpPr>
        <p:spPr>
          <a:xfrm>
            <a:off x="1303675" y="1996209"/>
            <a:ext cx="614812" cy="561274"/>
          </a:xfrm>
          <a:custGeom>
            <a:rect b="b" l="l" r="r" t="t"/>
            <a:pathLst>
              <a:path extrusionOk="0" h="27210" w="33391">
                <a:moveTo>
                  <a:pt x="13304" y="8453"/>
                </a:moveTo>
                <a:cubicBezTo>
                  <a:pt x="13290" y="8496"/>
                  <a:pt x="13255" y="8562"/>
                  <a:pt x="13310" y="8562"/>
                </a:cubicBezTo>
                <a:cubicBezTo>
                  <a:pt x="13354" y="8562"/>
                  <a:pt x="13339" y="8503"/>
                  <a:pt x="13304" y="8453"/>
                </a:cubicBezTo>
                <a:close/>
                <a:moveTo>
                  <a:pt x="18143" y="11204"/>
                </a:moveTo>
                <a:lnTo>
                  <a:pt x="18143" y="11204"/>
                </a:lnTo>
                <a:cubicBezTo>
                  <a:pt x="18119" y="11232"/>
                  <a:pt x="18094" y="11264"/>
                  <a:pt x="18113" y="11264"/>
                </a:cubicBezTo>
                <a:cubicBezTo>
                  <a:pt x="18116" y="11267"/>
                  <a:pt x="18119" y="11269"/>
                  <a:pt x="18121" y="11269"/>
                </a:cubicBezTo>
                <a:cubicBezTo>
                  <a:pt x="18134" y="11269"/>
                  <a:pt x="18140" y="11237"/>
                  <a:pt x="18143" y="11204"/>
                </a:cubicBezTo>
                <a:close/>
                <a:moveTo>
                  <a:pt x="22103" y="15228"/>
                </a:moveTo>
                <a:lnTo>
                  <a:pt x="22103" y="15228"/>
                </a:lnTo>
                <a:cubicBezTo>
                  <a:pt x="22102" y="15228"/>
                  <a:pt x="22097" y="15239"/>
                  <a:pt x="22083" y="15267"/>
                </a:cubicBezTo>
                <a:cubicBezTo>
                  <a:pt x="22084" y="15270"/>
                  <a:pt x="22086" y="15273"/>
                  <a:pt x="22088" y="15275"/>
                </a:cubicBezTo>
                <a:lnTo>
                  <a:pt x="22088" y="15275"/>
                </a:lnTo>
                <a:cubicBezTo>
                  <a:pt x="22091" y="15257"/>
                  <a:pt x="22103" y="15228"/>
                  <a:pt x="22103" y="15228"/>
                </a:cubicBezTo>
                <a:close/>
                <a:moveTo>
                  <a:pt x="22172" y="15214"/>
                </a:moveTo>
                <a:cubicBezTo>
                  <a:pt x="22170" y="15214"/>
                  <a:pt x="22163" y="15220"/>
                  <a:pt x="22149" y="15234"/>
                </a:cubicBezTo>
                <a:cubicBezTo>
                  <a:pt x="22122" y="15268"/>
                  <a:pt x="22106" y="15284"/>
                  <a:pt x="22097" y="15289"/>
                </a:cubicBezTo>
                <a:lnTo>
                  <a:pt x="22097" y="15289"/>
                </a:lnTo>
                <a:cubicBezTo>
                  <a:pt x="22094" y="15284"/>
                  <a:pt x="22091" y="15280"/>
                  <a:pt x="22088" y="15275"/>
                </a:cubicBezTo>
                <a:lnTo>
                  <a:pt x="22088" y="15275"/>
                </a:lnTo>
                <a:cubicBezTo>
                  <a:pt x="22086" y="15284"/>
                  <a:pt x="22087" y="15291"/>
                  <a:pt x="22092" y="15291"/>
                </a:cubicBezTo>
                <a:cubicBezTo>
                  <a:pt x="22093" y="15291"/>
                  <a:pt x="22095" y="15290"/>
                  <a:pt x="22097" y="15289"/>
                </a:cubicBezTo>
                <a:lnTo>
                  <a:pt x="22097" y="15289"/>
                </a:lnTo>
                <a:cubicBezTo>
                  <a:pt x="22100" y="15293"/>
                  <a:pt x="22102" y="15297"/>
                  <a:pt x="22105" y="15301"/>
                </a:cubicBezTo>
                <a:lnTo>
                  <a:pt x="22105" y="15301"/>
                </a:lnTo>
                <a:cubicBezTo>
                  <a:pt x="22142" y="15259"/>
                  <a:pt x="22177" y="15214"/>
                  <a:pt x="22172" y="15214"/>
                </a:cubicBezTo>
                <a:close/>
                <a:moveTo>
                  <a:pt x="9983" y="0"/>
                </a:moveTo>
                <a:cubicBezTo>
                  <a:pt x="8617" y="0"/>
                  <a:pt x="7919" y="1068"/>
                  <a:pt x="8073" y="2391"/>
                </a:cubicBezTo>
                <a:cubicBezTo>
                  <a:pt x="8273" y="4193"/>
                  <a:pt x="9841" y="5060"/>
                  <a:pt x="11208" y="6328"/>
                </a:cubicBezTo>
                <a:cubicBezTo>
                  <a:pt x="11475" y="6561"/>
                  <a:pt x="12743" y="7595"/>
                  <a:pt x="13043" y="8062"/>
                </a:cubicBezTo>
                <a:cubicBezTo>
                  <a:pt x="11909" y="7595"/>
                  <a:pt x="10708" y="7095"/>
                  <a:pt x="9507" y="6728"/>
                </a:cubicBezTo>
                <a:cubicBezTo>
                  <a:pt x="8473" y="5827"/>
                  <a:pt x="7139" y="4760"/>
                  <a:pt x="6105" y="3993"/>
                </a:cubicBezTo>
                <a:cubicBezTo>
                  <a:pt x="5092" y="3272"/>
                  <a:pt x="3714" y="2445"/>
                  <a:pt x="2515" y="2445"/>
                </a:cubicBezTo>
                <a:cubicBezTo>
                  <a:pt x="1937" y="2445"/>
                  <a:pt x="1401" y="2637"/>
                  <a:pt x="968" y="3125"/>
                </a:cubicBezTo>
                <a:cubicBezTo>
                  <a:pt x="0" y="4259"/>
                  <a:pt x="701" y="5394"/>
                  <a:pt x="1802" y="6027"/>
                </a:cubicBezTo>
                <a:cubicBezTo>
                  <a:pt x="2888" y="6659"/>
                  <a:pt x="4090" y="6736"/>
                  <a:pt x="5406" y="6736"/>
                </a:cubicBezTo>
                <a:cubicBezTo>
                  <a:pt x="5827" y="6736"/>
                  <a:pt x="6260" y="6728"/>
                  <a:pt x="6705" y="6728"/>
                </a:cubicBezTo>
                <a:cubicBezTo>
                  <a:pt x="6853" y="6722"/>
                  <a:pt x="7001" y="6719"/>
                  <a:pt x="7151" y="6719"/>
                </a:cubicBezTo>
                <a:cubicBezTo>
                  <a:pt x="7845" y="6719"/>
                  <a:pt x="8554" y="6779"/>
                  <a:pt x="9240" y="6861"/>
                </a:cubicBezTo>
                <a:cubicBezTo>
                  <a:pt x="9340" y="6861"/>
                  <a:pt x="9807" y="7061"/>
                  <a:pt x="9874" y="7061"/>
                </a:cubicBezTo>
                <a:lnTo>
                  <a:pt x="9907" y="7061"/>
                </a:lnTo>
                <a:cubicBezTo>
                  <a:pt x="10775" y="7362"/>
                  <a:pt x="11642" y="7695"/>
                  <a:pt x="12476" y="8062"/>
                </a:cubicBezTo>
                <a:cubicBezTo>
                  <a:pt x="11275" y="7762"/>
                  <a:pt x="9674" y="7495"/>
                  <a:pt x="8506" y="7328"/>
                </a:cubicBezTo>
                <a:cubicBezTo>
                  <a:pt x="8158" y="7286"/>
                  <a:pt x="7772" y="7260"/>
                  <a:pt x="7374" y="7260"/>
                </a:cubicBezTo>
                <a:cubicBezTo>
                  <a:pt x="5600" y="7260"/>
                  <a:pt x="3594" y="7777"/>
                  <a:pt x="3703" y="9630"/>
                </a:cubicBezTo>
                <a:cubicBezTo>
                  <a:pt x="3791" y="11099"/>
                  <a:pt x="5173" y="11378"/>
                  <a:pt x="6413" y="11378"/>
                </a:cubicBezTo>
                <a:cubicBezTo>
                  <a:pt x="6581" y="11378"/>
                  <a:pt x="6746" y="11372"/>
                  <a:pt x="6905" y="11364"/>
                </a:cubicBezTo>
                <a:cubicBezTo>
                  <a:pt x="8573" y="11298"/>
                  <a:pt x="9574" y="10464"/>
                  <a:pt x="11075" y="9496"/>
                </a:cubicBezTo>
                <a:cubicBezTo>
                  <a:pt x="11375" y="9296"/>
                  <a:pt x="12476" y="8462"/>
                  <a:pt x="13076" y="8329"/>
                </a:cubicBezTo>
                <a:cubicBezTo>
                  <a:pt x="13143" y="8362"/>
                  <a:pt x="13210" y="8362"/>
                  <a:pt x="13243" y="8396"/>
                </a:cubicBezTo>
                <a:cubicBezTo>
                  <a:pt x="13265" y="8407"/>
                  <a:pt x="13287" y="8429"/>
                  <a:pt x="13304" y="8453"/>
                </a:cubicBezTo>
                <a:lnTo>
                  <a:pt x="13304" y="8453"/>
                </a:lnTo>
                <a:cubicBezTo>
                  <a:pt x="13308" y="8443"/>
                  <a:pt x="13310" y="8435"/>
                  <a:pt x="13310" y="8429"/>
                </a:cubicBezTo>
                <a:cubicBezTo>
                  <a:pt x="14844" y="9130"/>
                  <a:pt x="16312" y="9930"/>
                  <a:pt x="17746" y="10864"/>
                </a:cubicBezTo>
                <a:cubicBezTo>
                  <a:pt x="17846" y="10931"/>
                  <a:pt x="17946" y="10998"/>
                  <a:pt x="18046" y="11064"/>
                </a:cubicBezTo>
                <a:cubicBezTo>
                  <a:pt x="16612" y="10964"/>
                  <a:pt x="15078" y="10897"/>
                  <a:pt x="13643" y="10897"/>
                </a:cubicBezTo>
                <a:cubicBezTo>
                  <a:pt x="11842" y="10897"/>
                  <a:pt x="8973" y="11665"/>
                  <a:pt x="9440" y="13800"/>
                </a:cubicBezTo>
                <a:cubicBezTo>
                  <a:pt x="9654" y="14941"/>
                  <a:pt x="10546" y="15252"/>
                  <a:pt x="11499" y="15252"/>
                </a:cubicBezTo>
                <a:cubicBezTo>
                  <a:pt x="11884" y="15252"/>
                  <a:pt x="12278" y="15201"/>
                  <a:pt x="12643" y="15134"/>
                </a:cubicBezTo>
                <a:cubicBezTo>
                  <a:pt x="14210" y="14834"/>
                  <a:pt x="15111" y="13866"/>
                  <a:pt x="16345" y="12699"/>
                </a:cubicBezTo>
                <a:cubicBezTo>
                  <a:pt x="16645" y="12365"/>
                  <a:pt x="17513" y="11298"/>
                  <a:pt x="18113" y="11131"/>
                </a:cubicBezTo>
                <a:cubicBezTo>
                  <a:pt x="18113" y="11114"/>
                  <a:pt x="18122" y="11106"/>
                  <a:pt x="18130" y="11106"/>
                </a:cubicBezTo>
                <a:cubicBezTo>
                  <a:pt x="18138" y="11106"/>
                  <a:pt x="18147" y="11114"/>
                  <a:pt x="18147" y="11131"/>
                </a:cubicBezTo>
                <a:cubicBezTo>
                  <a:pt x="18147" y="11131"/>
                  <a:pt x="18147" y="11168"/>
                  <a:pt x="18143" y="11204"/>
                </a:cubicBezTo>
                <a:lnTo>
                  <a:pt x="18143" y="11204"/>
                </a:lnTo>
                <a:cubicBezTo>
                  <a:pt x="18161" y="11183"/>
                  <a:pt x="18180" y="11164"/>
                  <a:pt x="18180" y="11164"/>
                </a:cubicBezTo>
                <a:cubicBezTo>
                  <a:pt x="18914" y="11698"/>
                  <a:pt x="19581" y="12265"/>
                  <a:pt x="20248" y="12899"/>
                </a:cubicBezTo>
                <a:cubicBezTo>
                  <a:pt x="20782" y="13599"/>
                  <a:pt x="21282" y="14367"/>
                  <a:pt x="21749" y="15134"/>
                </a:cubicBezTo>
                <a:cubicBezTo>
                  <a:pt x="20682" y="14734"/>
                  <a:pt x="19581" y="14500"/>
                  <a:pt x="18413" y="14400"/>
                </a:cubicBezTo>
                <a:cubicBezTo>
                  <a:pt x="18197" y="14379"/>
                  <a:pt x="17962" y="14368"/>
                  <a:pt x="17717" y="14368"/>
                </a:cubicBezTo>
                <a:cubicBezTo>
                  <a:pt x="16005" y="14368"/>
                  <a:pt x="13802" y="14930"/>
                  <a:pt x="13743" y="16768"/>
                </a:cubicBezTo>
                <a:cubicBezTo>
                  <a:pt x="13682" y="18176"/>
                  <a:pt x="14912" y="18545"/>
                  <a:pt x="16042" y="18545"/>
                </a:cubicBezTo>
                <a:cubicBezTo>
                  <a:pt x="16145" y="18545"/>
                  <a:pt x="16246" y="18542"/>
                  <a:pt x="16345" y="18536"/>
                </a:cubicBezTo>
                <a:cubicBezTo>
                  <a:pt x="17880" y="18436"/>
                  <a:pt x="18847" y="17536"/>
                  <a:pt x="20115" y="16568"/>
                </a:cubicBezTo>
                <a:cubicBezTo>
                  <a:pt x="20415" y="16368"/>
                  <a:pt x="21382" y="15467"/>
                  <a:pt x="21883" y="15301"/>
                </a:cubicBezTo>
                <a:cubicBezTo>
                  <a:pt x="22650" y="16435"/>
                  <a:pt x="23317" y="17636"/>
                  <a:pt x="24117" y="18736"/>
                </a:cubicBezTo>
                <a:cubicBezTo>
                  <a:pt x="23017" y="18503"/>
                  <a:pt x="21883" y="18403"/>
                  <a:pt x="20748" y="18403"/>
                </a:cubicBezTo>
                <a:cubicBezTo>
                  <a:pt x="19081" y="18503"/>
                  <a:pt x="16846" y="19604"/>
                  <a:pt x="16979" y="21538"/>
                </a:cubicBezTo>
                <a:cubicBezTo>
                  <a:pt x="17056" y="22643"/>
                  <a:pt x="17826" y="23036"/>
                  <a:pt x="18694" y="23036"/>
                </a:cubicBezTo>
                <a:cubicBezTo>
                  <a:pt x="18953" y="23036"/>
                  <a:pt x="19220" y="23001"/>
                  <a:pt x="19481" y="22939"/>
                </a:cubicBezTo>
                <a:cubicBezTo>
                  <a:pt x="20949" y="22573"/>
                  <a:pt x="21616" y="21605"/>
                  <a:pt x="22616" y="20404"/>
                </a:cubicBezTo>
                <a:cubicBezTo>
                  <a:pt x="22850" y="20137"/>
                  <a:pt x="23617" y="18970"/>
                  <a:pt x="24151" y="18803"/>
                </a:cubicBezTo>
                <a:cubicBezTo>
                  <a:pt x="25118" y="20104"/>
                  <a:pt x="26019" y="21305"/>
                  <a:pt x="27386" y="22172"/>
                </a:cubicBezTo>
                <a:cubicBezTo>
                  <a:pt x="27353" y="22206"/>
                  <a:pt x="27353" y="22206"/>
                  <a:pt x="27353" y="22206"/>
                </a:cubicBezTo>
                <a:cubicBezTo>
                  <a:pt x="27353" y="22213"/>
                  <a:pt x="27356" y="22215"/>
                  <a:pt x="27360" y="22215"/>
                </a:cubicBezTo>
                <a:cubicBezTo>
                  <a:pt x="27372" y="22215"/>
                  <a:pt x="27395" y="22196"/>
                  <a:pt x="27396" y="22196"/>
                </a:cubicBezTo>
                <a:lnTo>
                  <a:pt x="27396" y="22196"/>
                </a:lnTo>
                <a:cubicBezTo>
                  <a:pt x="27396" y="22196"/>
                  <a:pt x="27393" y="22199"/>
                  <a:pt x="27386" y="22206"/>
                </a:cubicBezTo>
                <a:cubicBezTo>
                  <a:pt x="27353" y="22206"/>
                  <a:pt x="27553" y="22239"/>
                  <a:pt x="27453" y="22239"/>
                </a:cubicBezTo>
                <a:cubicBezTo>
                  <a:pt x="26252" y="22472"/>
                  <a:pt x="25252" y="22339"/>
                  <a:pt x="23917" y="22539"/>
                </a:cubicBezTo>
                <a:cubicBezTo>
                  <a:pt x="22316" y="22806"/>
                  <a:pt x="20315" y="24140"/>
                  <a:pt x="20715" y="26042"/>
                </a:cubicBezTo>
                <a:cubicBezTo>
                  <a:pt x="20900" y="26903"/>
                  <a:pt x="21538" y="27209"/>
                  <a:pt x="22242" y="27209"/>
                </a:cubicBezTo>
                <a:cubicBezTo>
                  <a:pt x="22684" y="27209"/>
                  <a:pt x="23152" y="27089"/>
                  <a:pt x="23550" y="26909"/>
                </a:cubicBezTo>
                <a:cubicBezTo>
                  <a:pt x="24885" y="26309"/>
                  <a:pt x="25418" y="25341"/>
                  <a:pt x="26219" y="24040"/>
                </a:cubicBezTo>
                <a:cubicBezTo>
                  <a:pt x="26419" y="23707"/>
                  <a:pt x="26986" y="22506"/>
                  <a:pt x="27487" y="22272"/>
                </a:cubicBezTo>
                <a:cubicBezTo>
                  <a:pt x="29288" y="23173"/>
                  <a:pt x="31223" y="23807"/>
                  <a:pt x="33191" y="24207"/>
                </a:cubicBezTo>
                <a:cubicBezTo>
                  <a:pt x="33191" y="24140"/>
                  <a:pt x="33224" y="24074"/>
                  <a:pt x="33224" y="24040"/>
                </a:cubicBezTo>
                <a:cubicBezTo>
                  <a:pt x="31256" y="23640"/>
                  <a:pt x="29355" y="22973"/>
                  <a:pt x="27587" y="22072"/>
                </a:cubicBezTo>
                <a:cubicBezTo>
                  <a:pt x="28621" y="21438"/>
                  <a:pt x="29588" y="20738"/>
                  <a:pt x="30555" y="20004"/>
                </a:cubicBezTo>
                <a:cubicBezTo>
                  <a:pt x="31923" y="18803"/>
                  <a:pt x="33391" y="16602"/>
                  <a:pt x="32157" y="14867"/>
                </a:cubicBezTo>
                <a:cubicBezTo>
                  <a:pt x="31776" y="14351"/>
                  <a:pt x="31335" y="14139"/>
                  <a:pt x="30891" y="14139"/>
                </a:cubicBezTo>
                <a:cubicBezTo>
                  <a:pt x="30246" y="14139"/>
                  <a:pt x="29596" y="14588"/>
                  <a:pt x="29121" y="15201"/>
                </a:cubicBezTo>
                <a:cubicBezTo>
                  <a:pt x="28087" y="16535"/>
                  <a:pt x="28054" y="18003"/>
                  <a:pt x="27820" y="19737"/>
                </a:cubicBezTo>
                <a:cubicBezTo>
                  <a:pt x="27787" y="20137"/>
                  <a:pt x="27753" y="21505"/>
                  <a:pt x="27487" y="22005"/>
                </a:cubicBezTo>
                <a:cubicBezTo>
                  <a:pt x="26119" y="21205"/>
                  <a:pt x="25218" y="19937"/>
                  <a:pt x="24318" y="18670"/>
                </a:cubicBezTo>
                <a:cubicBezTo>
                  <a:pt x="25318" y="18069"/>
                  <a:pt x="26286" y="17369"/>
                  <a:pt x="27220" y="16635"/>
                </a:cubicBezTo>
                <a:cubicBezTo>
                  <a:pt x="28587" y="15467"/>
                  <a:pt x="29922" y="13166"/>
                  <a:pt x="28654" y="11465"/>
                </a:cubicBezTo>
                <a:cubicBezTo>
                  <a:pt x="28266" y="10919"/>
                  <a:pt x="27798" y="10688"/>
                  <a:pt x="27329" y="10688"/>
                </a:cubicBezTo>
                <a:cubicBezTo>
                  <a:pt x="26709" y="10688"/>
                  <a:pt x="26089" y="11090"/>
                  <a:pt x="25652" y="11698"/>
                </a:cubicBezTo>
                <a:cubicBezTo>
                  <a:pt x="24718" y="13032"/>
                  <a:pt x="24851" y="14367"/>
                  <a:pt x="24651" y="16068"/>
                </a:cubicBezTo>
                <a:cubicBezTo>
                  <a:pt x="24584" y="16502"/>
                  <a:pt x="24584" y="18069"/>
                  <a:pt x="24251" y="18603"/>
                </a:cubicBezTo>
                <a:cubicBezTo>
                  <a:pt x="23524" y="17546"/>
                  <a:pt x="22831" y="16392"/>
                  <a:pt x="22105" y="15301"/>
                </a:cubicBezTo>
                <a:lnTo>
                  <a:pt x="22105" y="15301"/>
                </a:lnTo>
                <a:cubicBezTo>
                  <a:pt x="22072" y="15338"/>
                  <a:pt x="22038" y="15373"/>
                  <a:pt x="22027" y="15373"/>
                </a:cubicBezTo>
                <a:cubicBezTo>
                  <a:pt x="22013" y="15373"/>
                  <a:pt x="22044" y="15309"/>
                  <a:pt x="22183" y="15101"/>
                </a:cubicBezTo>
                <a:cubicBezTo>
                  <a:pt x="22950" y="14133"/>
                  <a:pt x="23650" y="13099"/>
                  <a:pt x="24284" y="12065"/>
                </a:cubicBezTo>
                <a:cubicBezTo>
                  <a:pt x="24985" y="10731"/>
                  <a:pt x="25418" y="7795"/>
                  <a:pt x="23484" y="6795"/>
                </a:cubicBezTo>
                <a:cubicBezTo>
                  <a:pt x="23114" y="6610"/>
                  <a:pt x="22770" y="6527"/>
                  <a:pt x="22459" y="6527"/>
                </a:cubicBezTo>
                <a:cubicBezTo>
                  <a:pt x="21534" y="6527"/>
                  <a:pt x="20898" y="7264"/>
                  <a:pt x="20748" y="8262"/>
                </a:cubicBezTo>
                <a:cubicBezTo>
                  <a:pt x="20515" y="9963"/>
                  <a:pt x="21315" y="10964"/>
                  <a:pt x="21782" y="12632"/>
                </a:cubicBezTo>
                <a:cubicBezTo>
                  <a:pt x="21883" y="13099"/>
                  <a:pt x="22383" y="14600"/>
                  <a:pt x="22049" y="15234"/>
                </a:cubicBezTo>
                <a:cubicBezTo>
                  <a:pt x="21482" y="14433"/>
                  <a:pt x="20982" y="13466"/>
                  <a:pt x="20381" y="12766"/>
                </a:cubicBezTo>
                <a:cubicBezTo>
                  <a:pt x="19781" y="12032"/>
                  <a:pt x="18980" y="11565"/>
                  <a:pt x="18313" y="10998"/>
                </a:cubicBezTo>
                <a:cubicBezTo>
                  <a:pt x="18914" y="9863"/>
                  <a:pt x="19347" y="9263"/>
                  <a:pt x="19814" y="7962"/>
                </a:cubicBezTo>
                <a:cubicBezTo>
                  <a:pt x="20482" y="6127"/>
                  <a:pt x="20115" y="3659"/>
                  <a:pt x="18080" y="2792"/>
                </a:cubicBezTo>
                <a:cubicBezTo>
                  <a:pt x="17740" y="2641"/>
                  <a:pt x="17417" y="2572"/>
                  <a:pt x="17119" y="2572"/>
                </a:cubicBezTo>
                <a:cubicBezTo>
                  <a:pt x="16103" y="2572"/>
                  <a:pt x="15381" y="3376"/>
                  <a:pt x="15278" y="4460"/>
                </a:cubicBezTo>
                <a:cubicBezTo>
                  <a:pt x="15078" y="6227"/>
                  <a:pt x="16112" y="7262"/>
                  <a:pt x="16979" y="8829"/>
                </a:cubicBezTo>
                <a:cubicBezTo>
                  <a:pt x="17179" y="9163"/>
                  <a:pt x="17980" y="10297"/>
                  <a:pt x="18080" y="10831"/>
                </a:cubicBezTo>
                <a:cubicBezTo>
                  <a:pt x="18013" y="10764"/>
                  <a:pt x="17946" y="10731"/>
                  <a:pt x="17880" y="10664"/>
                </a:cubicBezTo>
                <a:cubicBezTo>
                  <a:pt x="16412" y="9730"/>
                  <a:pt x="14911" y="8896"/>
                  <a:pt x="13343" y="8196"/>
                </a:cubicBezTo>
                <a:cubicBezTo>
                  <a:pt x="13510" y="7061"/>
                  <a:pt x="13610" y="5894"/>
                  <a:pt x="13643" y="4726"/>
                </a:cubicBezTo>
                <a:cubicBezTo>
                  <a:pt x="13643" y="2758"/>
                  <a:pt x="12543" y="323"/>
                  <a:pt x="10341" y="23"/>
                </a:cubicBezTo>
                <a:cubicBezTo>
                  <a:pt x="10217" y="8"/>
                  <a:pt x="10098" y="0"/>
                  <a:pt x="99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6"/>
          <p:cNvSpPr/>
          <p:nvPr/>
        </p:nvSpPr>
        <p:spPr>
          <a:xfrm>
            <a:off x="1270498" y="2837739"/>
            <a:ext cx="424560" cy="502471"/>
          </a:xfrm>
          <a:custGeom>
            <a:rect b="b" l="l" r="r" t="t"/>
            <a:pathLst>
              <a:path extrusionOk="0" h="30550" w="28921">
                <a:moveTo>
                  <a:pt x="16514" y="16721"/>
                </a:moveTo>
                <a:cubicBezTo>
                  <a:pt x="16513" y="16721"/>
                  <a:pt x="16512" y="16723"/>
                  <a:pt x="16512" y="16727"/>
                </a:cubicBezTo>
                <a:cubicBezTo>
                  <a:pt x="16495" y="16744"/>
                  <a:pt x="16522" y="16761"/>
                  <a:pt x="16556" y="16774"/>
                </a:cubicBezTo>
                <a:lnTo>
                  <a:pt x="16556" y="16774"/>
                </a:lnTo>
                <a:cubicBezTo>
                  <a:pt x="16537" y="16747"/>
                  <a:pt x="16520" y="16721"/>
                  <a:pt x="16514" y="16721"/>
                </a:cubicBezTo>
                <a:close/>
                <a:moveTo>
                  <a:pt x="18124" y="19524"/>
                </a:moveTo>
                <a:cubicBezTo>
                  <a:pt x="16995" y="19524"/>
                  <a:pt x="16052" y="19990"/>
                  <a:pt x="14711" y="20196"/>
                </a:cubicBezTo>
                <a:cubicBezTo>
                  <a:pt x="14413" y="20239"/>
                  <a:pt x="13667" y="20390"/>
                  <a:pt x="13019" y="20390"/>
                </a:cubicBezTo>
                <a:cubicBezTo>
                  <a:pt x="12679" y="20390"/>
                  <a:pt x="12365" y="20348"/>
                  <a:pt x="12158" y="20227"/>
                </a:cubicBezTo>
                <a:lnTo>
                  <a:pt x="12158" y="20227"/>
                </a:lnTo>
                <a:cubicBezTo>
                  <a:pt x="12183" y="20247"/>
                  <a:pt x="12211" y="20270"/>
                  <a:pt x="12242" y="20296"/>
                </a:cubicBezTo>
                <a:cubicBezTo>
                  <a:pt x="13110" y="21163"/>
                  <a:pt x="14044" y="21997"/>
                  <a:pt x="15011" y="22731"/>
                </a:cubicBezTo>
                <a:cubicBezTo>
                  <a:pt x="15690" y="23208"/>
                  <a:pt x="16864" y="23655"/>
                  <a:pt x="17988" y="23655"/>
                </a:cubicBezTo>
                <a:cubicBezTo>
                  <a:pt x="18907" y="23655"/>
                  <a:pt x="19793" y="23356"/>
                  <a:pt x="20348" y="22531"/>
                </a:cubicBezTo>
                <a:cubicBezTo>
                  <a:pt x="21249" y="21197"/>
                  <a:pt x="20482" y="20029"/>
                  <a:pt x="19181" y="19662"/>
                </a:cubicBezTo>
                <a:cubicBezTo>
                  <a:pt x="18803" y="19564"/>
                  <a:pt x="18455" y="19524"/>
                  <a:pt x="18124" y="19524"/>
                </a:cubicBezTo>
                <a:close/>
                <a:moveTo>
                  <a:pt x="25311" y="0"/>
                </a:moveTo>
                <a:cubicBezTo>
                  <a:pt x="24649" y="0"/>
                  <a:pt x="24004" y="456"/>
                  <a:pt x="23550" y="1116"/>
                </a:cubicBezTo>
                <a:cubicBezTo>
                  <a:pt x="22550" y="2417"/>
                  <a:pt x="22516" y="4051"/>
                  <a:pt x="22283" y="5886"/>
                </a:cubicBezTo>
                <a:cubicBezTo>
                  <a:pt x="22216" y="6720"/>
                  <a:pt x="22049" y="7587"/>
                  <a:pt x="21883" y="8421"/>
                </a:cubicBezTo>
                <a:cubicBezTo>
                  <a:pt x="21849" y="8488"/>
                  <a:pt x="21616" y="8921"/>
                  <a:pt x="21616" y="9021"/>
                </a:cubicBezTo>
                <a:cubicBezTo>
                  <a:pt x="21605" y="9044"/>
                  <a:pt x="21597" y="9051"/>
                  <a:pt x="21592" y="9051"/>
                </a:cubicBezTo>
                <a:cubicBezTo>
                  <a:pt x="21582" y="9051"/>
                  <a:pt x="21582" y="9021"/>
                  <a:pt x="21582" y="9021"/>
                </a:cubicBezTo>
                <a:cubicBezTo>
                  <a:pt x="21182" y="9855"/>
                  <a:pt x="20748" y="10689"/>
                  <a:pt x="20315" y="11490"/>
                </a:cubicBezTo>
                <a:cubicBezTo>
                  <a:pt x="20715" y="10322"/>
                  <a:pt x="21182" y="8754"/>
                  <a:pt x="21449" y="7620"/>
                </a:cubicBezTo>
                <a:cubicBezTo>
                  <a:pt x="21916" y="5752"/>
                  <a:pt x="21983" y="2717"/>
                  <a:pt x="19714" y="2617"/>
                </a:cubicBezTo>
                <a:cubicBezTo>
                  <a:pt x="19668" y="2614"/>
                  <a:pt x="19623" y="2613"/>
                  <a:pt x="19579" y="2613"/>
                </a:cubicBezTo>
                <a:cubicBezTo>
                  <a:pt x="18028" y="2613"/>
                  <a:pt x="17711" y="4287"/>
                  <a:pt x="17646" y="5552"/>
                </a:cubicBezTo>
                <a:cubicBezTo>
                  <a:pt x="17546" y="7253"/>
                  <a:pt x="18213" y="8354"/>
                  <a:pt x="19047" y="9922"/>
                </a:cubicBezTo>
                <a:cubicBezTo>
                  <a:pt x="19214" y="10289"/>
                  <a:pt x="19914" y="11456"/>
                  <a:pt x="19981" y="12057"/>
                </a:cubicBezTo>
                <a:cubicBezTo>
                  <a:pt x="19948" y="12090"/>
                  <a:pt x="19948" y="12157"/>
                  <a:pt x="19881" y="12224"/>
                </a:cubicBezTo>
                <a:cubicBezTo>
                  <a:pt x="19881" y="12224"/>
                  <a:pt x="19855" y="12234"/>
                  <a:pt x="19824" y="12243"/>
                </a:cubicBezTo>
                <a:lnTo>
                  <a:pt x="19824" y="12243"/>
                </a:lnTo>
                <a:cubicBezTo>
                  <a:pt x="19801" y="12230"/>
                  <a:pt x="19767" y="12214"/>
                  <a:pt x="19741" y="12214"/>
                </a:cubicBezTo>
                <a:cubicBezTo>
                  <a:pt x="19730" y="12214"/>
                  <a:pt x="19721" y="12217"/>
                  <a:pt x="19714" y="12224"/>
                </a:cubicBezTo>
                <a:cubicBezTo>
                  <a:pt x="19714" y="12246"/>
                  <a:pt x="19733" y="12253"/>
                  <a:pt x="19758" y="12253"/>
                </a:cubicBezTo>
                <a:cubicBezTo>
                  <a:pt x="19778" y="12253"/>
                  <a:pt x="19802" y="12248"/>
                  <a:pt x="19824" y="12243"/>
                </a:cubicBezTo>
                <a:lnTo>
                  <a:pt x="19824" y="12243"/>
                </a:lnTo>
                <a:cubicBezTo>
                  <a:pt x="19838" y="12250"/>
                  <a:pt x="19848" y="12257"/>
                  <a:pt x="19848" y="12257"/>
                </a:cubicBezTo>
                <a:cubicBezTo>
                  <a:pt x="18980" y="13725"/>
                  <a:pt x="18013" y="15092"/>
                  <a:pt x="16946" y="16393"/>
                </a:cubicBezTo>
                <a:cubicBezTo>
                  <a:pt x="16879" y="16493"/>
                  <a:pt x="16779" y="16593"/>
                  <a:pt x="16679" y="16693"/>
                </a:cubicBezTo>
                <a:cubicBezTo>
                  <a:pt x="16946" y="15259"/>
                  <a:pt x="17213" y="13758"/>
                  <a:pt x="17379" y="12357"/>
                </a:cubicBezTo>
                <a:cubicBezTo>
                  <a:pt x="17573" y="10615"/>
                  <a:pt x="17173" y="7811"/>
                  <a:pt x="15154" y="7811"/>
                </a:cubicBezTo>
                <a:cubicBezTo>
                  <a:pt x="15086" y="7811"/>
                  <a:pt x="15016" y="7814"/>
                  <a:pt x="14944" y="7820"/>
                </a:cubicBezTo>
                <a:cubicBezTo>
                  <a:pt x="13343" y="7954"/>
                  <a:pt x="13176" y="9588"/>
                  <a:pt x="13276" y="10856"/>
                </a:cubicBezTo>
                <a:cubicBezTo>
                  <a:pt x="13410" y="12457"/>
                  <a:pt x="14277" y="13458"/>
                  <a:pt x="15311" y="14792"/>
                </a:cubicBezTo>
                <a:cubicBezTo>
                  <a:pt x="15545" y="15126"/>
                  <a:pt x="16545" y="16126"/>
                  <a:pt x="16645" y="16727"/>
                </a:cubicBezTo>
                <a:cubicBezTo>
                  <a:pt x="16645" y="16760"/>
                  <a:pt x="16645" y="16760"/>
                  <a:pt x="16645" y="16794"/>
                </a:cubicBezTo>
                <a:cubicBezTo>
                  <a:pt x="16629" y="16794"/>
                  <a:pt x="16589" y="16786"/>
                  <a:pt x="16556" y="16774"/>
                </a:cubicBezTo>
                <a:lnTo>
                  <a:pt x="16556" y="16774"/>
                </a:lnTo>
                <a:cubicBezTo>
                  <a:pt x="16576" y="16800"/>
                  <a:pt x="16597" y="16827"/>
                  <a:pt x="16612" y="16827"/>
                </a:cubicBezTo>
                <a:cubicBezTo>
                  <a:pt x="16012" y="17461"/>
                  <a:pt x="15345" y="18094"/>
                  <a:pt x="14644" y="18662"/>
                </a:cubicBezTo>
                <a:cubicBezTo>
                  <a:pt x="13877" y="19129"/>
                  <a:pt x="13076" y="19529"/>
                  <a:pt x="12242" y="19896"/>
                </a:cubicBezTo>
                <a:cubicBezTo>
                  <a:pt x="12776" y="18862"/>
                  <a:pt x="13143" y="17761"/>
                  <a:pt x="13376" y="16660"/>
                </a:cubicBezTo>
                <a:cubicBezTo>
                  <a:pt x="13710" y="14959"/>
                  <a:pt x="13610" y="12057"/>
                  <a:pt x="11542" y="11723"/>
                </a:cubicBezTo>
                <a:cubicBezTo>
                  <a:pt x="11428" y="11706"/>
                  <a:pt x="11319" y="11698"/>
                  <a:pt x="11216" y="11698"/>
                </a:cubicBezTo>
                <a:cubicBezTo>
                  <a:pt x="9940" y="11698"/>
                  <a:pt x="9538" y="12983"/>
                  <a:pt x="9507" y="14125"/>
                </a:cubicBezTo>
                <a:cubicBezTo>
                  <a:pt x="9407" y="15659"/>
                  <a:pt x="10174" y="16693"/>
                  <a:pt x="11008" y="18094"/>
                </a:cubicBezTo>
                <a:cubicBezTo>
                  <a:pt x="11208" y="18395"/>
                  <a:pt x="11975" y="19462"/>
                  <a:pt x="12076" y="19963"/>
                </a:cubicBezTo>
                <a:cubicBezTo>
                  <a:pt x="10875" y="20596"/>
                  <a:pt x="9607" y="21163"/>
                  <a:pt x="8406" y="21831"/>
                </a:cubicBezTo>
                <a:cubicBezTo>
                  <a:pt x="8773" y="20730"/>
                  <a:pt x="9007" y="19629"/>
                  <a:pt x="9107" y="18495"/>
                </a:cubicBezTo>
                <a:cubicBezTo>
                  <a:pt x="9207" y="16827"/>
                  <a:pt x="8373" y="14492"/>
                  <a:pt x="6438" y="14392"/>
                </a:cubicBezTo>
                <a:cubicBezTo>
                  <a:pt x="6401" y="14390"/>
                  <a:pt x="6364" y="14389"/>
                  <a:pt x="6328" y="14389"/>
                </a:cubicBezTo>
                <a:cubicBezTo>
                  <a:pt x="4983" y="14389"/>
                  <a:pt x="4608" y="15590"/>
                  <a:pt x="4770" y="16727"/>
                </a:cubicBezTo>
                <a:cubicBezTo>
                  <a:pt x="4970" y="18195"/>
                  <a:pt x="5871" y="18995"/>
                  <a:pt x="6939" y="20129"/>
                </a:cubicBezTo>
                <a:cubicBezTo>
                  <a:pt x="7172" y="20396"/>
                  <a:pt x="8239" y="21297"/>
                  <a:pt x="8340" y="21831"/>
                </a:cubicBezTo>
                <a:cubicBezTo>
                  <a:pt x="6972" y="22664"/>
                  <a:pt x="5638" y="23432"/>
                  <a:pt x="4637" y="24666"/>
                </a:cubicBezTo>
                <a:cubicBezTo>
                  <a:pt x="4637" y="24666"/>
                  <a:pt x="4604" y="24633"/>
                  <a:pt x="4604" y="24633"/>
                </a:cubicBezTo>
                <a:cubicBezTo>
                  <a:pt x="4577" y="24633"/>
                  <a:pt x="4614" y="24675"/>
                  <a:pt x="4613" y="24675"/>
                </a:cubicBezTo>
                <a:cubicBezTo>
                  <a:pt x="4613" y="24675"/>
                  <a:pt x="4610" y="24673"/>
                  <a:pt x="4604" y="24666"/>
                </a:cubicBezTo>
                <a:cubicBezTo>
                  <a:pt x="4604" y="24666"/>
                  <a:pt x="4584" y="24765"/>
                  <a:pt x="4575" y="24765"/>
                </a:cubicBezTo>
                <a:cubicBezTo>
                  <a:pt x="4572" y="24765"/>
                  <a:pt x="4570" y="24756"/>
                  <a:pt x="4570" y="24733"/>
                </a:cubicBezTo>
                <a:cubicBezTo>
                  <a:pt x="4470" y="23532"/>
                  <a:pt x="4704" y="22564"/>
                  <a:pt x="4637" y="21197"/>
                </a:cubicBezTo>
                <a:cubicBezTo>
                  <a:pt x="4605" y="19634"/>
                  <a:pt x="3567" y="17614"/>
                  <a:pt x="1786" y="17614"/>
                </a:cubicBezTo>
                <a:cubicBezTo>
                  <a:pt x="1704" y="17614"/>
                  <a:pt x="1620" y="17619"/>
                  <a:pt x="1535" y="17627"/>
                </a:cubicBezTo>
                <a:cubicBezTo>
                  <a:pt x="100" y="17761"/>
                  <a:pt x="0" y="19229"/>
                  <a:pt x="367" y="20363"/>
                </a:cubicBezTo>
                <a:cubicBezTo>
                  <a:pt x="834" y="21730"/>
                  <a:pt x="1701" y="22364"/>
                  <a:pt x="2902" y="23298"/>
                </a:cubicBezTo>
                <a:cubicBezTo>
                  <a:pt x="3236" y="23532"/>
                  <a:pt x="4337" y="24232"/>
                  <a:pt x="4537" y="24766"/>
                </a:cubicBezTo>
                <a:cubicBezTo>
                  <a:pt x="3436" y="26467"/>
                  <a:pt x="2569" y="28268"/>
                  <a:pt x="1968" y="30203"/>
                </a:cubicBezTo>
                <a:lnTo>
                  <a:pt x="2135" y="30270"/>
                </a:lnTo>
                <a:cubicBezTo>
                  <a:pt x="2736" y="28335"/>
                  <a:pt x="3603" y="26534"/>
                  <a:pt x="4704" y="24866"/>
                </a:cubicBezTo>
                <a:cubicBezTo>
                  <a:pt x="5237" y="25967"/>
                  <a:pt x="5804" y="27034"/>
                  <a:pt x="6472" y="28068"/>
                </a:cubicBezTo>
                <a:cubicBezTo>
                  <a:pt x="7287" y="29226"/>
                  <a:pt x="8705" y="30550"/>
                  <a:pt x="10184" y="30550"/>
                </a:cubicBezTo>
                <a:cubicBezTo>
                  <a:pt x="10580" y="30550"/>
                  <a:pt x="10981" y="30455"/>
                  <a:pt x="11375" y="30237"/>
                </a:cubicBezTo>
                <a:cubicBezTo>
                  <a:pt x="12743" y="29469"/>
                  <a:pt x="12342" y="28068"/>
                  <a:pt x="11375" y="27168"/>
                </a:cubicBezTo>
                <a:cubicBezTo>
                  <a:pt x="10174" y="26000"/>
                  <a:pt x="8706" y="25800"/>
                  <a:pt x="7005" y="25400"/>
                </a:cubicBezTo>
                <a:cubicBezTo>
                  <a:pt x="6638" y="25300"/>
                  <a:pt x="5271" y="25100"/>
                  <a:pt x="4804" y="24799"/>
                </a:cubicBezTo>
                <a:cubicBezTo>
                  <a:pt x="5738" y="23532"/>
                  <a:pt x="7105" y="22765"/>
                  <a:pt x="8473" y="21997"/>
                </a:cubicBezTo>
                <a:cubicBezTo>
                  <a:pt x="8973" y="23065"/>
                  <a:pt x="9540" y="24132"/>
                  <a:pt x="10174" y="25133"/>
                </a:cubicBezTo>
                <a:cubicBezTo>
                  <a:pt x="10950" y="26297"/>
                  <a:pt x="12408" y="27501"/>
                  <a:pt x="13879" y="27501"/>
                </a:cubicBezTo>
                <a:cubicBezTo>
                  <a:pt x="14305" y="27501"/>
                  <a:pt x="14732" y="27400"/>
                  <a:pt x="15144" y="27168"/>
                </a:cubicBezTo>
                <a:cubicBezTo>
                  <a:pt x="16512" y="26400"/>
                  <a:pt x="16245" y="24999"/>
                  <a:pt x="15244" y="24132"/>
                </a:cubicBezTo>
                <a:cubicBezTo>
                  <a:pt x="14044" y="23065"/>
                  <a:pt x="12709" y="23031"/>
                  <a:pt x="11008" y="22631"/>
                </a:cubicBezTo>
                <a:cubicBezTo>
                  <a:pt x="10608" y="22531"/>
                  <a:pt x="9040" y="22364"/>
                  <a:pt x="8540" y="21964"/>
                </a:cubicBezTo>
                <a:cubicBezTo>
                  <a:pt x="9654" y="21341"/>
                  <a:pt x="10898" y="20815"/>
                  <a:pt x="12048" y="20195"/>
                </a:cubicBezTo>
                <a:lnTo>
                  <a:pt x="12048" y="20195"/>
                </a:lnTo>
                <a:cubicBezTo>
                  <a:pt x="12053" y="20200"/>
                  <a:pt x="12057" y="20205"/>
                  <a:pt x="12061" y="20210"/>
                </a:cubicBezTo>
                <a:lnTo>
                  <a:pt x="12061" y="20210"/>
                </a:lnTo>
                <a:cubicBezTo>
                  <a:pt x="12056" y="20208"/>
                  <a:pt x="12052" y="20207"/>
                  <a:pt x="12050" y="20207"/>
                </a:cubicBezTo>
                <a:cubicBezTo>
                  <a:pt x="12042" y="20207"/>
                  <a:pt x="12053" y="20218"/>
                  <a:pt x="12109" y="20263"/>
                </a:cubicBezTo>
                <a:cubicBezTo>
                  <a:pt x="12124" y="20277"/>
                  <a:pt x="12130" y="20284"/>
                  <a:pt x="12130" y="20284"/>
                </a:cubicBezTo>
                <a:cubicBezTo>
                  <a:pt x="12130" y="20284"/>
                  <a:pt x="12096" y="20248"/>
                  <a:pt x="12061" y="20210"/>
                </a:cubicBezTo>
                <a:lnTo>
                  <a:pt x="12061" y="20210"/>
                </a:lnTo>
                <a:cubicBezTo>
                  <a:pt x="12072" y="20213"/>
                  <a:pt x="12089" y="20218"/>
                  <a:pt x="12102" y="20218"/>
                </a:cubicBezTo>
                <a:cubicBezTo>
                  <a:pt x="12112" y="20218"/>
                  <a:pt x="12120" y="20215"/>
                  <a:pt x="12121" y="20204"/>
                </a:cubicBezTo>
                <a:lnTo>
                  <a:pt x="12121" y="20204"/>
                </a:lnTo>
                <a:cubicBezTo>
                  <a:pt x="12133" y="20212"/>
                  <a:pt x="12145" y="20220"/>
                  <a:pt x="12158" y="20227"/>
                </a:cubicBezTo>
                <a:lnTo>
                  <a:pt x="12158" y="20227"/>
                </a:lnTo>
                <a:cubicBezTo>
                  <a:pt x="12145" y="20217"/>
                  <a:pt x="12132" y="20207"/>
                  <a:pt x="12121" y="20198"/>
                </a:cubicBezTo>
                <a:lnTo>
                  <a:pt x="12121" y="20198"/>
                </a:lnTo>
                <a:cubicBezTo>
                  <a:pt x="12121" y="20196"/>
                  <a:pt x="12120" y="20193"/>
                  <a:pt x="12120" y="20190"/>
                </a:cubicBezTo>
                <a:lnTo>
                  <a:pt x="12120" y="20190"/>
                </a:lnTo>
                <a:cubicBezTo>
                  <a:pt x="12118" y="20191"/>
                  <a:pt x="12116" y="20192"/>
                  <a:pt x="12114" y="20193"/>
                </a:cubicBezTo>
                <a:lnTo>
                  <a:pt x="12114" y="20193"/>
                </a:lnTo>
                <a:cubicBezTo>
                  <a:pt x="12105" y="20186"/>
                  <a:pt x="12097" y="20179"/>
                  <a:pt x="12089" y="20173"/>
                </a:cubicBezTo>
                <a:lnTo>
                  <a:pt x="12089" y="20173"/>
                </a:lnTo>
                <a:cubicBezTo>
                  <a:pt x="12075" y="20181"/>
                  <a:pt x="12062" y="20188"/>
                  <a:pt x="12048" y="20195"/>
                </a:cubicBezTo>
                <a:lnTo>
                  <a:pt x="12048" y="20195"/>
                </a:lnTo>
                <a:cubicBezTo>
                  <a:pt x="12009" y="20152"/>
                  <a:pt x="11974" y="20108"/>
                  <a:pt x="11988" y="20108"/>
                </a:cubicBezTo>
                <a:cubicBezTo>
                  <a:pt x="11997" y="20108"/>
                  <a:pt x="12027" y="20126"/>
                  <a:pt x="12089" y="20173"/>
                </a:cubicBezTo>
                <a:lnTo>
                  <a:pt x="12089" y="20173"/>
                </a:lnTo>
                <a:cubicBezTo>
                  <a:pt x="12096" y="20170"/>
                  <a:pt x="12102" y="20166"/>
                  <a:pt x="12109" y="20163"/>
                </a:cubicBezTo>
                <a:lnTo>
                  <a:pt x="12109" y="20163"/>
                </a:lnTo>
                <a:cubicBezTo>
                  <a:pt x="12114" y="20174"/>
                  <a:pt x="12118" y="20183"/>
                  <a:pt x="12120" y="20190"/>
                </a:cubicBezTo>
                <a:lnTo>
                  <a:pt x="12120" y="20190"/>
                </a:lnTo>
                <a:cubicBezTo>
                  <a:pt x="12952" y="19726"/>
                  <a:pt x="13980" y="19360"/>
                  <a:pt x="14744" y="18828"/>
                </a:cubicBezTo>
                <a:cubicBezTo>
                  <a:pt x="15445" y="18228"/>
                  <a:pt x="16112" y="17594"/>
                  <a:pt x="16746" y="16927"/>
                </a:cubicBezTo>
                <a:cubicBezTo>
                  <a:pt x="17780" y="17661"/>
                  <a:pt x="18347" y="18161"/>
                  <a:pt x="19581" y="18795"/>
                </a:cubicBezTo>
                <a:cubicBezTo>
                  <a:pt x="20260" y="19115"/>
                  <a:pt x="21041" y="19302"/>
                  <a:pt x="21809" y="19302"/>
                </a:cubicBezTo>
                <a:cubicBezTo>
                  <a:pt x="23042" y="19302"/>
                  <a:pt x="24240" y="18820"/>
                  <a:pt x="24918" y="17627"/>
                </a:cubicBezTo>
                <a:cubicBezTo>
                  <a:pt x="25719" y="16226"/>
                  <a:pt x="24951" y="14959"/>
                  <a:pt x="23550" y="14659"/>
                </a:cubicBezTo>
                <a:cubicBezTo>
                  <a:pt x="23266" y="14599"/>
                  <a:pt x="22999" y="14572"/>
                  <a:pt x="22743" y="14572"/>
                </a:cubicBezTo>
                <a:cubicBezTo>
                  <a:pt x="21440" y="14572"/>
                  <a:pt x="20442" y="15274"/>
                  <a:pt x="19047" y="15860"/>
                </a:cubicBezTo>
                <a:cubicBezTo>
                  <a:pt x="18714" y="15993"/>
                  <a:pt x="17479" y="16693"/>
                  <a:pt x="16946" y="16727"/>
                </a:cubicBezTo>
                <a:cubicBezTo>
                  <a:pt x="17012" y="16660"/>
                  <a:pt x="17046" y="16593"/>
                  <a:pt x="17112" y="16527"/>
                </a:cubicBezTo>
                <a:cubicBezTo>
                  <a:pt x="18213" y="15192"/>
                  <a:pt x="19181" y="13791"/>
                  <a:pt x="20081" y="12290"/>
                </a:cubicBezTo>
                <a:cubicBezTo>
                  <a:pt x="21215" y="12591"/>
                  <a:pt x="22350" y="12824"/>
                  <a:pt x="23517" y="12991"/>
                </a:cubicBezTo>
                <a:cubicBezTo>
                  <a:pt x="23726" y="13016"/>
                  <a:pt x="23942" y="13029"/>
                  <a:pt x="24162" y="13029"/>
                </a:cubicBezTo>
                <a:cubicBezTo>
                  <a:pt x="25976" y="13029"/>
                  <a:pt x="28045" y="12160"/>
                  <a:pt x="28521" y="10256"/>
                </a:cubicBezTo>
                <a:cubicBezTo>
                  <a:pt x="28921" y="8688"/>
                  <a:pt x="27887" y="7720"/>
                  <a:pt x="26452" y="7720"/>
                </a:cubicBezTo>
                <a:cubicBezTo>
                  <a:pt x="24651" y="7754"/>
                  <a:pt x="23584" y="9188"/>
                  <a:pt x="22183" y="10389"/>
                </a:cubicBezTo>
                <a:cubicBezTo>
                  <a:pt x="21916" y="10656"/>
                  <a:pt x="20748" y="11790"/>
                  <a:pt x="20248" y="12023"/>
                </a:cubicBezTo>
                <a:cubicBezTo>
                  <a:pt x="20848" y="10989"/>
                  <a:pt x="21449" y="9855"/>
                  <a:pt x="21983" y="8688"/>
                </a:cubicBezTo>
                <a:cubicBezTo>
                  <a:pt x="22983" y="7787"/>
                  <a:pt x="24184" y="6553"/>
                  <a:pt x="25051" y="5586"/>
                </a:cubicBezTo>
                <a:cubicBezTo>
                  <a:pt x="26319" y="4218"/>
                  <a:pt x="27887" y="2083"/>
                  <a:pt x="26519" y="582"/>
                </a:cubicBezTo>
                <a:cubicBezTo>
                  <a:pt x="26137" y="174"/>
                  <a:pt x="25721" y="0"/>
                  <a:pt x="25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5" name="Google Shape;1895;p56"/>
          <p:cNvGrpSpPr/>
          <p:nvPr/>
        </p:nvGrpSpPr>
        <p:grpSpPr>
          <a:xfrm>
            <a:off x="1603977" y="2172537"/>
            <a:ext cx="2301914" cy="1546815"/>
            <a:chOff x="3134050" y="1704480"/>
            <a:chExt cx="3878542" cy="2326737"/>
          </a:xfrm>
        </p:grpSpPr>
        <p:sp>
          <p:nvSpPr>
            <p:cNvPr id="1896" name="Google Shape;1896;p56"/>
            <p:cNvSpPr/>
            <p:nvPr/>
          </p:nvSpPr>
          <p:spPr>
            <a:xfrm>
              <a:off x="3410973" y="1704480"/>
              <a:ext cx="3337696" cy="2166622"/>
            </a:xfrm>
            <a:custGeom>
              <a:rect b="b" l="l" r="r" t="t"/>
              <a:pathLst>
                <a:path extrusionOk="0" h="50104" w="77190">
                  <a:moveTo>
                    <a:pt x="4370" y="1"/>
                  </a:moveTo>
                  <a:cubicBezTo>
                    <a:pt x="1969" y="1"/>
                    <a:pt x="1" y="1969"/>
                    <a:pt x="1" y="4404"/>
                  </a:cubicBezTo>
                  <a:lnTo>
                    <a:pt x="1" y="50103"/>
                  </a:lnTo>
                  <a:lnTo>
                    <a:pt x="77189" y="50103"/>
                  </a:lnTo>
                  <a:lnTo>
                    <a:pt x="77189" y="4404"/>
                  </a:lnTo>
                  <a:cubicBezTo>
                    <a:pt x="77189" y="1969"/>
                    <a:pt x="75221" y="1"/>
                    <a:pt x="72819"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6"/>
            <p:cNvSpPr/>
            <p:nvPr/>
          </p:nvSpPr>
          <p:spPr>
            <a:xfrm>
              <a:off x="3940344" y="3767219"/>
              <a:ext cx="2293406" cy="112560"/>
            </a:xfrm>
            <a:custGeom>
              <a:rect b="b" l="l" r="r" t="t"/>
              <a:pathLst>
                <a:path extrusionOk="0" h="2603" w="53039">
                  <a:moveTo>
                    <a:pt x="1" y="0"/>
                  </a:moveTo>
                  <a:lnTo>
                    <a:pt x="1" y="2602"/>
                  </a:lnTo>
                  <a:lnTo>
                    <a:pt x="53039" y="2602"/>
                  </a:lnTo>
                  <a:lnTo>
                    <a:pt x="53039"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6"/>
            <p:cNvSpPr/>
            <p:nvPr/>
          </p:nvSpPr>
          <p:spPr>
            <a:xfrm>
              <a:off x="3940344" y="3822052"/>
              <a:ext cx="2293406" cy="57729"/>
            </a:xfrm>
            <a:custGeom>
              <a:rect b="b" l="l" r="r" t="t"/>
              <a:pathLst>
                <a:path extrusionOk="0" h="1335" w="53039">
                  <a:moveTo>
                    <a:pt x="1" y="0"/>
                  </a:moveTo>
                  <a:lnTo>
                    <a:pt x="1" y="1334"/>
                  </a:lnTo>
                  <a:lnTo>
                    <a:pt x="53039" y="1334"/>
                  </a:lnTo>
                  <a:lnTo>
                    <a:pt x="53039"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6"/>
            <p:cNvSpPr/>
            <p:nvPr/>
          </p:nvSpPr>
          <p:spPr>
            <a:xfrm>
              <a:off x="3141228" y="3947543"/>
              <a:ext cx="3862716" cy="83674"/>
            </a:xfrm>
            <a:custGeom>
              <a:rect b="b" l="l" r="r" t="t"/>
              <a:pathLst>
                <a:path extrusionOk="0" h="1935" w="89332">
                  <a:moveTo>
                    <a:pt x="1" y="0"/>
                  </a:moveTo>
                  <a:cubicBezTo>
                    <a:pt x="1" y="0"/>
                    <a:pt x="868" y="1068"/>
                    <a:pt x="3503" y="1935"/>
                  </a:cubicBezTo>
                  <a:lnTo>
                    <a:pt x="86529" y="1935"/>
                  </a:lnTo>
                  <a:cubicBezTo>
                    <a:pt x="86529" y="1935"/>
                    <a:pt x="88464" y="1434"/>
                    <a:pt x="89331" y="100"/>
                  </a:cubicBezTo>
                  <a:lnTo>
                    <a:pt x="1"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6"/>
            <p:cNvSpPr/>
            <p:nvPr/>
          </p:nvSpPr>
          <p:spPr>
            <a:xfrm>
              <a:off x="3134050" y="3863868"/>
              <a:ext cx="3878542" cy="88042"/>
            </a:xfrm>
            <a:custGeom>
              <a:rect b="b" l="l" r="r" t="t"/>
              <a:pathLst>
                <a:path extrusionOk="0" h="2036" w="89698">
                  <a:moveTo>
                    <a:pt x="767" y="0"/>
                  </a:moveTo>
                  <a:cubicBezTo>
                    <a:pt x="334" y="0"/>
                    <a:pt x="0" y="367"/>
                    <a:pt x="0" y="801"/>
                  </a:cubicBezTo>
                  <a:lnTo>
                    <a:pt x="0" y="1268"/>
                  </a:lnTo>
                  <a:cubicBezTo>
                    <a:pt x="0" y="1702"/>
                    <a:pt x="334" y="2035"/>
                    <a:pt x="767" y="2035"/>
                  </a:cubicBezTo>
                  <a:lnTo>
                    <a:pt x="88897" y="2035"/>
                  </a:lnTo>
                  <a:cubicBezTo>
                    <a:pt x="89331" y="2035"/>
                    <a:pt x="89697" y="1702"/>
                    <a:pt x="89697" y="1268"/>
                  </a:cubicBezTo>
                  <a:lnTo>
                    <a:pt x="89697" y="801"/>
                  </a:lnTo>
                  <a:cubicBezTo>
                    <a:pt x="89697" y="367"/>
                    <a:pt x="89331" y="0"/>
                    <a:pt x="88897"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6"/>
            <p:cNvSpPr/>
            <p:nvPr/>
          </p:nvSpPr>
          <p:spPr>
            <a:xfrm>
              <a:off x="5049594" y="1760557"/>
              <a:ext cx="59196" cy="57772"/>
            </a:xfrm>
            <a:custGeom>
              <a:rect b="b" l="l" r="r" t="t"/>
              <a:pathLst>
                <a:path extrusionOk="0" h="1336" w="1369">
                  <a:moveTo>
                    <a:pt x="668" y="1"/>
                  </a:moveTo>
                  <a:cubicBezTo>
                    <a:pt x="301" y="1"/>
                    <a:pt x="0" y="301"/>
                    <a:pt x="0" y="668"/>
                  </a:cubicBezTo>
                  <a:cubicBezTo>
                    <a:pt x="0" y="1035"/>
                    <a:pt x="301" y="1335"/>
                    <a:pt x="668" y="1335"/>
                  </a:cubicBezTo>
                  <a:cubicBezTo>
                    <a:pt x="1068" y="1335"/>
                    <a:pt x="1368" y="1035"/>
                    <a:pt x="1368" y="668"/>
                  </a:cubicBezTo>
                  <a:cubicBezTo>
                    <a:pt x="1368" y="301"/>
                    <a:pt x="1068" y="1"/>
                    <a:pt x="6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02" name="Google Shape;1902;p56"/>
          <p:cNvPicPr preferRelativeResize="0"/>
          <p:nvPr/>
        </p:nvPicPr>
        <p:blipFill rotWithShape="1">
          <a:blip r:embed="rId3">
            <a:alphaModFix/>
          </a:blip>
          <a:srcRect b="8332" l="0" r="0" t="0"/>
          <a:stretch/>
        </p:blipFill>
        <p:spPr>
          <a:xfrm>
            <a:off x="1868890" y="2284082"/>
            <a:ext cx="1782386" cy="1177121"/>
          </a:xfrm>
          <a:prstGeom prst="rect">
            <a:avLst/>
          </a:prstGeom>
          <a:noFill/>
          <a:ln cap="flat" cmpd="sng" w="9525">
            <a:solidFill>
              <a:schemeClr val="dk1"/>
            </a:solidFill>
            <a:prstDash val="solid"/>
            <a:round/>
            <a:headEnd len="sm" w="sm" type="none"/>
            <a:tailEnd len="sm" w="sm" type="none"/>
          </a:ln>
        </p:spPr>
      </p:pic>
      <p:grpSp>
        <p:nvGrpSpPr>
          <p:cNvPr id="1903" name="Google Shape;1903;p56"/>
          <p:cNvGrpSpPr/>
          <p:nvPr/>
        </p:nvGrpSpPr>
        <p:grpSpPr>
          <a:xfrm>
            <a:off x="740384" y="2412177"/>
            <a:ext cx="735703" cy="1314110"/>
            <a:chOff x="2212300" y="2064950"/>
            <a:chExt cx="1239600" cy="1976700"/>
          </a:xfrm>
        </p:grpSpPr>
        <p:sp>
          <p:nvSpPr>
            <p:cNvPr id="1904" name="Google Shape;1904;p56"/>
            <p:cNvSpPr/>
            <p:nvPr/>
          </p:nvSpPr>
          <p:spPr>
            <a:xfrm>
              <a:off x="2212300" y="2064950"/>
              <a:ext cx="1239600" cy="1976700"/>
            </a:xfrm>
            <a:prstGeom prst="roundRect">
              <a:avLst>
                <a:gd fmla="val 12691"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6"/>
            <p:cNvSpPr/>
            <p:nvPr/>
          </p:nvSpPr>
          <p:spPr>
            <a:xfrm>
              <a:off x="2802456" y="3903450"/>
              <a:ext cx="59196" cy="57772"/>
            </a:xfrm>
            <a:custGeom>
              <a:rect b="b" l="l" r="r" t="t"/>
              <a:pathLst>
                <a:path extrusionOk="0" h="1336" w="1369">
                  <a:moveTo>
                    <a:pt x="668" y="1"/>
                  </a:moveTo>
                  <a:cubicBezTo>
                    <a:pt x="301" y="1"/>
                    <a:pt x="0" y="301"/>
                    <a:pt x="0" y="668"/>
                  </a:cubicBezTo>
                  <a:cubicBezTo>
                    <a:pt x="0" y="1035"/>
                    <a:pt x="301" y="1335"/>
                    <a:pt x="668" y="1335"/>
                  </a:cubicBezTo>
                  <a:cubicBezTo>
                    <a:pt x="1068" y="1335"/>
                    <a:pt x="1368" y="1035"/>
                    <a:pt x="1368" y="668"/>
                  </a:cubicBezTo>
                  <a:cubicBezTo>
                    <a:pt x="1368" y="301"/>
                    <a:pt x="1068" y="1"/>
                    <a:pt x="6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06" name="Google Shape;1906;p56"/>
          <p:cNvPicPr preferRelativeResize="0"/>
          <p:nvPr/>
        </p:nvPicPr>
        <p:blipFill>
          <a:blip r:embed="rId4">
            <a:alphaModFix/>
          </a:blip>
          <a:stretch>
            <a:fillRect/>
          </a:stretch>
        </p:blipFill>
        <p:spPr>
          <a:xfrm>
            <a:off x="800635" y="2483055"/>
            <a:ext cx="614700" cy="1098300"/>
          </a:xfrm>
          <a:prstGeom prst="roundRect">
            <a:avLst>
              <a:gd fmla="val 8948" name="adj"/>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0"/>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TABLA DE CONTENIDO</a:t>
            </a:r>
            <a:endParaRPr/>
          </a:p>
        </p:txBody>
      </p:sp>
      <p:sp>
        <p:nvSpPr>
          <p:cNvPr id="439" name="Google Shape;439;p30"/>
          <p:cNvSpPr txBox="1"/>
          <p:nvPr>
            <p:ph idx="2" type="title"/>
          </p:nvPr>
        </p:nvSpPr>
        <p:spPr>
          <a:xfrm>
            <a:off x="3470100" y="2047667"/>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los beneficios PER </a:t>
            </a:r>
            <a:endParaRPr b="1">
              <a:latin typeface="Montserrat"/>
              <a:ea typeface="Montserrat"/>
              <a:cs typeface="Montserrat"/>
              <a:sym typeface="Montserrat"/>
            </a:endParaRPr>
          </a:p>
        </p:txBody>
      </p:sp>
      <p:sp>
        <p:nvSpPr>
          <p:cNvPr id="440" name="Google Shape;440;p30"/>
          <p:cNvSpPr txBox="1"/>
          <p:nvPr>
            <p:ph idx="3" type="title"/>
          </p:nvPr>
        </p:nvSpPr>
        <p:spPr>
          <a:xfrm>
            <a:off x="2093925" y="3876942"/>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Múltiplos</a:t>
            </a:r>
            <a:r>
              <a:rPr lang="en"/>
              <a:t> de las ventas</a:t>
            </a:r>
            <a:endParaRPr b="1">
              <a:latin typeface="Montserrat"/>
              <a:ea typeface="Montserrat"/>
              <a:cs typeface="Montserrat"/>
              <a:sym typeface="Montserrat"/>
            </a:endParaRPr>
          </a:p>
        </p:txBody>
      </p:sp>
      <p:sp>
        <p:nvSpPr>
          <p:cNvPr id="441" name="Google Shape;441;p30"/>
          <p:cNvSpPr txBox="1"/>
          <p:nvPr>
            <p:ph idx="5" type="title"/>
          </p:nvPr>
        </p:nvSpPr>
        <p:spPr>
          <a:xfrm>
            <a:off x="717750" y="2047667"/>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Definicion</a:t>
            </a:r>
            <a:endParaRPr b="1">
              <a:latin typeface="Montserrat"/>
              <a:ea typeface="Montserrat"/>
              <a:cs typeface="Montserrat"/>
              <a:sym typeface="Montserrat"/>
            </a:endParaRPr>
          </a:p>
        </p:txBody>
      </p:sp>
      <p:sp>
        <p:nvSpPr>
          <p:cNvPr id="442" name="Google Shape;442;p30"/>
          <p:cNvSpPr txBox="1"/>
          <p:nvPr>
            <p:ph idx="6" type="subTitle"/>
          </p:nvPr>
        </p:nvSpPr>
        <p:spPr>
          <a:xfrm>
            <a:off x="717750" y="2313417"/>
            <a:ext cx="2203800" cy="62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Aspectos clave</a:t>
            </a:r>
            <a:endParaRPr/>
          </a:p>
        </p:txBody>
      </p:sp>
      <p:sp>
        <p:nvSpPr>
          <p:cNvPr id="443" name="Google Shape;443;p30"/>
          <p:cNvSpPr txBox="1"/>
          <p:nvPr>
            <p:ph idx="7" type="title"/>
          </p:nvPr>
        </p:nvSpPr>
        <p:spPr>
          <a:xfrm>
            <a:off x="6222450" y="2047667"/>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Valor de los dividendos</a:t>
            </a:r>
            <a:endParaRPr b="1">
              <a:latin typeface="Montserrat"/>
              <a:ea typeface="Montserrat"/>
              <a:cs typeface="Montserrat"/>
              <a:sym typeface="Montserrat"/>
            </a:endParaRPr>
          </a:p>
        </p:txBody>
      </p:sp>
      <p:sp>
        <p:nvSpPr>
          <p:cNvPr id="444" name="Google Shape;444;p30"/>
          <p:cNvSpPr txBox="1"/>
          <p:nvPr>
            <p:ph idx="9" type="title"/>
          </p:nvPr>
        </p:nvSpPr>
        <p:spPr>
          <a:xfrm>
            <a:off x="4846275" y="3876950"/>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Otros multiplos</a:t>
            </a:r>
            <a:endParaRPr b="1">
              <a:latin typeface="Montserrat"/>
              <a:ea typeface="Montserrat"/>
              <a:cs typeface="Montserrat"/>
              <a:sym typeface="Montserrat"/>
            </a:endParaRPr>
          </a:p>
        </p:txBody>
      </p:sp>
      <p:sp>
        <p:nvSpPr>
          <p:cNvPr id="445" name="Google Shape;445;p30"/>
          <p:cNvSpPr/>
          <p:nvPr/>
        </p:nvSpPr>
        <p:spPr>
          <a:xfrm>
            <a:off x="1841071" y="1537098"/>
            <a:ext cx="130259" cy="25608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1</a:t>
            </a:r>
          </a:p>
        </p:txBody>
      </p:sp>
      <p:sp>
        <p:nvSpPr>
          <p:cNvPr id="446" name="Google Shape;446;p30"/>
          <p:cNvSpPr/>
          <p:nvPr/>
        </p:nvSpPr>
        <p:spPr>
          <a:xfrm>
            <a:off x="7215313" y="1534171"/>
            <a:ext cx="218073" cy="26193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3</a:t>
            </a:r>
          </a:p>
        </p:txBody>
      </p:sp>
      <p:sp>
        <p:nvSpPr>
          <p:cNvPr id="447" name="Google Shape;447;p30"/>
          <p:cNvSpPr/>
          <p:nvPr/>
        </p:nvSpPr>
        <p:spPr>
          <a:xfrm>
            <a:off x="5839138" y="3371573"/>
            <a:ext cx="218073" cy="26193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5</a:t>
            </a:r>
          </a:p>
        </p:txBody>
      </p:sp>
      <p:sp>
        <p:nvSpPr>
          <p:cNvPr id="448" name="Google Shape;448;p30"/>
          <p:cNvSpPr/>
          <p:nvPr/>
        </p:nvSpPr>
        <p:spPr>
          <a:xfrm>
            <a:off x="4461866" y="1534171"/>
            <a:ext cx="220269" cy="26193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2</a:t>
            </a:r>
          </a:p>
        </p:txBody>
      </p:sp>
      <p:sp>
        <p:nvSpPr>
          <p:cNvPr id="449" name="Google Shape;449;p30"/>
          <p:cNvSpPr/>
          <p:nvPr/>
        </p:nvSpPr>
        <p:spPr>
          <a:xfrm>
            <a:off x="3070506" y="3374500"/>
            <a:ext cx="250638" cy="25608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4</a:t>
            </a:r>
          </a:p>
        </p:txBody>
      </p:sp>
      <p:sp>
        <p:nvSpPr>
          <p:cNvPr id="450" name="Google Shape;450;p30"/>
          <p:cNvSpPr txBox="1"/>
          <p:nvPr>
            <p:ph idx="2" type="title"/>
          </p:nvPr>
        </p:nvSpPr>
        <p:spPr>
          <a:xfrm rot="-5400000">
            <a:off x="2217300" y="1743117"/>
            <a:ext cx="2203800" cy="3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CLASIFICACIÓN</a:t>
            </a:r>
            <a:r>
              <a:rPr lang="en"/>
              <a:t> </a:t>
            </a:r>
            <a:r>
              <a:rPr lang="en"/>
              <a:t> </a:t>
            </a:r>
            <a:endParaRPr b="1">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0" name="Shape 1910"/>
        <p:cNvGrpSpPr/>
        <p:nvPr/>
      </p:nvGrpSpPr>
      <p:grpSpPr>
        <a:xfrm>
          <a:off x="0" y="0"/>
          <a:ext cx="0" cy="0"/>
          <a:chOff x="0" y="0"/>
          <a:chExt cx="0" cy="0"/>
        </a:xfrm>
      </p:grpSpPr>
      <p:grpSp>
        <p:nvGrpSpPr>
          <p:cNvPr id="1911" name="Google Shape;1911;p57"/>
          <p:cNvGrpSpPr/>
          <p:nvPr/>
        </p:nvGrpSpPr>
        <p:grpSpPr>
          <a:xfrm>
            <a:off x="720000" y="1615588"/>
            <a:ext cx="530700" cy="1912300"/>
            <a:chOff x="720000" y="1615588"/>
            <a:chExt cx="530700" cy="1912300"/>
          </a:xfrm>
        </p:grpSpPr>
        <p:cxnSp>
          <p:nvCxnSpPr>
            <p:cNvPr id="1912" name="Google Shape;1912;p57"/>
            <p:cNvCxnSpPr/>
            <p:nvPr/>
          </p:nvCxnSpPr>
          <p:spPr>
            <a:xfrm>
              <a:off x="985350" y="1934150"/>
              <a:ext cx="0" cy="1386600"/>
            </a:xfrm>
            <a:prstGeom prst="straightConnector1">
              <a:avLst/>
            </a:prstGeom>
            <a:noFill/>
            <a:ln cap="flat" cmpd="sng" w="9525">
              <a:solidFill>
                <a:schemeClr val="dk1"/>
              </a:solidFill>
              <a:prstDash val="solid"/>
              <a:round/>
              <a:headEnd len="med" w="med" type="none"/>
              <a:tailEnd len="med" w="med" type="none"/>
            </a:ln>
          </p:spPr>
        </p:cxnSp>
        <p:sp>
          <p:nvSpPr>
            <p:cNvPr id="1913" name="Google Shape;1913;p57"/>
            <p:cNvSpPr/>
            <p:nvPr/>
          </p:nvSpPr>
          <p:spPr>
            <a:xfrm>
              <a:off x="720000" y="2997188"/>
              <a:ext cx="530700" cy="5307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7"/>
            <p:cNvSpPr/>
            <p:nvPr/>
          </p:nvSpPr>
          <p:spPr>
            <a:xfrm>
              <a:off x="720000" y="2306388"/>
              <a:ext cx="530700" cy="5307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7"/>
            <p:cNvSpPr/>
            <p:nvPr/>
          </p:nvSpPr>
          <p:spPr>
            <a:xfrm>
              <a:off x="720000" y="1615588"/>
              <a:ext cx="530700" cy="5307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6" name="Google Shape;1916;p57"/>
          <p:cNvSpPr txBox="1"/>
          <p:nvPr>
            <p:ph type="title"/>
          </p:nvPr>
        </p:nvSpPr>
        <p:spPr>
          <a:xfrm>
            <a:off x="2453700" y="1230733"/>
            <a:ext cx="4236600" cy="75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Gracias</a:t>
            </a:r>
            <a:endParaRPr/>
          </a:p>
        </p:txBody>
      </p:sp>
      <p:sp>
        <p:nvSpPr>
          <p:cNvPr id="1917" name="Google Shape;1917;p57"/>
          <p:cNvSpPr txBox="1"/>
          <p:nvPr>
            <p:ph idx="1" type="subTitle"/>
          </p:nvPr>
        </p:nvSpPr>
        <p:spPr>
          <a:xfrm>
            <a:off x="1937125" y="2053775"/>
            <a:ext cx="49725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Análisis y decisiones financieras</a:t>
            </a:r>
            <a:endParaRPr/>
          </a:p>
          <a:p>
            <a:pPr indent="0" lvl="0" marL="0" rtl="0" algn="ctr">
              <a:spcBef>
                <a:spcPts val="0"/>
              </a:spcBef>
              <a:spcAft>
                <a:spcPts val="0"/>
              </a:spcAft>
              <a:buNone/>
            </a:pPr>
            <a:r>
              <a:rPr lang="en"/>
              <a:t>Universidad Distrital Francisco Jose de Caldas</a:t>
            </a:r>
            <a:endParaRPr/>
          </a:p>
        </p:txBody>
      </p:sp>
      <p:grpSp>
        <p:nvGrpSpPr>
          <p:cNvPr id="1918" name="Google Shape;1918;p57"/>
          <p:cNvGrpSpPr/>
          <p:nvPr/>
        </p:nvGrpSpPr>
        <p:grpSpPr>
          <a:xfrm>
            <a:off x="812322" y="1708099"/>
            <a:ext cx="346056" cy="345674"/>
            <a:chOff x="3303268" y="3817349"/>
            <a:chExt cx="346056" cy="345674"/>
          </a:xfrm>
        </p:grpSpPr>
        <p:sp>
          <p:nvSpPr>
            <p:cNvPr id="1919" name="Google Shape;1919;p57"/>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7"/>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7"/>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7"/>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3" name="Google Shape;1923;p57"/>
          <p:cNvGrpSpPr/>
          <p:nvPr/>
        </p:nvGrpSpPr>
        <p:grpSpPr>
          <a:xfrm>
            <a:off x="812322" y="2398911"/>
            <a:ext cx="346056" cy="345674"/>
            <a:chOff x="3752358" y="3817349"/>
            <a:chExt cx="346056" cy="345674"/>
          </a:xfrm>
        </p:grpSpPr>
        <p:sp>
          <p:nvSpPr>
            <p:cNvPr id="1924" name="Google Shape;1924;p57"/>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7"/>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7"/>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7"/>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8" name="Google Shape;1928;p57"/>
          <p:cNvGrpSpPr/>
          <p:nvPr/>
        </p:nvGrpSpPr>
        <p:grpSpPr>
          <a:xfrm>
            <a:off x="812529" y="3089701"/>
            <a:ext cx="345642" cy="345674"/>
            <a:chOff x="5549861" y="3817349"/>
            <a:chExt cx="345642" cy="345674"/>
          </a:xfrm>
        </p:grpSpPr>
        <p:sp>
          <p:nvSpPr>
            <p:cNvPr id="1929" name="Google Shape;1929;p57"/>
            <p:cNvSpPr/>
            <p:nvPr/>
          </p:nvSpPr>
          <p:spPr>
            <a:xfrm>
              <a:off x="5549861" y="3817349"/>
              <a:ext cx="345642" cy="345674"/>
            </a:xfrm>
            <a:custGeom>
              <a:rect b="b" l="l" r="r" t="t"/>
              <a:pathLst>
                <a:path extrusionOk="0" h="10860" w="10859">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7"/>
            <p:cNvSpPr/>
            <p:nvPr/>
          </p:nvSpPr>
          <p:spPr>
            <a:xfrm>
              <a:off x="5590763" y="3890208"/>
              <a:ext cx="262661" cy="200052"/>
            </a:xfrm>
            <a:custGeom>
              <a:rect b="b" l="l" r="r" t="t"/>
              <a:pathLst>
                <a:path extrusionOk="0" h="6285" w="8252">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7"/>
            <p:cNvSpPr/>
            <p:nvPr/>
          </p:nvSpPr>
          <p:spPr>
            <a:xfrm>
              <a:off x="5680587" y="3935024"/>
              <a:ext cx="105389" cy="110514"/>
            </a:xfrm>
            <a:custGeom>
              <a:rect b="b" l="l" r="r" t="t"/>
              <a:pathLst>
                <a:path extrusionOk="0" h="3472" w="3311">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2" name="Google Shape;1932;p57"/>
          <p:cNvGrpSpPr/>
          <p:nvPr/>
        </p:nvGrpSpPr>
        <p:grpSpPr>
          <a:xfrm>
            <a:off x="6844511" y="870413"/>
            <a:ext cx="1141050" cy="3402659"/>
            <a:chOff x="6844511" y="870413"/>
            <a:chExt cx="1141050" cy="3402659"/>
          </a:xfrm>
        </p:grpSpPr>
        <p:grpSp>
          <p:nvGrpSpPr>
            <p:cNvPr id="1933" name="Google Shape;1933;p57"/>
            <p:cNvGrpSpPr/>
            <p:nvPr/>
          </p:nvGrpSpPr>
          <p:grpSpPr>
            <a:xfrm>
              <a:off x="6844511" y="870413"/>
              <a:ext cx="1141050" cy="3402659"/>
              <a:chOff x="6803584" y="1407573"/>
              <a:chExt cx="887148" cy="2645308"/>
            </a:xfrm>
          </p:grpSpPr>
          <p:sp>
            <p:nvSpPr>
              <p:cNvPr id="1934" name="Google Shape;1934;p57"/>
              <p:cNvSpPr/>
              <p:nvPr/>
            </p:nvSpPr>
            <p:spPr>
              <a:xfrm>
                <a:off x="7004098" y="1407573"/>
                <a:ext cx="673636" cy="1168066"/>
              </a:xfrm>
              <a:custGeom>
                <a:rect b="b" l="l" r="r" t="t"/>
                <a:pathLst>
                  <a:path extrusionOk="0" h="27012" w="15579">
                    <a:moveTo>
                      <a:pt x="4499" y="0"/>
                    </a:moveTo>
                    <a:cubicBezTo>
                      <a:pt x="2280" y="0"/>
                      <a:pt x="154" y="863"/>
                      <a:pt x="100" y="1963"/>
                    </a:cubicBezTo>
                    <a:cubicBezTo>
                      <a:pt x="0" y="3331"/>
                      <a:pt x="1401" y="4165"/>
                      <a:pt x="1401" y="4165"/>
                    </a:cubicBezTo>
                    <a:cubicBezTo>
                      <a:pt x="2469" y="4365"/>
                      <a:pt x="2869" y="5766"/>
                      <a:pt x="3103" y="8234"/>
                    </a:cubicBezTo>
                    <a:cubicBezTo>
                      <a:pt x="3369" y="10669"/>
                      <a:pt x="4470" y="17574"/>
                      <a:pt x="3836" y="19843"/>
                    </a:cubicBezTo>
                    <a:cubicBezTo>
                      <a:pt x="3203" y="22144"/>
                      <a:pt x="4804" y="25380"/>
                      <a:pt x="6538" y="26347"/>
                    </a:cubicBezTo>
                    <a:cubicBezTo>
                      <a:pt x="7274" y="26792"/>
                      <a:pt x="8109" y="27011"/>
                      <a:pt x="8945" y="27011"/>
                    </a:cubicBezTo>
                    <a:cubicBezTo>
                      <a:pt x="9928" y="27011"/>
                      <a:pt x="10913" y="26708"/>
                      <a:pt x="11742" y="26114"/>
                    </a:cubicBezTo>
                    <a:cubicBezTo>
                      <a:pt x="13377" y="25046"/>
                      <a:pt x="13276" y="23312"/>
                      <a:pt x="12209" y="21711"/>
                    </a:cubicBezTo>
                    <a:cubicBezTo>
                      <a:pt x="11108" y="20143"/>
                      <a:pt x="12709" y="19576"/>
                      <a:pt x="14144" y="17741"/>
                    </a:cubicBezTo>
                    <a:cubicBezTo>
                      <a:pt x="15578" y="15906"/>
                      <a:pt x="12609" y="11837"/>
                      <a:pt x="10908" y="10503"/>
                    </a:cubicBezTo>
                    <a:cubicBezTo>
                      <a:pt x="9207" y="9135"/>
                      <a:pt x="9140" y="7834"/>
                      <a:pt x="9474" y="5966"/>
                    </a:cubicBezTo>
                    <a:cubicBezTo>
                      <a:pt x="9841" y="4098"/>
                      <a:pt x="8773" y="729"/>
                      <a:pt x="6105" y="162"/>
                    </a:cubicBezTo>
                    <a:cubicBezTo>
                      <a:pt x="5583" y="51"/>
                      <a:pt x="5038" y="0"/>
                      <a:pt x="44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7"/>
              <p:cNvSpPr/>
              <p:nvPr/>
            </p:nvSpPr>
            <p:spPr>
              <a:xfrm>
                <a:off x="6803584" y="2225387"/>
                <a:ext cx="356298" cy="569288"/>
              </a:xfrm>
              <a:custGeom>
                <a:rect b="b" l="l" r="r" t="t"/>
                <a:pathLst>
                  <a:path extrusionOk="0" h="13165" w="8240">
                    <a:moveTo>
                      <a:pt x="6873" y="0"/>
                    </a:moveTo>
                    <a:cubicBezTo>
                      <a:pt x="6339" y="0"/>
                      <a:pt x="6072" y="864"/>
                      <a:pt x="6072" y="864"/>
                    </a:cubicBezTo>
                    <a:lnTo>
                      <a:pt x="5405" y="3799"/>
                    </a:lnTo>
                    <a:lnTo>
                      <a:pt x="1402" y="10404"/>
                    </a:lnTo>
                    <a:lnTo>
                      <a:pt x="434" y="11138"/>
                    </a:lnTo>
                    <a:cubicBezTo>
                      <a:pt x="268" y="11705"/>
                      <a:pt x="101" y="12305"/>
                      <a:pt x="1" y="12872"/>
                    </a:cubicBezTo>
                    <a:cubicBezTo>
                      <a:pt x="1" y="13088"/>
                      <a:pt x="98" y="13164"/>
                      <a:pt x="257" y="13164"/>
                    </a:cubicBezTo>
                    <a:cubicBezTo>
                      <a:pt x="344" y="13164"/>
                      <a:pt x="450" y="13141"/>
                      <a:pt x="568" y="13106"/>
                    </a:cubicBezTo>
                    <a:cubicBezTo>
                      <a:pt x="868" y="13006"/>
                      <a:pt x="968" y="12539"/>
                      <a:pt x="1302" y="12439"/>
                    </a:cubicBezTo>
                    <a:cubicBezTo>
                      <a:pt x="1669" y="12339"/>
                      <a:pt x="2369" y="11905"/>
                      <a:pt x="2469" y="11438"/>
                    </a:cubicBezTo>
                    <a:cubicBezTo>
                      <a:pt x="2569" y="11004"/>
                      <a:pt x="2936" y="10037"/>
                      <a:pt x="2936" y="10037"/>
                    </a:cubicBezTo>
                    <a:lnTo>
                      <a:pt x="7673" y="4433"/>
                    </a:lnTo>
                    <a:cubicBezTo>
                      <a:pt x="7673" y="4433"/>
                      <a:pt x="8240" y="964"/>
                      <a:pt x="7373" y="230"/>
                    </a:cubicBezTo>
                    <a:cubicBezTo>
                      <a:pt x="7186" y="65"/>
                      <a:pt x="7020" y="0"/>
                      <a:pt x="6873"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7"/>
              <p:cNvSpPr/>
              <p:nvPr/>
            </p:nvSpPr>
            <p:spPr>
              <a:xfrm>
                <a:off x="6966607" y="2225387"/>
                <a:ext cx="193283" cy="324405"/>
              </a:xfrm>
              <a:custGeom>
                <a:rect b="b" l="l" r="r" t="t"/>
                <a:pathLst>
                  <a:path extrusionOk="0" h="7502" w="4470">
                    <a:moveTo>
                      <a:pt x="3103" y="0"/>
                    </a:moveTo>
                    <a:cubicBezTo>
                      <a:pt x="2569" y="0"/>
                      <a:pt x="2302" y="864"/>
                      <a:pt x="2302" y="864"/>
                    </a:cubicBezTo>
                    <a:lnTo>
                      <a:pt x="1635" y="3799"/>
                    </a:lnTo>
                    <a:lnTo>
                      <a:pt x="0" y="6468"/>
                    </a:lnTo>
                    <a:lnTo>
                      <a:pt x="1301" y="7502"/>
                    </a:lnTo>
                    <a:lnTo>
                      <a:pt x="3903" y="4433"/>
                    </a:lnTo>
                    <a:cubicBezTo>
                      <a:pt x="3903" y="4433"/>
                      <a:pt x="4470" y="964"/>
                      <a:pt x="3603" y="230"/>
                    </a:cubicBezTo>
                    <a:cubicBezTo>
                      <a:pt x="3416" y="65"/>
                      <a:pt x="3250" y="0"/>
                      <a:pt x="3103" y="0"/>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7"/>
              <p:cNvSpPr/>
              <p:nvPr/>
            </p:nvSpPr>
            <p:spPr>
              <a:xfrm>
                <a:off x="6988229" y="1773713"/>
                <a:ext cx="364946" cy="621092"/>
              </a:xfrm>
              <a:custGeom>
                <a:rect b="b" l="l" r="r" t="t"/>
                <a:pathLst>
                  <a:path extrusionOk="0" h="14363" w="8440">
                    <a:moveTo>
                      <a:pt x="4270" y="1"/>
                    </a:moveTo>
                    <a:lnTo>
                      <a:pt x="2502" y="835"/>
                    </a:lnTo>
                    <a:cubicBezTo>
                      <a:pt x="2869" y="1402"/>
                      <a:pt x="3069" y="2102"/>
                      <a:pt x="3069" y="2769"/>
                    </a:cubicBezTo>
                    <a:cubicBezTo>
                      <a:pt x="3003" y="3804"/>
                      <a:pt x="1301" y="5571"/>
                      <a:pt x="668" y="7173"/>
                    </a:cubicBezTo>
                    <a:cubicBezTo>
                      <a:pt x="0" y="8740"/>
                      <a:pt x="367" y="9841"/>
                      <a:pt x="768" y="10475"/>
                    </a:cubicBezTo>
                    <a:cubicBezTo>
                      <a:pt x="1135" y="11075"/>
                      <a:pt x="1835" y="12109"/>
                      <a:pt x="1835" y="12643"/>
                    </a:cubicBezTo>
                    <a:cubicBezTo>
                      <a:pt x="1868" y="13177"/>
                      <a:pt x="2002" y="14178"/>
                      <a:pt x="2002" y="14178"/>
                    </a:cubicBezTo>
                    <a:cubicBezTo>
                      <a:pt x="2002" y="14178"/>
                      <a:pt x="2501" y="14362"/>
                      <a:pt x="3513" y="14362"/>
                    </a:cubicBezTo>
                    <a:cubicBezTo>
                      <a:pt x="4425" y="14362"/>
                      <a:pt x="5752" y="14213"/>
                      <a:pt x="7506" y="13644"/>
                    </a:cubicBezTo>
                    <a:cubicBezTo>
                      <a:pt x="7506" y="13644"/>
                      <a:pt x="8440" y="5371"/>
                      <a:pt x="8406" y="4271"/>
                    </a:cubicBezTo>
                    <a:cubicBezTo>
                      <a:pt x="8373" y="3203"/>
                      <a:pt x="6972" y="2403"/>
                      <a:pt x="6305" y="2236"/>
                    </a:cubicBezTo>
                    <a:cubicBezTo>
                      <a:pt x="5604" y="2102"/>
                      <a:pt x="4804" y="1602"/>
                      <a:pt x="4570" y="1035"/>
                    </a:cubicBezTo>
                    <a:cubicBezTo>
                      <a:pt x="4437" y="701"/>
                      <a:pt x="4337" y="368"/>
                      <a:pt x="4270"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7"/>
              <p:cNvSpPr/>
              <p:nvPr/>
            </p:nvSpPr>
            <p:spPr>
              <a:xfrm>
                <a:off x="7084875" y="1773713"/>
                <a:ext cx="157264" cy="223693"/>
              </a:xfrm>
              <a:custGeom>
                <a:rect b="b" l="l" r="r" t="t"/>
                <a:pathLst>
                  <a:path extrusionOk="0" h="5173" w="3637">
                    <a:moveTo>
                      <a:pt x="2035" y="1"/>
                    </a:moveTo>
                    <a:lnTo>
                      <a:pt x="267" y="835"/>
                    </a:lnTo>
                    <a:cubicBezTo>
                      <a:pt x="634" y="1402"/>
                      <a:pt x="834" y="2069"/>
                      <a:pt x="834" y="2769"/>
                    </a:cubicBezTo>
                    <a:cubicBezTo>
                      <a:pt x="801" y="3236"/>
                      <a:pt x="401" y="3837"/>
                      <a:pt x="0" y="4537"/>
                    </a:cubicBezTo>
                    <a:cubicBezTo>
                      <a:pt x="156" y="4945"/>
                      <a:pt x="322" y="5172"/>
                      <a:pt x="632" y="5172"/>
                    </a:cubicBezTo>
                    <a:cubicBezTo>
                      <a:pt x="854" y="5172"/>
                      <a:pt x="1150" y="5055"/>
                      <a:pt x="1568" y="4804"/>
                    </a:cubicBezTo>
                    <a:cubicBezTo>
                      <a:pt x="2569" y="4170"/>
                      <a:pt x="3303" y="3236"/>
                      <a:pt x="3636" y="2102"/>
                    </a:cubicBezTo>
                    <a:cubicBezTo>
                      <a:pt x="3103" y="1936"/>
                      <a:pt x="2636" y="1535"/>
                      <a:pt x="2335" y="1035"/>
                    </a:cubicBezTo>
                    <a:cubicBezTo>
                      <a:pt x="2202" y="701"/>
                      <a:pt x="2102" y="368"/>
                      <a:pt x="203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7"/>
              <p:cNvSpPr/>
              <p:nvPr/>
            </p:nvSpPr>
            <p:spPr>
              <a:xfrm>
                <a:off x="7005525" y="1486059"/>
                <a:ext cx="235139" cy="348275"/>
              </a:xfrm>
              <a:custGeom>
                <a:rect b="b" l="l" r="r" t="t"/>
                <a:pathLst>
                  <a:path extrusionOk="0" h="8054" w="5438">
                    <a:moveTo>
                      <a:pt x="3020" y="1"/>
                    </a:moveTo>
                    <a:cubicBezTo>
                      <a:pt x="2794" y="1"/>
                      <a:pt x="2609" y="98"/>
                      <a:pt x="2502" y="282"/>
                    </a:cubicBezTo>
                    <a:cubicBezTo>
                      <a:pt x="2502" y="282"/>
                      <a:pt x="1302" y="1115"/>
                      <a:pt x="1068" y="1883"/>
                    </a:cubicBezTo>
                    <a:cubicBezTo>
                      <a:pt x="801" y="2650"/>
                      <a:pt x="1" y="4418"/>
                      <a:pt x="67" y="5085"/>
                    </a:cubicBezTo>
                    <a:cubicBezTo>
                      <a:pt x="167" y="5752"/>
                      <a:pt x="134" y="7787"/>
                      <a:pt x="901" y="8020"/>
                    </a:cubicBezTo>
                    <a:cubicBezTo>
                      <a:pt x="967" y="8043"/>
                      <a:pt x="1045" y="8054"/>
                      <a:pt x="1135" y="8054"/>
                    </a:cubicBezTo>
                    <a:cubicBezTo>
                      <a:pt x="2096" y="8054"/>
                      <a:pt x="4307" y="6827"/>
                      <a:pt x="4704" y="6186"/>
                    </a:cubicBezTo>
                    <a:cubicBezTo>
                      <a:pt x="5371" y="4851"/>
                      <a:pt x="5438" y="3250"/>
                      <a:pt x="4871" y="1883"/>
                    </a:cubicBezTo>
                    <a:cubicBezTo>
                      <a:pt x="4374" y="580"/>
                      <a:pt x="3574" y="1"/>
                      <a:pt x="3020"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7"/>
              <p:cNvSpPr/>
              <p:nvPr/>
            </p:nvSpPr>
            <p:spPr>
              <a:xfrm>
                <a:off x="7105069" y="1463400"/>
                <a:ext cx="292821" cy="434371"/>
              </a:xfrm>
              <a:custGeom>
                <a:rect b="b" l="l" r="r" t="t"/>
                <a:pathLst>
                  <a:path extrusionOk="0" h="10045" w="6772">
                    <a:moveTo>
                      <a:pt x="673" y="0"/>
                    </a:moveTo>
                    <a:cubicBezTo>
                      <a:pt x="361" y="0"/>
                      <a:pt x="117" y="37"/>
                      <a:pt x="0" y="105"/>
                    </a:cubicBezTo>
                    <a:cubicBezTo>
                      <a:pt x="0" y="105"/>
                      <a:pt x="1435" y="1740"/>
                      <a:pt x="1501" y="3708"/>
                    </a:cubicBezTo>
                    <a:cubicBezTo>
                      <a:pt x="1568" y="5676"/>
                      <a:pt x="634" y="7777"/>
                      <a:pt x="2235" y="9312"/>
                    </a:cubicBezTo>
                    <a:cubicBezTo>
                      <a:pt x="2801" y="9866"/>
                      <a:pt x="3534" y="10045"/>
                      <a:pt x="4244" y="10045"/>
                    </a:cubicBezTo>
                    <a:cubicBezTo>
                      <a:pt x="5545" y="10045"/>
                      <a:pt x="6772" y="9445"/>
                      <a:pt x="6772" y="9445"/>
                    </a:cubicBezTo>
                    <a:cubicBezTo>
                      <a:pt x="5704" y="8478"/>
                      <a:pt x="5004" y="7177"/>
                      <a:pt x="4837" y="5776"/>
                    </a:cubicBezTo>
                    <a:cubicBezTo>
                      <a:pt x="4670" y="3507"/>
                      <a:pt x="4303" y="1473"/>
                      <a:pt x="3303" y="739"/>
                    </a:cubicBezTo>
                    <a:cubicBezTo>
                      <a:pt x="2593" y="219"/>
                      <a:pt x="1432" y="0"/>
                      <a:pt x="6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7"/>
              <p:cNvSpPr/>
              <p:nvPr/>
            </p:nvSpPr>
            <p:spPr>
              <a:xfrm>
                <a:off x="7136809" y="1457822"/>
                <a:ext cx="347650" cy="1089106"/>
              </a:xfrm>
              <a:custGeom>
                <a:rect b="b" l="l" r="r" t="t"/>
                <a:pathLst>
                  <a:path extrusionOk="0" fill="none" h="25186" w="8040">
                    <a:moveTo>
                      <a:pt x="0" y="167"/>
                    </a:moveTo>
                    <a:cubicBezTo>
                      <a:pt x="1001" y="1"/>
                      <a:pt x="1935" y="534"/>
                      <a:pt x="2335" y="1468"/>
                    </a:cubicBezTo>
                    <a:cubicBezTo>
                      <a:pt x="3002" y="3103"/>
                      <a:pt x="1768" y="6172"/>
                      <a:pt x="2469" y="7806"/>
                    </a:cubicBezTo>
                    <a:cubicBezTo>
                      <a:pt x="3169" y="9407"/>
                      <a:pt x="7739" y="10575"/>
                      <a:pt x="7806" y="13510"/>
                    </a:cubicBezTo>
                    <a:cubicBezTo>
                      <a:pt x="7872" y="16446"/>
                      <a:pt x="5504" y="16979"/>
                      <a:pt x="5638" y="18947"/>
                    </a:cubicBezTo>
                    <a:cubicBezTo>
                      <a:pt x="5804" y="20882"/>
                      <a:pt x="7872" y="21016"/>
                      <a:pt x="7973" y="22817"/>
                    </a:cubicBezTo>
                    <a:cubicBezTo>
                      <a:pt x="8039" y="23818"/>
                      <a:pt x="7472" y="24752"/>
                      <a:pt x="6572" y="25185"/>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7"/>
              <p:cNvSpPr/>
              <p:nvPr/>
            </p:nvSpPr>
            <p:spPr>
              <a:xfrm>
                <a:off x="7184375" y="1424654"/>
                <a:ext cx="399581" cy="1061690"/>
              </a:xfrm>
              <a:custGeom>
                <a:rect b="b" l="l" r="r" t="t"/>
                <a:pathLst>
                  <a:path extrusionOk="0" fill="none" h="24552" w="9241">
                    <a:moveTo>
                      <a:pt x="1" y="701"/>
                    </a:moveTo>
                    <a:cubicBezTo>
                      <a:pt x="1" y="701"/>
                      <a:pt x="3070" y="0"/>
                      <a:pt x="4071" y="2769"/>
                    </a:cubicBezTo>
                    <a:cubicBezTo>
                      <a:pt x="5071" y="5538"/>
                      <a:pt x="2936" y="8273"/>
                      <a:pt x="3770" y="9407"/>
                    </a:cubicBezTo>
                    <a:cubicBezTo>
                      <a:pt x="4604" y="10575"/>
                      <a:pt x="8407" y="12209"/>
                      <a:pt x="8707" y="14978"/>
                    </a:cubicBezTo>
                    <a:cubicBezTo>
                      <a:pt x="9041" y="17746"/>
                      <a:pt x="5238" y="18213"/>
                      <a:pt x="6072" y="20081"/>
                    </a:cubicBezTo>
                    <a:cubicBezTo>
                      <a:pt x="6939" y="21949"/>
                      <a:pt x="9241" y="22983"/>
                      <a:pt x="8240" y="24551"/>
                    </a:cubicBezTo>
                  </a:path>
                </a:pathLst>
              </a:custGeom>
              <a:noFill/>
              <a:ln cap="rnd" cmpd="sng" w="50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7"/>
              <p:cNvSpPr/>
              <p:nvPr/>
            </p:nvSpPr>
            <p:spPr>
              <a:xfrm>
                <a:off x="7017071" y="3871089"/>
                <a:ext cx="180354" cy="181791"/>
              </a:xfrm>
              <a:custGeom>
                <a:rect b="b" l="l" r="r" t="t"/>
                <a:pathLst>
                  <a:path extrusionOk="0" h="4204" w="4171">
                    <a:moveTo>
                      <a:pt x="3536" y="0"/>
                    </a:moveTo>
                    <a:lnTo>
                      <a:pt x="1869" y="467"/>
                    </a:lnTo>
                    <a:cubicBezTo>
                      <a:pt x="1802" y="1101"/>
                      <a:pt x="1635" y="1735"/>
                      <a:pt x="1368" y="2335"/>
                    </a:cubicBezTo>
                    <a:cubicBezTo>
                      <a:pt x="1068" y="2836"/>
                      <a:pt x="34" y="3703"/>
                      <a:pt x="34" y="3903"/>
                    </a:cubicBezTo>
                    <a:cubicBezTo>
                      <a:pt x="1" y="4136"/>
                      <a:pt x="167" y="4203"/>
                      <a:pt x="434" y="4203"/>
                    </a:cubicBezTo>
                    <a:cubicBezTo>
                      <a:pt x="1135" y="4170"/>
                      <a:pt x="1768" y="3903"/>
                      <a:pt x="2336" y="3503"/>
                    </a:cubicBezTo>
                    <a:cubicBezTo>
                      <a:pt x="2636" y="3102"/>
                      <a:pt x="2936" y="2669"/>
                      <a:pt x="3169" y="2235"/>
                    </a:cubicBezTo>
                    <a:cubicBezTo>
                      <a:pt x="3336" y="2035"/>
                      <a:pt x="4003" y="1835"/>
                      <a:pt x="4070" y="1334"/>
                    </a:cubicBezTo>
                    <a:cubicBezTo>
                      <a:pt x="4170" y="834"/>
                      <a:pt x="3536" y="0"/>
                      <a:pt x="3536" y="0"/>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7"/>
              <p:cNvSpPr/>
              <p:nvPr/>
            </p:nvSpPr>
            <p:spPr>
              <a:xfrm>
                <a:off x="7510378" y="3860970"/>
                <a:ext cx="180354" cy="183262"/>
              </a:xfrm>
              <a:custGeom>
                <a:rect b="b" l="l" r="r" t="t"/>
                <a:pathLst>
                  <a:path extrusionOk="0" h="4238" w="4171">
                    <a:moveTo>
                      <a:pt x="3503" y="1"/>
                    </a:moveTo>
                    <a:lnTo>
                      <a:pt x="1869" y="501"/>
                    </a:lnTo>
                    <a:cubicBezTo>
                      <a:pt x="1769" y="1135"/>
                      <a:pt x="1602" y="1769"/>
                      <a:pt x="1368" y="2336"/>
                    </a:cubicBezTo>
                    <a:cubicBezTo>
                      <a:pt x="1035" y="2869"/>
                      <a:pt x="34" y="3703"/>
                      <a:pt x="1" y="3937"/>
                    </a:cubicBezTo>
                    <a:cubicBezTo>
                      <a:pt x="1" y="4137"/>
                      <a:pt x="167" y="4204"/>
                      <a:pt x="434" y="4237"/>
                    </a:cubicBezTo>
                    <a:cubicBezTo>
                      <a:pt x="1101" y="4170"/>
                      <a:pt x="1769" y="3937"/>
                      <a:pt x="2302" y="3503"/>
                    </a:cubicBezTo>
                    <a:cubicBezTo>
                      <a:pt x="2636" y="3103"/>
                      <a:pt x="2936" y="2703"/>
                      <a:pt x="3136" y="2236"/>
                    </a:cubicBezTo>
                    <a:cubicBezTo>
                      <a:pt x="3303" y="2035"/>
                      <a:pt x="3970" y="1835"/>
                      <a:pt x="4070" y="1335"/>
                    </a:cubicBezTo>
                    <a:cubicBezTo>
                      <a:pt x="4170" y="835"/>
                      <a:pt x="3503" y="1"/>
                      <a:pt x="3503" y="1"/>
                    </a:cubicBezTo>
                    <a:close/>
                  </a:path>
                </a:pathLst>
              </a:custGeom>
              <a:solidFill>
                <a:srgbClr val="C6FF00"/>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7"/>
              <p:cNvSpPr/>
              <p:nvPr/>
            </p:nvSpPr>
            <p:spPr>
              <a:xfrm>
                <a:off x="6983904" y="2363678"/>
                <a:ext cx="679387" cy="1527628"/>
              </a:xfrm>
              <a:custGeom>
                <a:rect b="b" l="l" r="r" t="t"/>
                <a:pathLst>
                  <a:path extrusionOk="0" h="35327" w="15712">
                    <a:moveTo>
                      <a:pt x="7606" y="1"/>
                    </a:moveTo>
                    <a:cubicBezTo>
                      <a:pt x="7606" y="1"/>
                      <a:pt x="6317" y="622"/>
                      <a:pt x="3795" y="622"/>
                    </a:cubicBezTo>
                    <a:cubicBezTo>
                      <a:pt x="3282" y="622"/>
                      <a:pt x="2717" y="597"/>
                      <a:pt x="2102" y="535"/>
                    </a:cubicBezTo>
                    <a:cubicBezTo>
                      <a:pt x="2102" y="535"/>
                      <a:pt x="267" y="8540"/>
                      <a:pt x="134" y="12910"/>
                    </a:cubicBezTo>
                    <a:cubicBezTo>
                      <a:pt x="0" y="17280"/>
                      <a:pt x="1601" y="28121"/>
                      <a:pt x="1968" y="30423"/>
                    </a:cubicBezTo>
                    <a:cubicBezTo>
                      <a:pt x="2335" y="32724"/>
                      <a:pt x="2636" y="35326"/>
                      <a:pt x="2636" y="35326"/>
                    </a:cubicBezTo>
                    <a:lnTo>
                      <a:pt x="4303" y="34859"/>
                    </a:lnTo>
                    <a:cubicBezTo>
                      <a:pt x="4303" y="34859"/>
                      <a:pt x="5104" y="29555"/>
                      <a:pt x="4971" y="26186"/>
                    </a:cubicBezTo>
                    <a:cubicBezTo>
                      <a:pt x="4770" y="21750"/>
                      <a:pt x="4504" y="17780"/>
                      <a:pt x="4770" y="16179"/>
                    </a:cubicBezTo>
                    <a:cubicBezTo>
                      <a:pt x="5037" y="14578"/>
                      <a:pt x="4937" y="10509"/>
                      <a:pt x="4937" y="10508"/>
                    </a:cubicBezTo>
                    <a:lnTo>
                      <a:pt x="4937" y="10508"/>
                    </a:lnTo>
                    <a:cubicBezTo>
                      <a:pt x="4937" y="10509"/>
                      <a:pt x="5438" y="13144"/>
                      <a:pt x="5771" y="14511"/>
                    </a:cubicBezTo>
                    <a:cubicBezTo>
                      <a:pt x="5771" y="14511"/>
                      <a:pt x="6305" y="19181"/>
                      <a:pt x="6772" y="20449"/>
                    </a:cubicBezTo>
                    <a:cubicBezTo>
                      <a:pt x="7239" y="21750"/>
                      <a:pt x="14077" y="35059"/>
                      <a:pt x="14077" y="35059"/>
                    </a:cubicBezTo>
                    <a:lnTo>
                      <a:pt x="15712" y="34626"/>
                    </a:lnTo>
                    <a:cubicBezTo>
                      <a:pt x="15712" y="34626"/>
                      <a:pt x="13543" y="25853"/>
                      <a:pt x="12776" y="23751"/>
                    </a:cubicBezTo>
                    <a:cubicBezTo>
                      <a:pt x="12009" y="21650"/>
                      <a:pt x="10908" y="19882"/>
                      <a:pt x="10708" y="18648"/>
                    </a:cubicBezTo>
                    <a:cubicBezTo>
                      <a:pt x="10174" y="15245"/>
                      <a:pt x="10975" y="10842"/>
                      <a:pt x="10208" y="7473"/>
                    </a:cubicBezTo>
                    <a:cubicBezTo>
                      <a:pt x="9707" y="5305"/>
                      <a:pt x="9174" y="1702"/>
                      <a:pt x="7606" y="1"/>
                    </a:cubicBez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7"/>
              <p:cNvSpPr/>
              <p:nvPr/>
            </p:nvSpPr>
            <p:spPr>
              <a:xfrm>
                <a:off x="7240633" y="1897172"/>
                <a:ext cx="337575" cy="727642"/>
              </a:xfrm>
              <a:custGeom>
                <a:rect b="b" l="l" r="r" t="t"/>
                <a:pathLst>
                  <a:path extrusionOk="0" h="16827" w="7807">
                    <a:moveTo>
                      <a:pt x="934" y="1"/>
                    </a:moveTo>
                    <a:cubicBezTo>
                      <a:pt x="115" y="1"/>
                      <a:pt x="1" y="648"/>
                      <a:pt x="1" y="648"/>
                    </a:cubicBezTo>
                    <a:lnTo>
                      <a:pt x="935" y="4218"/>
                    </a:lnTo>
                    <a:lnTo>
                      <a:pt x="2803" y="7053"/>
                    </a:lnTo>
                    <a:lnTo>
                      <a:pt x="4638" y="9988"/>
                    </a:lnTo>
                    <a:cubicBezTo>
                      <a:pt x="4638" y="9988"/>
                      <a:pt x="3603" y="14058"/>
                      <a:pt x="2936" y="16193"/>
                    </a:cubicBezTo>
                    <a:lnTo>
                      <a:pt x="4771" y="16827"/>
                    </a:lnTo>
                    <a:cubicBezTo>
                      <a:pt x="7806" y="13558"/>
                      <a:pt x="7273" y="9888"/>
                      <a:pt x="7473" y="9621"/>
                    </a:cubicBezTo>
                    <a:cubicBezTo>
                      <a:pt x="7640" y="9355"/>
                      <a:pt x="4171" y="3384"/>
                      <a:pt x="4171" y="3384"/>
                    </a:cubicBezTo>
                    <a:cubicBezTo>
                      <a:pt x="4171" y="3384"/>
                      <a:pt x="3704" y="949"/>
                      <a:pt x="1969" y="248"/>
                    </a:cubicBezTo>
                    <a:cubicBezTo>
                      <a:pt x="1537" y="69"/>
                      <a:pt x="1198" y="1"/>
                      <a:pt x="934"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7"/>
              <p:cNvSpPr/>
              <p:nvPr/>
            </p:nvSpPr>
            <p:spPr>
              <a:xfrm>
                <a:off x="7240633" y="1876155"/>
                <a:ext cx="337575" cy="748657"/>
              </a:xfrm>
              <a:custGeom>
                <a:rect b="b" l="l" r="r" t="t"/>
                <a:pathLst>
                  <a:path extrusionOk="0" fill="none" h="17313" w="7807">
                    <a:moveTo>
                      <a:pt x="935" y="4704"/>
                    </a:moveTo>
                    <a:lnTo>
                      <a:pt x="2803" y="7539"/>
                    </a:lnTo>
                    <a:lnTo>
                      <a:pt x="4638" y="10474"/>
                    </a:lnTo>
                    <a:cubicBezTo>
                      <a:pt x="4638" y="10474"/>
                      <a:pt x="3603" y="14544"/>
                      <a:pt x="2936" y="16679"/>
                    </a:cubicBezTo>
                    <a:lnTo>
                      <a:pt x="4771" y="17313"/>
                    </a:lnTo>
                    <a:cubicBezTo>
                      <a:pt x="7806" y="14044"/>
                      <a:pt x="7273" y="10374"/>
                      <a:pt x="7473" y="10107"/>
                    </a:cubicBezTo>
                    <a:cubicBezTo>
                      <a:pt x="7640" y="9841"/>
                      <a:pt x="4171" y="3870"/>
                      <a:pt x="4171" y="3870"/>
                    </a:cubicBezTo>
                    <a:cubicBezTo>
                      <a:pt x="4171" y="3870"/>
                      <a:pt x="3704" y="1435"/>
                      <a:pt x="1969" y="734"/>
                    </a:cubicBezTo>
                    <a:cubicBezTo>
                      <a:pt x="201" y="0"/>
                      <a:pt x="1" y="1134"/>
                      <a:pt x="1" y="1134"/>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7"/>
              <p:cNvSpPr/>
              <p:nvPr/>
            </p:nvSpPr>
            <p:spPr>
              <a:xfrm>
                <a:off x="7210364" y="2597364"/>
                <a:ext cx="236566" cy="300103"/>
              </a:xfrm>
              <a:custGeom>
                <a:rect b="b" l="l" r="r" t="t"/>
                <a:pathLst>
                  <a:path extrusionOk="0" h="6940" w="5471">
                    <a:moveTo>
                      <a:pt x="3636" y="1"/>
                    </a:moveTo>
                    <a:lnTo>
                      <a:pt x="2069" y="3637"/>
                    </a:lnTo>
                    <a:cubicBezTo>
                      <a:pt x="1702" y="3703"/>
                      <a:pt x="1368" y="3837"/>
                      <a:pt x="1068" y="4004"/>
                    </a:cubicBezTo>
                    <a:cubicBezTo>
                      <a:pt x="868" y="4237"/>
                      <a:pt x="701" y="4704"/>
                      <a:pt x="367" y="5071"/>
                    </a:cubicBezTo>
                    <a:cubicBezTo>
                      <a:pt x="0" y="5405"/>
                      <a:pt x="567" y="5905"/>
                      <a:pt x="567" y="5905"/>
                    </a:cubicBezTo>
                    <a:lnTo>
                      <a:pt x="1068" y="5171"/>
                    </a:lnTo>
                    <a:lnTo>
                      <a:pt x="567" y="6939"/>
                    </a:lnTo>
                    <a:cubicBezTo>
                      <a:pt x="834" y="6839"/>
                      <a:pt x="1101" y="6706"/>
                      <a:pt x="1301" y="6505"/>
                    </a:cubicBezTo>
                    <a:cubicBezTo>
                      <a:pt x="1702" y="6172"/>
                      <a:pt x="2135" y="5872"/>
                      <a:pt x="2602" y="5605"/>
                    </a:cubicBezTo>
                    <a:cubicBezTo>
                      <a:pt x="3203" y="5204"/>
                      <a:pt x="3303" y="3837"/>
                      <a:pt x="3303" y="3837"/>
                    </a:cubicBezTo>
                    <a:lnTo>
                      <a:pt x="5471" y="635"/>
                    </a:lnTo>
                    <a:lnTo>
                      <a:pt x="3636"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9" name="Google Shape;1949;p57"/>
            <p:cNvGrpSpPr/>
            <p:nvPr/>
          </p:nvGrpSpPr>
          <p:grpSpPr>
            <a:xfrm rot="-566586">
              <a:off x="7096291" y="1098185"/>
              <a:ext cx="126325" cy="237790"/>
              <a:chOff x="1710806" y="485679"/>
              <a:chExt cx="515570" cy="970493"/>
            </a:xfrm>
          </p:grpSpPr>
          <p:sp>
            <p:nvSpPr>
              <p:cNvPr id="1950" name="Google Shape;1950;p57"/>
              <p:cNvSpPr/>
              <p:nvPr/>
            </p:nvSpPr>
            <p:spPr>
              <a:xfrm flipH="1">
                <a:off x="2101532" y="485679"/>
                <a:ext cx="124844" cy="236197"/>
              </a:xfrm>
              <a:custGeom>
                <a:rect b="b" l="l" r="r" t="t"/>
                <a:pathLst>
                  <a:path extrusionOk="0" fill="none" h="1769" w="935">
                    <a:moveTo>
                      <a:pt x="934" y="1301"/>
                    </a:moveTo>
                    <a:cubicBezTo>
                      <a:pt x="934" y="1301"/>
                      <a:pt x="100" y="0"/>
                      <a:pt x="0" y="1768"/>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7"/>
              <p:cNvSpPr/>
              <p:nvPr/>
            </p:nvSpPr>
            <p:spPr>
              <a:xfrm flipH="1" rot="-671898">
                <a:off x="1711382" y="1390451"/>
                <a:ext cx="308321" cy="36126"/>
              </a:xfrm>
              <a:custGeom>
                <a:rect b="b" l="l" r="r" t="t"/>
                <a:pathLst>
                  <a:path extrusionOk="0" fill="none" h="668" w="1168">
                    <a:moveTo>
                      <a:pt x="1168" y="134"/>
                    </a:moveTo>
                    <a:cubicBezTo>
                      <a:pt x="1168" y="134"/>
                      <a:pt x="967" y="667"/>
                      <a:pt x="0" y="0"/>
                    </a:cubicBez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7"/>
              <p:cNvSpPr/>
              <p:nvPr/>
            </p:nvSpPr>
            <p:spPr>
              <a:xfrm flipH="1">
                <a:off x="1972416" y="787167"/>
                <a:ext cx="129250" cy="194405"/>
              </a:xfrm>
              <a:custGeom>
                <a:rect b="b" l="l" r="r" t="t"/>
                <a:pathLst>
                  <a:path extrusionOk="0" h="1456" w="968">
                    <a:moveTo>
                      <a:pt x="146" y="0"/>
                    </a:moveTo>
                    <a:cubicBezTo>
                      <a:pt x="129" y="0"/>
                      <a:pt x="114" y="4"/>
                      <a:pt x="100" y="11"/>
                    </a:cubicBezTo>
                    <a:cubicBezTo>
                      <a:pt x="0" y="77"/>
                      <a:pt x="67" y="444"/>
                      <a:pt x="267" y="845"/>
                    </a:cubicBezTo>
                    <a:cubicBezTo>
                      <a:pt x="446" y="1204"/>
                      <a:pt x="680" y="1455"/>
                      <a:pt x="822" y="1455"/>
                    </a:cubicBezTo>
                    <a:cubicBezTo>
                      <a:pt x="838" y="1455"/>
                      <a:pt x="854" y="1452"/>
                      <a:pt x="867" y="1445"/>
                    </a:cubicBezTo>
                    <a:cubicBezTo>
                      <a:pt x="967" y="1345"/>
                      <a:pt x="901" y="978"/>
                      <a:pt x="701" y="611"/>
                    </a:cubicBezTo>
                    <a:cubicBezTo>
                      <a:pt x="521" y="252"/>
                      <a:pt x="288" y="0"/>
                      <a:pt x="1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53" name="Google Shape;1953;p57"/>
          <p:cNvSpPr txBox="1"/>
          <p:nvPr/>
        </p:nvSpPr>
        <p:spPr>
          <a:xfrm>
            <a:off x="2712800" y="3266100"/>
            <a:ext cx="37866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lt1"/>
              </a:highlight>
              <a:latin typeface="Montserrat"/>
              <a:ea typeface="Montserrat"/>
              <a:cs typeface="Montserrat"/>
              <a:sym typeface="Montserrat"/>
            </a:endParaRPr>
          </a:p>
        </p:txBody>
      </p:sp>
      <p:sp>
        <p:nvSpPr>
          <p:cNvPr id="1954" name="Google Shape;1954;p57"/>
          <p:cNvSpPr/>
          <p:nvPr/>
        </p:nvSpPr>
        <p:spPr>
          <a:xfrm>
            <a:off x="2849550" y="3329225"/>
            <a:ext cx="3334200" cy="75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7"/>
          <p:cNvSpPr txBox="1"/>
          <p:nvPr/>
        </p:nvSpPr>
        <p:spPr>
          <a:xfrm>
            <a:off x="2237550" y="3508491"/>
            <a:ext cx="4558200" cy="3570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Montserrat"/>
                <a:ea typeface="Montserrat"/>
                <a:cs typeface="Montserrat"/>
                <a:sym typeface="Montserrat"/>
              </a:rPr>
              <a:t>Jose Vicente Atara</a:t>
            </a:r>
            <a:endParaRPr sz="1200">
              <a:solidFill>
                <a:schemeClr val="dk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58"/>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Referencias</a:t>
            </a:r>
            <a:endParaRPr sz="2400"/>
          </a:p>
        </p:txBody>
      </p:sp>
      <p:sp>
        <p:nvSpPr>
          <p:cNvPr id="1961" name="Google Shape;1961;p58"/>
          <p:cNvSpPr txBox="1"/>
          <p:nvPr>
            <p:ph idx="4294967295" type="body"/>
          </p:nvPr>
        </p:nvSpPr>
        <p:spPr>
          <a:xfrm>
            <a:off x="1246650" y="1305100"/>
            <a:ext cx="6650700" cy="149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sz="1600" u="sng">
                <a:solidFill>
                  <a:schemeClr val="hlink"/>
                </a:solidFill>
                <a:hlinkClick r:id="rId3"/>
              </a:rPr>
              <a:t>https://dspace.ort.edu.uy/bitstream/item/2805/documentodetrabajo41.pdf</a:t>
            </a:r>
            <a:endParaRPr b="1" sz="1600"/>
          </a:p>
          <a:p>
            <a:pPr indent="-330200" lvl="0" marL="457200" rtl="0" algn="l">
              <a:spcBef>
                <a:spcPts val="0"/>
              </a:spcBef>
              <a:spcAft>
                <a:spcPts val="0"/>
              </a:spcAft>
              <a:buSzPts val="1600"/>
              <a:buChar char="●"/>
            </a:pPr>
            <a:r>
              <a:rPr b="1" lang="en" sz="1600" u="sng">
                <a:solidFill>
                  <a:schemeClr val="hlink"/>
                </a:solidFill>
                <a:hlinkClick r:id="rId4"/>
              </a:rPr>
              <a:t>https://media.iese.edu/research/pdfs/DI-0771.pdf</a:t>
            </a:r>
            <a:r>
              <a:rPr b="1" lang="en" sz="1600"/>
              <a:t> </a:t>
            </a:r>
            <a:endParaRPr b="1"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p31"/>
          <p:cNvGrpSpPr/>
          <p:nvPr/>
        </p:nvGrpSpPr>
        <p:grpSpPr>
          <a:xfrm>
            <a:off x="484178" y="540000"/>
            <a:ext cx="7939822" cy="4064068"/>
            <a:chOff x="484178" y="540000"/>
            <a:chExt cx="7939822" cy="4064068"/>
          </a:xfrm>
        </p:grpSpPr>
        <p:grpSp>
          <p:nvGrpSpPr>
            <p:cNvPr id="456" name="Google Shape;456;p31"/>
            <p:cNvGrpSpPr/>
            <p:nvPr/>
          </p:nvGrpSpPr>
          <p:grpSpPr>
            <a:xfrm>
              <a:off x="484178" y="540000"/>
              <a:ext cx="7561315" cy="4064068"/>
              <a:chOff x="484178" y="540000"/>
              <a:chExt cx="7561315" cy="4064068"/>
            </a:xfrm>
          </p:grpSpPr>
          <p:sp>
            <p:nvSpPr>
              <p:cNvPr id="457" name="Google Shape;457;p31"/>
              <p:cNvSpPr/>
              <p:nvPr/>
            </p:nvSpPr>
            <p:spPr>
              <a:xfrm>
                <a:off x="484178" y="540000"/>
                <a:ext cx="4035974" cy="3656615"/>
              </a:xfrm>
              <a:custGeom>
                <a:rect b="b" l="l" r="r" t="t"/>
                <a:pathLst>
                  <a:path extrusionOk="0" h="134200" w="148874">
                    <a:moveTo>
                      <a:pt x="93125" y="0"/>
                    </a:moveTo>
                    <a:cubicBezTo>
                      <a:pt x="84429" y="0"/>
                      <a:pt x="75837" y="2992"/>
                      <a:pt x="68627" y="8518"/>
                    </a:cubicBezTo>
                    <a:cubicBezTo>
                      <a:pt x="52325" y="20992"/>
                      <a:pt x="40465" y="38012"/>
                      <a:pt x="22659" y="48778"/>
                    </a:cubicBezTo>
                    <a:cubicBezTo>
                      <a:pt x="7793" y="57800"/>
                      <a:pt x="0" y="72394"/>
                      <a:pt x="4990" y="92968"/>
                    </a:cubicBezTo>
                    <a:cubicBezTo>
                      <a:pt x="9705" y="112411"/>
                      <a:pt x="24890" y="124224"/>
                      <a:pt x="42005" y="124224"/>
                    </a:cubicBezTo>
                    <a:cubicBezTo>
                      <a:pt x="43001" y="124224"/>
                      <a:pt x="44004" y="124184"/>
                      <a:pt x="45011" y="124103"/>
                    </a:cubicBezTo>
                    <a:cubicBezTo>
                      <a:pt x="48224" y="123842"/>
                      <a:pt x="51469" y="123695"/>
                      <a:pt x="54714" y="123695"/>
                    </a:cubicBezTo>
                    <a:cubicBezTo>
                      <a:pt x="66793" y="123695"/>
                      <a:pt x="78863" y="125734"/>
                      <a:pt x="89235" y="131553"/>
                    </a:cubicBezTo>
                    <a:cubicBezTo>
                      <a:pt x="92371" y="133318"/>
                      <a:pt x="96155" y="134200"/>
                      <a:pt x="100345" y="134200"/>
                    </a:cubicBezTo>
                    <a:cubicBezTo>
                      <a:pt x="111816" y="134200"/>
                      <a:pt x="126327" y="127590"/>
                      <a:pt x="138894" y="114397"/>
                    </a:cubicBezTo>
                    <a:cubicBezTo>
                      <a:pt x="148873" y="103905"/>
                      <a:pt x="147916" y="90576"/>
                      <a:pt x="144670" y="78101"/>
                    </a:cubicBezTo>
                    <a:cubicBezTo>
                      <a:pt x="142653" y="70377"/>
                      <a:pt x="141320" y="62483"/>
                      <a:pt x="139782" y="54690"/>
                    </a:cubicBezTo>
                    <a:cubicBezTo>
                      <a:pt x="138723" y="49188"/>
                      <a:pt x="137390" y="43720"/>
                      <a:pt x="135784" y="38354"/>
                    </a:cubicBezTo>
                    <a:cubicBezTo>
                      <a:pt x="130896" y="22804"/>
                      <a:pt x="121224" y="7083"/>
                      <a:pt x="104581" y="1785"/>
                    </a:cubicBezTo>
                    <a:cubicBezTo>
                      <a:pt x="100815" y="582"/>
                      <a:pt x="96960" y="0"/>
                      <a:pt x="93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4288364" y="3204336"/>
                <a:ext cx="105648" cy="164929"/>
              </a:xfrm>
              <a:custGeom>
                <a:rect b="b" l="l" r="r" t="t"/>
                <a:pathLst>
                  <a:path extrusionOk="0" h="6053" w="3897">
                    <a:moveTo>
                      <a:pt x="1915" y="0"/>
                    </a:moveTo>
                    <a:cubicBezTo>
                      <a:pt x="1594" y="0"/>
                      <a:pt x="1270" y="101"/>
                      <a:pt x="991" y="311"/>
                    </a:cubicBezTo>
                    <a:cubicBezTo>
                      <a:pt x="923" y="345"/>
                      <a:pt x="889" y="379"/>
                      <a:pt x="855" y="413"/>
                    </a:cubicBezTo>
                    <a:cubicBezTo>
                      <a:pt x="171" y="1028"/>
                      <a:pt x="0" y="2122"/>
                      <a:pt x="69" y="3011"/>
                    </a:cubicBezTo>
                    <a:cubicBezTo>
                      <a:pt x="137" y="4036"/>
                      <a:pt x="1231" y="6052"/>
                      <a:pt x="1231" y="6052"/>
                    </a:cubicBezTo>
                    <a:cubicBezTo>
                      <a:pt x="1231" y="6052"/>
                      <a:pt x="2358" y="4890"/>
                      <a:pt x="2393" y="4822"/>
                    </a:cubicBezTo>
                    <a:cubicBezTo>
                      <a:pt x="3110" y="3899"/>
                      <a:pt x="3896" y="1678"/>
                      <a:pt x="3144" y="618"/>
                    </a:cubicBezTo>
                    <a:cubicBezTo>
                      <a:pt x="2841" y="213"/>
                      <a:pt x="2382" y="0"/>
                      <a:pt x="1915"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3612942" y="2863556"/>
                <a:ext cx="1000684" cy="1129627"/>
              </a:xfrm>
              <a:custGeom>
                <a:rect b="b" l="l" r="r" t="t"/>
                <a:pathLst>
                  <a:path extrusionOk="0" h="41458" w="36912">
                    <a:moveTo>
                      <a:pt x="14866" y="1"/>
                    </a:moveTo>
                    <a:cubicBezTo>
                      <a:pt x="13578" y="1"/>
                      <a:pt x="12198" y="1857"/>
                      <a:pt x="11826" y="2941"/>
                    </a:cubicBezTo>
                    <a:cubicBezTo>
                      <a:pt x="11791" y="3043"/>
                      <a:pt x="11415" y="4581"/>
                      <a:pt x="11450" y="4581"/>
                    </a:cubicBezTo>
                    <a:lnTo>
                      <a:pt x="11518" y="4581"/>
                    </a:lnTo>
                    <a:cubicBezTo>
                      <a:pt x="11279" y="4854"/>
                      <a:pt x="11039" y="5196"/>
                      <a:pt x="10800" y="5572"/>
                    </a:cubicBezTo>
                    <a:cubicBezTo>
                      <a:pt x="10356" y="6222"/>
                      <a:pt x="9843" y="6973"/>
                      <a:pt x="9331" y="7828"/>
                    </a:cubicBezTo>
                    <a:cubicBezTo>
                      <a:pt x="8784" y="8751"/>
                      <a:pt x="8305" y="9673"/>
                      <a:pt x="7861" y="10664"/>
                    </a:cubicBezTo>
                    <a:cubicBezTo>
                      <a:pt x="7383" y="11758"/>
                      <a:pt x="6972" y="12886"/>
                      <a:pt x="6665" y="14048"/>
                    </a:cubicBezTo>
                    <a:cubicBezTo>
                      <a:pt x="6699" y="14048"/>
                      <a:pt x="6699" y="14048"/>
                      <a:pt x="6665" y="14082"/>
                    </a:cubicBezTo>
                    <a:cubicBezTo>
                      <a:pt x="6665" y="13706"/>
                      <a:pt x="6562" y="12647"/>
                      <a:pt x="6528" y="12544"/>
                    </a:cubicBezTo>
                    <a:cubicBezTo>
                      <a:pt x="6289" y="11416"/>
                      <a:pt x="5161" y="9366"/>
                      <a:pt x="3862" y="9229"/>
                    </a:cubicBezTo>
                    <a:cubicBezTo>
                      <a:pt x="3821" y="9226"/>
                      <a:pt x="3780" y="9224"/>
                      <a:pt x="3739" y="9224"/>
                    </a:cubicBezTo>
                    <a:cubicBezTo>
                      <a:pt x="2937" y="9224"/>
                      <a:pt x="2254" y="9851"/>
                      <a:pt x="2222" y="10664"/>
                    </a:cubicBezTo>
                    <a:lnTo>
                      <a:pt x="2222" y="10835"/>
                    </a:lnTo>
                    <a:cubicBezTo>
                      <a:pt x="2222" y="11724"/>
                      <a:pt x="2940" y="12613"/>
                      <a:pt x="3623" y="13125"/>
                    </a:cubicBezTo>
                    <a:cubicBezTo>
                      <a:pt x="4409" y="13706"/>
                      <a:pt x="6494" y="14185"/>
                      <a:pt x="6665" y="14219"/>
                    </a:cubicBezTo>
                    <a:cubicBezTo>
                      <a:pt x="6391" y="15415"/>
                      <a:pt x="6186" y="16611"/>
                      <a:pt x="6084" y="17807"/>
                    </a:cubicBezTo>
                    <a:cubicBezTo>
                      <a:pt x="6016" y="18525"/>
                      <a:pt x="5981" y="19243"/>
                      <a:pt x="5947" y="19960"/>
                    </a:cubicBezTo>
                    <a:cubicBezTo>
                      <a:pt x="5913" y="19619"/>
                      <a:pt x="5879" y="19345"/>
                      <a:pt x="5879" y="19277"/>
                    </a:cubicBezTo>
                    <a:cubicBezTo>
                      <a:pt x="5640" y="18149"/>
                      <a:pt x="4478" y="16099"/>
                      <a:pt x="3179" y="15962"/>
                    </a:cubicBezTo>
                    <a:cubicBezTo>
                      <a:pt x="3139" y="15959"/>
                      <a:pt x="3100" y="15957"/>
                      <a:pt x="3060" y="15957"/>
                    </a:cubicBezTo>
                    <a:cubicBezTo>
                      <a:pt x="2287" y="15957"/>
                      <a:pt x="1603" y="16584"/>
                      <a:pt x="1538" y="17397"/>
                    </a:cubicBezTo>
                    <a:lnTo>
                      <a:pt x="1538" y="17568"/>
                    </a:lnTo>
                    <a:cubicBezTo>
                      <a:pt x="1538" y="18457"/>
                      <a:pt x="2290" y="19345"/>
                      <a:pt x="2974" y="19858"/>
                    </a:cubicBezTo>
                    <a:cubicBezTo>
                      <a:pt x="3657" y="20371"/>
                      <a:pt x="5435" y="20815"/>
                      <a:pt x="5913" y="20917"/>
                    </a:cubicBezTo>
                    <a:cubicBezTo>
                      <a:pt x="5913" y="21191"/>
                      <a:pt x="5879" y="21464"/>
                      <a:pt x="5879" y="21738"/>
                    </a:cubicBezTo>
                    <a:cubicBezTo>
                      <a:pt x="5810" y="23071"/>
                      <a:pt x="5776" y="24369"/>
                      <a:pt x="5708" y="25668"/>
                    </a:cubicBezTo>
                    <a:cubicBezTo>
                      <a:pt x="5674" y="26112"/>
                      <a:pt x="5605" y="26557"/>
                      <a:pt x="5571" y="27001"/>
                    </a:cubicBezTo>
                    <a:cubicBezTo>
                      <a:pt x="5537" y="26727"/>
                      <a:pt x="5503" y="26488"/>
                      <a:pt x="5503" y="26454"/>
                    </a:cubicBezTo>
                    <a:cubicBezTo>
                      <a:pt x="5264" y="25292"/>
                      <a:pt x="4136" y="23241"/>
                      <a:pt x="2837" y="23105"/>
                    </a:cubicBezTo>
                    <a:cubicBezTo>
                      <a:pt x="2796" y="23101"/>
                      <a:pt x="2755" y="23100"/>
                      <a:pt x="2714" y="23100"/>
                    </a:cubicBezTo>
                    <a:cubicBezTo>
                      <a:pt x="1912" y="23100"/>
                      <a:pt x="1229" y="23727"/>
                      <a:pt x="1197" y="24540"/>
                    </a:cubicBezTo>
                    <a:lnTo>
                      <a:pt x="1197" y="24711"/>
                    </a:lnTo>
                    <a:cubicBezTo>
                      <a:pt x="1197" y="25634"/>
                      <a:pt x="1914" y="26488"/>
                      <a:pt x="2598" y="27001"/>
                    </a:cubicBezTo>
                    <a:cubicBezTo>
                      <a:pt x="3316" y="27548"/>
                      <a:pt x="4922" y="27924"/>
                      <a:pt x="5469" y="28060"/>
                    </a:cubicBezTo>
                    <a:cubicBezTo>
                      <a:pt x="5400" y="28505"/>
                      <a:pt x="5332" y="28983"/>
                      <a:pt x="5264" y="29427"/>
                    </a:cubicBezTo>
                    <a:cubicBezTo>
                      <a:pt x="5195" y="29701"/>
                      <a:pt x="5161" y="30008"/>
                      <a:pt x="5093" y="30316"/>
                    </a:cubicBezTo>
                    <a:lnTo>
                      <a:pt x="4888" y="31170"/>
                    </a:lnTo>
                    <a:cubicBezTo>
                      <a:pt x="4751" y="31717"/>
                      <a:pt x="4580" y="32264"/>
                      <a:pt x="4409" y="32811"/>
                    </a:cubicBezTo>
                    <a:cubicBezTo>
                      <a:pt x="4307" y="33187"/>
                      <a:pt x="4204" y="33529"/>
                      <a:pt x="4102" y="33904"/>
                    </a:cubicBezTo>
                    <a:cubicBezTo>
                      <a:pt x="4136" y="33460"/>
                      <a:pt x="4170" y="32572"/>
                      <a:pt x="4170" y="32469"/>
                    </a:cubicBezTo>
                    <a:cubicBezTo>
                      <a:pt x="4102" y="31341"/>
                      <a:pt x="3281" y="29120"/>
                      <a:pt x="2017" y="28778"/>
                    </a:cubicBezTo>
                    <a:cubicBezTo>
                      <a:pt x="1911" y="28756"/>
                      <a:pt x="1804" y="28745"/>
                      <a:pt x="1699" y="28745"/>
                    </a:cubicBezTo>
                    <a:cubicBezTo>
                      <a:pt x="994" y="28745"/>
                      <a:pt x="350" y="29226"/>
                      <a:pt x="171" y="29940"/>
                    </a:cubicBezTo>
                    <a:cubicBezTo>
                      <a:pt x="171" y="30008"/>
                      <a:pt x="171" y="30043"/>
                      <a:pt x="171" y="30111"/>
                    </a:cubicBezTo>
                    <a:cubicBezTo>
                      <a:pt x="0" y="31034"/>
                      <a:pt x="616" y="31991"/>
                      <a:pt x="1231" y="32606"/>
                    </a:cubicBezTo>
                    <a:cubicBezTo>
                      <a:pt x="1812" y="33221"/>
                      <a:pt x="3794" y="34041"/>
                      <a:pt x="4033" y="34144"/>
                    </a:cubicBezTo>
                    <a:cubicBezTo>
                      <a:pt x="3828" y="34725"/>
                      <a:pt x="3657" y="35306"/>
                      <a:pt x="3452" y="35853"/>
                    </a:cubicBezTo>
                    <a:cubicBezTo>
                      <a:pt x="2837" y="37698"/>
                      <a:pt x="2222" y="39236"/>
                      <a:pt x="1812" y="40296"/>
                    </a:cubicBezTo>
                    <a:cubicBezTo>
                      <a:pt x="1778" y="40330"/>
                      <a:pt x="1778" y="40364"/>
                      <a:pt x="1743" y="40398"/>
                    </a:cubicBezTo>
                    <a:lnTo>
                      <a:pt x="2530" y="40808"/>
                    </a:lnTo>
                    <a:cubicBezTo>
                      <a:pt x="2564" y="40740"/>
                      <a:pt x="2598" y="40671"/>
                      <a:pt x="2598" y="40603"/>
                    </a:cubicBezTo>
                    <a:cubicBezTo>
                      <a:pt x="3042" y="39544"/>
                      <a:pt x="3589" y="37972"/>
                      <a:pt x="4204" y="36092"/>
                    </a:cubicBezTo>
                    <a:cubicBezTo>
                      <a:pt x="4375" y="35477"/>
                      <a:pt x="4580" y="34861"/>
                      <a:pt x="4785" y="34178"/>
                    </a:cubicBezTo>
                    <a:cubicBezTo>
                      <a:pt x="5435" y="34280"/>
                      <a:pt x="6084" y="34315"/>
                      <a:pt x="6733" y="34315"/>
                    </a:cubicBezTo>
                    <a:cubicBezTo>
                      <a:pt x="6972" y="35272"/>
                      <a:pt x="8066" y="36844"/>
                      <a:pt x="8203" y="37015"/>
                    </a:cubicBezTo>
                    <a:cubicBezTo>
                      <a:pt x="7724" y="37425"/>
                      <a:pt x="7246" y="37801"/>
                      <a:pt x="6802" y="38142"/>
                    </a:cubicBezTo>
                    <a:cubicBezTo>
                      <a:pt x="5264" y="39339"/>
                      <a:pt x="3897" y="40261"/>
                      <a:pt x="2974" y="40911"/>
                    </a:cubicBezTo>
                    <a:lnTo>
                      <a:pt x="2837" y="41013"/>
                    </a:lnTo>
                    <a:lnTo>
                      <a:pt x="3692" y="41458"/>
                    </a:lnTo>
                    <a:cubicBezTo>
                      <a:pt x="4614" y="40808"/>
                      <a:pt x="5845" y="39885"/>
                      <a:pt x="7280" y="38758"/>
                    </a:cubicBezTo>
                    <a:cubicBezTo>
                      <a:pt x="7759" y="38347"/>
                      <a:pt x="8271" y="37937"/>
                      <a:pt x="8818" y="37459"/>
                    </a:cubicBezTo>
                    <a:cubicBezTo>
                      <a:pt x="8989" y="37630"/>
                      <a:pt x="10561" y="38963"/>
                      <a:pt x="11484" y="39202"/>
                    </a:cubicBezTo>
                    <a:cubicBezTo>
                      <a:pt x="11867" y="39314"/>
                      <a:pt x="12316" y="39395"/>
                      <a:pt x="12764" y="39395"/>
                    </a:cubicBezTo>
                    <a:cubicBezTo>
                      <a:pt x="13275" y="39395"/>
                      <a:pt x="13783" y="39288"/>
                      <a:pt x="14184" y="38997"/>
                    </a:cubicBezTo>
                    <a:cubicBezTo>
                      <a:pt x="14867" y="38484"/>
                      <a:pt x="15038" y="37561"/>
                      <a:pt x="14560" y="36844"/>
                    </a:cubicBezTo>
                    <a:lnTo>
                      <a:pt x="14457" y="36707"/>
                    </a:lnTo>
                    <a:cubicBezTo>
                      <a:pt x="14044" y="36262"/>
                      <a:pt x="13320" y="36098"/>
                      <a:pt x="12557" y="36098"/>
                    </a:cubicBezTo>
                    <a:cubicBezTo>
                      <a:pt x="11680" y="36098"/>
                      <a:pt x="10752" y="36314"/>
                      <a:pt x="10185" y="36570"/>
                    </a:cubicBezTo>
                    <a:cubicBezTo>
                      <a:pt x="10117" y="36604"/>
                      <a:pt x="9502" y="36980"/>
                      <a:pt x="9091" y="37220"/>
                    </a:cubicBezTo>
                    <a:cubicBezTo>
                      <a:pt x="9296" y="37049"/>
                      <a:pt x="9502" y="36878"/>
                      <a:pt x="9741" y="36673"/>
                    </a:cubicBezTo>
                    <a:cubicBezTo>
                      <a:pt x="10151" y="36297"/>
                      <a:pt x="10595" y="35921"/>
                      <a:pt x="11039" y="35511"/>
                    </a:cubicBezTo>
                    <a:lnTo>
                      <a:pt x="11689" y="34861"/>
                    </a:lnTo>
                    <a:cubicBezTo>
                      <a:pt x="11894" y="34656"/>
                      <a:pt x="12099" y="34417"/>
                      <a:pt x="12304" y="34178"/>
                    </a:cubicBezTo>
                    <a:cubicBezTo>
                      <a:pt x="12817" y="33665"/>
                      <a:pt x="13261" y="33084"/>
                      <a:pt x="13739" y="32469"/>
                    </a:cubicBezTo>
                    <a:cubicBezTo>
                      <a:pt x="14047" y="32845"/>
                      <a:pt x="15243" y="34178"/>
                      <a:pt x="16029" y="34554"/>
                    </a:cubicBezTo>
                    <a:cubicBezTo>
                      <a:pt x="16523" y="34768"/>
                      <a:pt x="17151" y="34956"/>
                      <a:pt x="17753" y="34956"/>
                    </a:cubicBezTo>
                    <a:cubicBezTo>
                      <a:pt x="18110" y="34956"/>
                      <a:pt x="18458" y="34890"/>
                      <a:pt x="18763" y="34725"/>
                    </a:cubicBezTo>
                    <a:cubicBezTo>
                      <a:pt x="19515" y="34349"/>
                      <a:pt x="19823" y="33426"/>
                      <a:pt x="19447" y="32640"/>
                    </a:cubicBezTo>
                    <a:cubicBezTo>
                      <a:pt x="19413" y="32606"/>
                      <a:pt x="19413" y="32572"/>
                      <a:pt x="19379" y="32503"/>
                    </a:cubicBezTo>
                    <a:cubicBezTo>
                      <a:pt x="18902" y="31800"/>
                      <a:pt x="17705" y="31549"/>
                      <a:pt x="16623" y="31549"/>
                    </a:cubicBezTo>
                    <a:cubicBezTo>
                      <a:pt x="16074" y="31549"/>
                      <a:pt x="15555" y="31614"/>
                      <a:pt x="15175" y="31717"/>
                    </a:cubicBezTo>
                    <a:cubicBezTo>
                      <a:pt x="15106" y="31751"/>
                      <a:pt x="14320" y="32059"/>
                      <a:pt x="13910" y="32230"/>
                    </a:cubicBezTo>
                    <a:cubicBezTo>
                      <a:pt x="14150" y="31888"/>
                      <a:pt x="14457" y="31546"/>
                      <a:pt x="14696" y="31170"/>
                    </a:cubicBezTo>
                    <a:cubicBezTo>
                      <a:pt x="15482" y="30111"/>
                      <a:pt x="16200" y="29051"/>
                      <a:pt x="16952" y="27958"/>
                    </a:cubicBezTo>
                    <a:lnTo>
                      <a:pt x="17636" y="26967"/>
                    </a:lnTo>
                    <a:cubicBezTo>
                      <a:pt x="17738" y="27103"/>
                      <a:pt x="19139" y="28710"/>
                      <a:pt x="20028" y="29086"/>
                    </a:cubicBezTo>
                    <a:cubicBezTo>
                      <a:pt x="20512" y="29317"/>
                      <a:pt x="21113" y="29497"/>
                      <a:pt x="21695" y="29497"/>
                    </a:cubicBezTo>
                    <a:cubicBezTo>
                      <a:pt x="22058" y="29497"/>
                      <a:pt x="22413" y="29427"/>
                      <a:pt x="22728" y="29256"/>
                    </a:cubicBezTo>
                    <a:cubicBezTo>
                      <a:pt x="23480" y="28881"/>
                      <a:pt x="23822" y="27958"/>
                      <a:pt x="23446" y="27206"/>
                    </a:cubicBezTo>
                    <a:cubicBezTo>
                      <a:pt x="23411" y="27172"/>
                      <a:pt x="23377" y="27103"/>
                      <a:pt x="23343" y="27069"/>
                    </a:cubicBezTo>
                    <a:cubicBezTo>
                      <a:pt x="22865" y="26340"/>
                      <a:pt x="21657" y="26082"/>
                      <a:pt x="20581" y="26082"/>
                    </a:cubicBezTo>
                    <a:cubicBezTo>
                      <a:pt x="20043" y="26082"/>
                      <a:pt x="19538" y="26146"/>
                      <a:pt x="19174" y="26249"/>
                    </a:cubicBezTo>
                    <a:cubicBezTo>
                      <a:pt x="19071" y="26283"/>
                      <a:pt x="17943" y="26762"/>
                      <a:pt x="17670" y="26898"/>
                    </a:cubicBezTo>
                    <a:cubicBezTo>
                      <a:pt x="18182" y="26146"/>
                      <a:pt x="18695" y="25429"/>
                      <a:pt x="19242" y="24745"/>
                    </a:cubicBezTo>
                    <a:cubicBezTo>
                      <a:pt x="19925" y="23822"/>
                      <a:pt x="20711" y="22934"/>
                      <a:pt x="21532" y="22079"/>
                    </a:cubicBezTo>
                    <a:cubicBezTo>
                      <a:pt x="21600" y="22148"/>
                      <a:pt x="23035" y="23822"/>
                      <a:pt x="23958" y="24267"/>
                    </a:cubicBezTo>
                    <a:cubicBezTo>
                      <a:pt x="24452" y="24481"/>
                      <a:pt x="25066" y="24669"/>
                      <a:pt x="25659" y="24669"/>
                    </a:cubicBezTo>
                    <a:cubicBezTo>
                      <a:pt x="26010" y="24669"/>
                      <a:pt x="26353" y="24603"/>
                      <a:pt x="26658" y="24438"/>
                    </a:cubicBezTo>
                    <a:cubicBezTo>
                      <a:pt x="27410" y="24062"/>
                      <a:pt x="27718" y="23139"/>
                      <a:pt x="27342" y="22353"/>
                    </a:cubicBezTo>
                    <a:cubicBezTo>
                      <a:pt x="27342" y="22319"/>
                      <a:pt x="27308" y="22284"/>
                      <a:pt x="27273" y="22216"/>
                    </a:cubicBezTo>
                    <a:cubicBezTo>
                      <a:pt x="26797" y="21513"/>
                      <a:pt x="25599" y="21262"/>
                      <a:pt x="24518" y="21262"/>
                    </a:cubicBezTo>
                    <a:cubicBezTo>
                      <a:pt x="23968" y="21262"/>
                      <a:pt x="23449" y="21327"/>
                      <a:pt x="23070" y="21430"/>
                    </a:cubicBezTo>
                    <a:cubicBezTo>
                      <a:pt x="23001" y="21430"/>
                      <a:pt x="22147" y="21806"/>
                      <a:pt x="21771" y="21977"/>
                    </a:cubicBezTo>
                    <a:lnTo>
                      <a:pt x="21703" y="21909"/>
                    </a:lnTo>
                    <a:cubicBezTo>
                      <a:pt x="22557" y="21088"/>
                      <a:pt x="23480" y="20371"/>
                      <a:pt x="24471" y="19721"/>
                    </a:cubicBezTo>
                    <a:cubicBezTo>
                      <a:pt x="25018" y="19345"/>
                      <a:pt x="25565" y="19038"/>
                      <a:pt x="26077" y="18730"/>
                    </a:cubicBezTo>
                    <a:cubicBezTo>
                      <a:pt x="26316" y="19072"/>
                      <a:pt x="27410" y="20610"/>
                      <a:pt x="28196" y="21088"/>
                    </a:cubicBezTo>
                    <a:cubicBezTo>
                      <a:pt x="28761" y="21432"/>
                      <a:pt x="29449" y="21705"/>
                      <a:pt x="30108" y="21705"/>
                    </a:cubicBezTo>
                    <a:cubicBezTo>
                      <a:pt x="30367" y="21705"/>
                      <a:pt x="30621" y="21663"/>
                      <a:pt x="30862" y="21567"/>
                    </a:cubicBezTo>
                    <a:cubicBezTo>
                      <a:pt x="31648" y="21259"/>
                      <a:pt x="32058" y="20371"/>
                      <a:pt x="31785" y="19585"/>
                    </a:cubicBezTo>
                    <a:cubicBezTo>
                      <a:pt x="31785" y="19516"/>
                      <a:pt x="31750" y="19482"/>
                      <a:pt x="31716" y="19414"/>
                    </a:cubicBezTo>
                    <a:cubicBezTo>
                      <a:pt x="31223" y="18481"/>
                      <a:pt x="29629" y="18121"/>
                      <a:pt x="28435" y="18121"/>
                    </a:cubicBezTo>
                    <a:cubicBezTo>
                      <a:pt x="28142" y="18121"/>
                      <a:pt x="27872" y="18143"/>
                      <a:pt x="27649" y="18183"/>
                    </a:cubicBezTo>
                    <a:cubicBezTo>
                      <a:pt x="27581" y="18183"/>
                      <a:pt x="26966" y="18354"/>
                      <a:pt x="26487" y="18491"/>
                    </a:cubicBezTo>
                    <a:lnTo>
                      <a:pt x="27205" y="18115"/>
                    </a:lnTo>
                    <a:cubicBezTo>
                      <a:pt x="28094" y="17636"/>
                      <a:pt x="28914" y="17295"/>
                      <a:pt x="29666" y="16953"/>
                    </a:cubicBezTo>
                    <a:cubicBezTo>
                      <a:pt x="30076" y="16782"/>
                      <a:pt x="30452" y="16645"/>
                      <a:pt x="30828" y="16509"/>
                    </a:cubicBezTo>
                    <a:cubicBezTo>
                      <a:pt x="31238" y="16714"/>
                      <a:pt x="32878" y="17568"/>
                      <a:pt x="33767" y="17602"/>
                    </a:cubicBezTo>
                    <a:cubicBezTo>
                      <a:pt x="33884" y="17611"/>
                      <a:pt x="34005" y="17616"/>
                      <a:pt x="34127" y="17616"/>
                    </a:cubicBezTo>
                    <a:cubicBezTo>
                      <a:pt x="34935" y="17616"/>
                      <a:pt x="35826" y="17405"/>
                      <a:pt x="36330" y="16782"/>
                    </a:cubicBezTo>
                    <a:cubicBezTo>
                      <a:pt x="36911" y="16167"/>
                      <a:pt x="36843" y="15176"/>
                      <a:pt x="36193" y="14629"/>
                    </a:cubicBezTo>
                    <a:lnTo>
                      <a:pt x="36125" y="14561"/>
                    </a:lnTo>
                    <a:cubicBezTo>
                      <a:pt x="35827" y="14349"/>
                      <a:pt x="35440" y="14262"/>
                      <a:pt x="35017" y="14262"/>
                    </a:cubicBezTo>
                    <a:cubicBezTo>
                      <a:pt x="33935" y="14262"/>
                      <a:pt x="32619" y="14831"/>
                      <a:pt x="31956" y="15347"/>
                    </a:cubicBezTo>
                    <a:cubicBezTo>
                      <a:pt x="31853" y="15381"/>
                      <a:pt x="30725" y="16474"/>
                      <a:pt x="30725" y="16509"/>
                    </a:cubicBezTo>
                    <a:lnTo>
                      <a:pt x="30759" y="16509"/>
                    </a:lnTo>
                    <a:cubicBezTo>
                      <a:pt x="30418" y="16611"/>
                      <a:pt x="30042" y="16748"/>
                      <a:pt x="29632" y="16919"/>
                    </a:cubicBezTo>
                    <a:cubicBezTo>
                      <a:pt x="28880" y="17226"/>
                      <a:pt x="28059" y="17568"/>
                      <a:pt x="27171" y="18012"/>
                    </a:cubicBezTo>
                    <a:cubicBezTo>
                      <a:pt x="26214" y="18457"/>
                      <a:pt x="25257" y="19004"/>
                      <a:pt x="24368" y="19550"/>
                    </a:cubicBezTo>
                    <a:cubicBezTo>
                      <a:pt x="23343" y="20200"/>
                      <a:pt x="22420" y="20917"/>
                      <a:pt x="21532" y="21738"/>
                    </a:cubicBezTo>
                    <a:lnTo>
                      <a:pt x="21498" y="21772"/>
                    </a:lnTo>
                    <a:cubicBezTo>
                      <a:pt x="21668" y="21430"/>
                      <a:pt x="22181" y="20473"/>
                      <a:pt x="22215" y="20405"/>
                    </a:cubicBezTo>
                    <a:cubicBezTo>
                      <a:pt x="22625" y="19311"/>
                      <a:pt x="22830" y="16987"/>
                      <a:pt x="21805" y="16133"/>
                    </a:cubicBezTo>
                    <a:cubicBezTo>
                      <a:pt x="21532" y="15925"/>
                      <a:pt x="21210" y="15826"/>
                      <a:pt x="20889" y="15826"/>
                    </a:cubicBezTo>
                    <a:cubicBezTo>
                      <a:pt x="20366" y="15826"/>
                      <a:pt x="19846" y="16090"/>
                      <a:pt x="19549" y="16577"/>
                    </a:cubicBezTo>
                    <a:cubicBezTo>
                      <a:pt x="19037" y="17329"/>
                      <a:pt x="19174" y="18457"/>
                      <a:pt x="19481" y="19277"/>
                    </a:cubicBezTo>
                    <a:cubicBezTo>
                      <a:pt x="19789" y="20200"/>
                      <a:pt x="21292" y="21738"/>
                      <a:pt x="21395" y="21840"/>
                    </a:cubicBezTo>
                    <a:cubicBezTo>
                      <a:pt x="20506" y="22660"/>
                      <a:pt x="19686" y="23583"/>
                      <a:pt x="18934" y="24540"/>
                    </a:cubicBezTo>
                    <a:cubicBezTo>
                      <a:pt x="18524" y="25087"/>
                      <a:pt x="18080" y="25634"/>
                      <a:pt x="17670" y="26249"/>
                    </a:cubicBezTo>
                    <a:cubicBezTo>
                      <a:pt x="17806" y="25941"/>
                      <a:pt x="17943" y="25668"/>
                      <a:pt x="17943" y="25634"/>
                    </a:cubicBezTo>
                    <a:cubicBezTo>
                      <a:pt x="18387" y="24574"/>
                      <a:pt x="18558" y="22216"/>
                      <a:pt x="17567" y="21362"/>
                    </a:cubicBezTo>
                    <a:cubicBezTo>
                      <a:pt x="17288" y="21153"/>
                      <a:pt x="16964" y="21052"/>
                      <a:pt x="16643" y="21052"/>
                    </a:cubicBezTo>
                    <a:cubicBezTo>
                      <a:pt x="16177" y="21052"/>
                      <a:pt x="15718" y="21265"/>
                      <a:pt x="15414" y="21669"/>
                    </a:cubicBezTo>
                    <a:cubicBezTo>
                      <a:pt x="15380" y="21703"/>
                      <a:pt x="15346" y="21738"/>
                      <a:pt x="15312" y="21806"/>
                    </a:cubicBezTo>
                    <a:cubicBezTo>
                      <a:pt x="14799" y="22558"/>
                      <a:pt x="14936" y="23686"/>
                      <a:pt x="15209" y="24506"/>
                    </a:cubicBezTo>
                    <a:cubicBezTo>
                      <a:pt x="15517" y="25326"/>
                      <a:pt x="16747" y="26659"/>
                      <a:pt x="17089" y="27001"/>
                    </a:cubicBezTo>
                    <a:lnTo>
                      <a:pt x="16576" y="27684"/>
                    </a:lnTo>
                    <a:cubicBezTo>
                      <a:pt x="15790" y="28744"/>
                      <a:pt x="15038" y="29803"/>
                      <a:pt x="14252" y="30829"/>
                    </a:cubicBezTo>
                    <a:cubicBezTo>
                      <a:pt x="13979" y="31205"/>
                      <a:pt x="13705" y="31546"/>
                      <a:pt x="13398" y="31888"/>
                    </a:cubicBezTo>
                    <a:cubicBezTo>
                      <a:pt x="13534" y="31649"/>
                      <a:pt x="13671" y="31410"/>
                      <a:pt x="13671" y="31375"/>
                    </a:cubicBezTo>
                    <a:cubicBezTo>
                      <a:pt x="14115" y="30316"/>
                      <a:pt x="14286" y="27958"/>
                      <a:pt x="13261" y="27103"/>
                    </a:cubicBezTo>
                    <a:cubicBezTo>
                      <a:pt x="12996" y="26894"/>
                      <a:pt x="12674" y="26793"/>
                      <a:pt x="12351" y="26793"/>
                    </a:cubicBezTo>
                    <a:cubicBezTo>
                      <a:pt x="11883" y="26793"/>
                      <a:pt x="11411" y="27006"/>
                      <a:pt x="11108" y="27411"/>
                    </a:cubicBezTo>
                    <a:cubicBezTo>
                      <a:pt x="11074" y="27445"/>
                      <a:pt x="11039" y="27479"/>
                      <a:pt x="11005" y="27548"/>
                    </a:cubicBezTo>
                    <a:cubicBezTo>
                      <a:pt x="10493" y="28300"/>
                      <a:pt x="10664" y="29427"/>
                      <a:pt x="10937" y="30248"/>
                    </a:cubicBezTo>
                    <a:cubicBezTo>
                      <a:pt x="11245" y="31068"/>
                      <a:pt x="12338" y="32298"/>
                      <a:pt x="12714" y="32708"/>
                    </a:cubicBezTo>
                    <a:cubicBezTo>
                      <a:pt x="12441" y="33050"/>
                      <a:pt x="12133" y="33392"/>
                      <a:pt x="11826" y="33734"/>
                    </a:cubicBezTo>
                    <a:cubicBezTo>
                      <a:pt x="11620" y="33939"/>
                      <a:pt x="11415" y="34144"/>
                      <a:pt x="11176" y="34383"/>
                    </a:cubicBezTo>
                    <a:lnTo>
                      <a:pt x="10527" y="34998"/>
                    </a:lnTo>
                    <a:cubicBezTo>
                      <a:pt x="10117" y="35374"/>
                      <a:pt x="9672" y="35750"/>
                      <a:pt x="9228" y="36126"/>
                    </a:cubicBezTo>
                    <a:cubicBezTo>
                      <a:pt x="8921" y="36365"/>
                      <a:pt x="8647" y="36604"/>
                      <a:pt x="8374" y="36844"/>
                    </a:cubicBezTo>
                    <a:cubicBezTo>
                      <a:pt x="8647" y="36468"/>
                      <a:pt x="9194" y="35750"/>
                      <a:pt x="9228" y="35716"/>
                    </a:cubicBezTo>
                    <a:cubicBezTo>
                      <a:pt x="9707" y="34793"/>
                      <a:pt x="9946" y="33768"/>
                      <a:pt x="9946" y="32777"/>
                    </a:cubicBezTo>
                    <a:cubicBezTo>
                      <a:pt x="9980" y="32674"/>
                      <a:pt x="10048" y="32572"/>
                      <a:pt x="10083" y="32469"/>
                    </a:cubicBezTo>
                    <a:cubicBezTo>
                      <a:pt x="10390" y="31649"/>
                      <a:pt x="10014" y="30760"/>
                      <a:pt x="9228" y="30453"/>
                    </a:cubicBezTo>
                    <a:lnTo>
                      <a:pt x="9057" y="30384"/>
                    </a:lnTo>
                    <a:cubicBezTo>
                      <a:pt x="8948" y="30358"/>
                      <a:pt x="8834" y="30345"/>
                      <a:pt x="8718" y="30345"/>
                    </a:cubicBezTo>
                    <a:cubicBezTo>
                      <a:pt x="7499" y="30345"/>
                      <a:pt x="5996" y="31735"/>
                      <a:pt x="5435" y="32640"/>
                    </a:cubicBezTo>
                    <a:cubicBezTo>
                      <a:pt x="5400" y="32674"/>
                      <a:pt x="5059" y="33358"/>
                      <a:pt x="4888" y="33802"/>
                    </a:cubicBezTo>
                    <a:cubicBezTo>
                      <a:pt x="4956" y="33529"/>
                      <a:pt x="5024" y="33255"/>
                      <a:pt x="5093" y="32982"/>
                    </a:cubicBezTo>
                    <a:cubicBezTo>
                      <a:pt x="5264" y="32435"/>
                      <a:pt x="5400" y="31888"/>
                      <a:pt x="5537" y="31273"/>
                    </a:cubicBezTo>
                    <a:cubicBezTo>
                      <a:pt x="5605" y="30965"/>
                      <a:pt x="5640" y="30692"/>
                      <a:pt x="5708" y="30384"/>
                    </a:cubicBezTo>
                    <a:cubicBezTo>
                      <a:pt x="5776" y="30111"/>
                      <a:pt x="5810" y="29769"/>
                      <a:pt x="5879" y="29462"/>
                    </a:cubicBezTo>
                    <a:cubicBezTo>
                      <a:pt x="5981" y="28744"/>
                      <a:pt x="6050" y="28026"/>
                      <a:pt x="6118" y="27274"/>
                    </a:cubicBezTo>
                    <a:cubicBezTo>
                      <a:pt x="6534" y="27393"/>
                      <a:pt x="7905" y="27744"/>
                      <a:pt x="8818" y="27744"/>
                    </a:cubicBezTo>
                    <a:cubicBezTo>
                      <a:pt x="8955" y="27744"/>
                      <a:pt x="9082" y="27736"/>
                      <a:pt x="9194" y="27719"/>
                    </a:cubicBezTo>
                    <a:cubicBezTo>
                      <a:pt x="10048" y="27548"/>
                      <a:pt x="11108" y="27172"/>
                      <a:pt x="11552" y="26351"/>
                    </a:cubicBezTo>
                    <a:cubicBezTo>
                      <a:pt x="11996" y="25634"/>
                      <a:pt x="11723" y="24677"/>
                      <a:pt x="11005" y="24267"/>
                    </a:cubicBezTo>
                    <a:cubicBezTo>
                      <a:pt x="10971" y="24233"/>
                      <a:pt x="10903" y="24198"/>
                      <a:pt x="10834" y="24164"/>
                    </a:cubicBezTo>
                    <a:cubicBezTo>
                      <a:pt x="10654" y="24092"/>
                      <a:pt x="10455" y="24059"/>
                      <a:pt x="10245" y="24059"/>
                    </a:cubicBezTo>
                    <a:cubicBezTo>
                      <a:pt x="9067" y="24059"/>
                      <a:pt x="7542" y="25085"/>
                      <a:pt x="6904" y="25839"/>
                    </a:cubicBezTo>
                    <a:cubicBezTo>
                      <a:pt x="6870" y="25873"/>
                      <a:pt x="6391" y="26591"/>
                      <a:pt x="6152" y="26967"/>
                    </a:cubicBezTo>
                    <a:cubicBezTo>
                      <a:pt x="6186" y="26557"/>
                      <a:pt x="6221" y="26078"/>
                      <a:pt x="6221" y="25634"/>
                    </a:cubicBezTo>
                    <a:cubicBezTo>
                      <a:pt x="6289" y="24335"/>
                      <a:pt x="6289" y="23002"/>
                      <a:pt x="6323" y="21703"/>
                    </a:cubicBezTo>
                    <a:cubicBezTo>
                      <a:pt x="6323" y="21293"/>
                      <a:pt x="6323" y="20883"/>
                      <a:pt x="6357" y="20473"/>
                    </a:cubicBezTo>
                    <a:cubicBezTo>
                      <a:pt x="6506" y="20533"/>
                      <a:pt x="8061" y="20983"/>
                      <a:pt x="9113" y="20983"/>
                    </a:cubicBezTo>
                    <a:cubicBezTo>
                      <a:pt x="9267" y="20983"/>
                      <a:pt x="9410" y="20973"/>
                      <a:pt x="9536" y="20952"/>
                    </a:cubicBezTo>
                    <a:cubicBezTo>
                      <a:pt x="10390" y="20849"/>
                      <a:pt x="11450" y="20439"/>
                      <a:pt x="11894" y="19619"/>
                    </a:cubicBezTo>
                    <a:cubicBezTo>
                      <a:pt x="12338" y="18867"/>
                      <a:pt x="12065" y="17910"/>
                      <a:pt x="11313" y="17466"/>
                    </a:cubicBezTo>
                    <a:cubicBezTo>
                      <a:pt x="11279" y="17466"/>
                      <a:pt x="11245" y="17431"/>
                      <a:pt x="11176" y="17397"/>
                    </a:cubicBezTo>
                    <a:cubicBezTo>
                      <a:pt x="10995" y="17325"/>
                      <a:pt x="10797" y="17292"/>
                      <a:pt x="10587" y="17292"/>
                    </a:cubicBezTo>
                    <a:cubicBezTo>
                      <a:pt x="9409" y="17292"/>
                      <a:pt x="7884" y="18318"/>
                      <a:pt x="7246" y="19072"/>
                    </a:cubicBezTo>
                    <a:cubicBezTo>
                      <a:pt x="7178" y="19140"/>
                      <a:pt x="6494" y="20131"/>
                      <a:pt x="6357" y="20405"/>
                    </a:cubicBezTo>
                    <a:cubicBezTo>
                      <a:pt x="6357" y="19516"/>
                      <a:pt x="6391" y="18628"/>
                      <a:pt x="6460" y="17773"/>
                    </a:cubicBezTo>
                    <a:cubicBezTo>
                      <a:pt x="6562" y="16577"/>
                      <a:pt x="6699" y="15415"/>
                      <a:pt x="6938" y="14253"/>
                    </a:cubicBezTo>
                    <a:cubicBezTo>
                      <a:pt x="6999" y="14253"/>
                      <a:pt x="8661" y="14760"/>
                      <a:pt x="9730" y="14760"/>
                    </a:cubicBezTo>
                    <a:cubicBezTo>
                      <a:pt x="9871" y="14760"/>
                      <a:pt x="10001" y="14751"/>
                      <a:pt x="10117" y="14731"/>
                    </a:cubicBezTo>
                    <a:cubicBezTo>
                      <a:pt x="10971" y="14629"/>
                      <a:pt x="12031" y="14219"/>
                      <a:pt x="12475" y="13399"/>
                    </a:cubicBezTo>
                    <a:cubicBezTo>
                      <a:pt x="12919" y="12647"/>
                      <a:pt x="12680" y="11690"/>
                      <a:pt x="11928" y="11280"/>
                    </a:cubicBezTo>
                    <a:cubicBezTo>
                      <a:pt x="11894" y="11245"/>
                      <a:pt x="11826" y="11211"/>
                      <a:pt x="11791" y="11177"/>
                    </a:cubicBezTo>
                    <a:cubicBezTo>
                      <a:pt x="11611" y="11105"/>
                      <a:pt x="11412" y="11072"/>
                      <a:pt x="11202" y="11072"/>
                    </a:cubicBezTo>
                    <a:cubicBezTo>
                      <a:pt x="10024" y="11072"/>
                      <a:pt x="8499" y="12097"/>
                      <a:pt x="7861" y="12852"/>
                    </a:cubicBezTo>
                    <a:cubicBezTo>
                      <a:pt x="7793" y="12886"/>
                      <a:pt x="7280" y="13672"/>
                      <a:pt x="7041" y="14048"/>
                    </a:cubicBezTo>
                    <a:lnTo>
                      <a:pt x="6972" y="14014"/>
                    </a:lnTo>
                    <a:cubicBezTo>
                      <a:pt x="7246" y="12852"/>
                      <a:pt x="7622" y="11724"/>
                      <a:pt x="8066" y="10630"/>
                    </a:cubicBezTo>
                    <a:cubicBezTo>
                      <a:pt x="8305" y="10049"/>
                      <a:pt x="8579" y="9468"/>
                      <a:pt x="8852" y="8921"/>
                    </a:cubicBezTo>
                    <a:cubicBezTo>
                      <a:pt x="9252" y="9088"/>
                      <a:pt x="10921" y="9743"/>
                      <a:pt x="11859" y="9743"/>
                    </a:cubicBezTo>
                    <a:cubicBezTo>
                      <a:pt x="11883" y="9743"/>
                      <a:pt x="11906" y="9743"/>
                      <a:pt x="11928" y="9742"/>
                    </a:cubicBezTo>
                    <a:cubicBezTo>
                      <a:pt x="12817" y="9673"/>
                      <a:pt x="13876" y="9400"/>
                      <a:pt x="14423" y="8648"/>
                    </a:cubicBezTo>
                    <a:cubicBezTo>
                      <a:pt x="14867" y="7965"/>
                      <a:pt x="14696" y="7076"/>
                      <a:pt x="14081" y="6597"/>
                    </a:cubicBezTo>
                    <a:cubicBezTo>
                      <a:pt x="14013" y="6563"/>
                      <a:pt x="13979" y="6529"/>
                      <a:pt x="13944" y="6495"/>
                    </a:cubicBezTo>
                    <a:cubicBezTo>
                      <a:pt x="13701" y="6366"/>
                      <a:pt x="13417" y="6311"/>
                      <a:pt x="13112" y="6311"/>
                    </a:cubicBezTo>
                    <a:cubicBezTo>
                      <a:pt x="11962" y="6311"/>
                      <a:pt x="10519" y="7097"/>
                      <a:pt x="9843" y="7691"/>
                    </a:cubicBezTo>
                    <a:cubicBezTo>
                      <a:pt x="9775" y="7759"/>
                      <a:pt x="9365" y="8238"/>
                      <a:pt x="9057" y="8614"/>
                    </a:cubicBezTo>
                    <a:cubicBezTo>
                      <a:pt x="9194" y="8375"/>
                      <a:pt x="9331" y="8101"/>
                      <a:pt x="9467" y="7896"/>
                    </a:cubicBezTo>
                    <a:cubicBezTo>
                      <a:pt x="9946" y="7042"/>
                      <a:pt x="10424" y="6256"/>
                      <a:pt x="10869" y="5572"/>
                    </a:cubicBezTo>
                    <a:cubicBezTo>
                      <a:pt x="11108" y="5196"/>
                      <a:pt x="11347" y="4889"/>
                      <a:pt x="11586" y="4547"/>
                    </a:cubicBezTo>
                    <a:cubicBezTo>
                      <a:pt x="12031" y="4513"/>
                      <a:pt x="13876" y="4308"/>
                      <a:pt x="14628" y="3863"/>
                    </a:cubicBezTo>
                    <a:cubicBezTo>
                      <a:pt x="15414" y="3419"/>
                      <a:pt x="16234" y="2667"/>
                      <a:pt x="16337" y="1744"/>
                    </a:cubicBezTo>
                    <a:cubicBezTo>
                      <a:pt x="16474" y="924"/>
                      <a:pt x="15893" y="104"/>
                      <a:pt x="15072" y="1"/>
                    </a:cubicBezTo>
                    <a:lnTo>
                      <a:pt x="14901" y="1"/>
                    </a:lnTo>
                    <a:cubicBezTo>
                      <a:pt x="14890" y="1"/>
                      <a:pt x="14878" y="1"/>
                      <a:pt x="14866"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3751903" y="2949357"/>
                <a:ext cx="109362" cy="154493"/>
              </a:xfrm>
              <a:custGeom>
                <a:rect b="b" l="l" r="r" t="t"/>
                <a:pathLst>
                  <a:path extrusionOk="0" h="5670" w="4034">
                    <a:moveTo>
                      <a:pt x="1719" y="1"/>
                    </a:moveTo>
                    <a:cubicBezTo>
                      <a:pt x="1079" y="1"/>
                      <a:pt x="488" y="407"/>
                      <a:pt x="274" y="1022"/>
                    </a:cubicBezTo>
                    <a:cubicBezTo>
                      <a:pt x="274" y="1090"/>
                      <a:pt x="240" y="1124"/>
                      <a:pt x="240" y="1193"/>
                    </a:cubicBezTo>
                    <a:cubicBezTo>
                      <a:pt x="1" y="2081"/>
                      <a:pt x="514" y="3107"/>
                      <a:pt x="992" y="3790"/>
                    </a:cubicBezTo>
                    <a:cubicBezTo>
                      <a:pt x="1641" y="4610"/>
                      <a:pt x="3658" y="5670"/>
                      <a:pt x="3658" y="5670"/>
                    </a:cubicBezTo>
                    <a:cubicBezTo>
                      <a:pt x="3658" y="5670"/>
                      <a:pt x="3965" y="4098"/>
                      <a:pt x="3965" y="3995"/>
                    </a:cubicBezTo>
                    <a:cubicBezTo>
                      <a:pt x="4034" y="2833"/>
                      <a:pt x="3453" y="578"/>
                      <a:pt x="2257" y="99"/>
                    </a:cubicBezTo>
                    <a:cubicBezTo>
                      <a:pt x="2078" y="32"/>
                      <a:pt x="1897" y="1"/>
                      <a:pt x="1719"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4288364" y="3204336"/>
                <a:ext cx="105648" cy="164929"/>
              </a:xfrm>
              <a:custGeom>
                <a:rect b="b" l="l" r="r" t="t"/>
                <a:pathLst>
                  <a:path extrusionOk="0" h="6053" w="3897">
                    <a:moveTo>
                      <a:pt x="1915" y="0"/>
                    </a:moveTo>
                    <a:cubicBezTo>
                      <a:pt x="1594" y="0"/>
                      <a:pt x="1270" y="101"/>
                      <a:pt x="991" y="311"/>
                    </a:cubicBezTo>
                    <a:cubicBezTo>
                      <a:pt x="923" y="345"/>
                      <a:pt x="889" y="379"/>
                      <a:pt x="855" y="413"/>
                    </a:cubicBezTo>
                    <a:cubicBezTo>
                      <a:pt x="171" y="1028"/>
                      <a:pt x="0" y="2122"/>
                      <a:pt x="69" y="3011"/>
                    </a:cubicBezTo>
                    <a:cubicBezTo>
                      <a:pt x="137" y="4036"/>
                      <a:pt x="1231" y="6052"/>
                      <a:pt x="1231" y="6052"/>
                    </a:cubicBezTo>
                    <a:cubicBezTo>
                      <a:pt x="1231" y="6052"/>
                      <a:pt x="2358" y="4890"/>
                      <a:pt x="2393" y="4822"/>
                    </a:cubicBezTo>
                    <a:cubicBezTo>
                      <a:pt x="3110" y="3899"/>
                      <a:pt x="3896" y="1678"/>
                      <a:pt x="3144" y="618"/>
                    </a:cubicBezTo>
                    <a:cubicBezTo>
                      <a:pt x="2841" y="213"/>
                      <a:pt x="2382" y="0"/>
                      <a:pt x="19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3612942" y="2863556"/>
                <a:ext cx="1000684" cy="1129627"/>
              </a:xfrm>
              <a:custGeom>
                <a:rect b="b" l="l" r="r" t="t"/>
                <a:pathLst>
                  <a:path extrusionOk="0" h="41458" w="36912">
                    <a:moveTo>
                      <a:pt x="14866" y="1"/>
                    </a:moveTo>
                    <a:cubicBezTo>
                      <a:pt x="13578" y="1"/>
                      <a:pt x="12198" y="1857"/>
                      <a:pt x="11826" y="2941"/>
                    </a:cubicBezTo>
                    <a:cubicBezTo>
                      <a:pt x="11791" y="3043"/>
                      <a:pt x="11415" y="4581"/>
                      <a:pt x="11450" y="4581"/>
                    </a:cubicBezTo>
                    <a:lnTo>
                      <a:pt x="11518" y="4581"/>
                    </a:lnTo>
                    <a:cubicBezTo>
                      <a:pt x="11279" y="4854"/>
                      <a:pt x="11039" y="5196"/>
                      <a:pt x="10800" y="5572"/>
                    </a:cubicBezTo>
                    <a:cubicBezTo>
                      <a:pt x="10356" y="6222"/>
                      <a:pt x="9843" y="6973"/>
                      <a:pt x="9331" y="7828"/>
                    </a:cubicBezTo>
                    <a:cubicBezTo>
                      <a:pt x="8784" y="8751"/>
                      <a:pt x="8305" y="9673"/>
                      <a:pt x="7861" y="10664"/>
                    </a:cubicBezTo>
                    <a:cubicBezTo>
                      <a:pt x="7383" y="11758"/>
                      <a:pt x="6972" y="12886"/>
                      <a:pt x="6665" y="14048"/>
                    </a:cubicBezTo>
                    <a:cubicBezTo>
                      <a:pt x="6699" y="14048"/>
                      <a:pt x="6699" y="14048"/>
                      <a:pt x="6665" y="14082"/>
                    </a:cubicBezTo>
                    <a:cubicBezTo>
                      <a:pt x="6665" y="13706"/>
                      <a:pt x="6562" y="12647"/>
                      <a:pt x="6528" y="12544"/>
                    </a:cubicBezTo>
                    <a:cubicBezTo>
                      <a:pt x="6289" y="11416"/>
                      <a:pt x="5161" y="9366"/>
                      <a:pt x="3862" y="9229"/>
                    </a:cubicBezTo>
                    <a:cubicBezTo>
                      <a:pt x="3821" y="9226"/>
                      <a:pt x="3780" y="9224"/>
                      <a:pt x="3739" y="9224"/>
                    </a:cubicBezTo>
                    <a:cubicBezTo>
                      <a:pt x="2937" y="9224"/>
                      <a:pt x="2254" y="9851"/>
                      <a:pt x="2222" y="10664"/>
                    </a:cubicBezTo>
                    <a:lnTo>
                      <a:pt x="2222" y="10835"/>
                    </a:lnTo>
                    <a:cubicBezTo>
                      <a:pt x="2222" y="11724"/>
                      <a:pt x="2940" y="12613"/>
                      <a:pt x="3623" y="13125"/>
                    </a:cubicBezTo>
                    <a:cubicBezTo>
                      <a:pt x="4409" y="13706"/>
                      <a:pt x="6494" y="14185"/>
                      <a:pt x="6665" y="14219"/>
                    </a:cubicBezTo>
                    <a:cubicBezTo>
                      <a:pt x="6391" y="15415"/>
                      <a:pt x="6186" y="16611"/>
                      <a:pt x="6084" y="17807"/>
                    </a:cubicBezTo>
                    <a:cubicBezTo>
                      <a:pt x="6016" y="18525"/>
                      <a:pt x="5981" y="19243"/>
                      <a:pt x="5947" y="19960"/>
                    </a:cubicBezTo>
                    <a:cubicBezTo>
                      <a:pt x="5913" y="19619"/>
                      <a:pt x="5879" y="19345"/>
                      <a:pt x="5879" y="19277"/>
                    </a:cubicBezTo>
                    <a:cubicBezTo>
                      <a:pt x="5640" y="18149"/>
                      <a:pt x="4478" y="16099"/>
                      <a:pt x="3179" y="15962"/>
                    </a:cubicBezTo>
                    <a:cubicBezTo>
                      <a:pt x="3139" y="15959"/>
                      <a:pt x="3100" y="15957"/>
                      <a:pt x="3060" y="15957"/>
                    </a:cubicBezTo>
                    <a:cubicBezTo>
                      <a:pt x="2287" y="15957"/>
                      <a:pt x="1603" y="16584"/>
                      <a:pt x="1538" y="17397"/>
                    </a:cubicBezTo>
                    <a:lnTo>
                      <a:pt x="1538" y="17568"/>
                    </a:lnTo>
                    <a:cubicBezTo>
                      <a:pt x="1538" y="18457"/>
                      <a:pt x="2290" y="19345"/>
                      <a:pt x="2974" y="19858"/>
                    </a:cubicBezTo>
                    <a:cubicBezTo>
                      <a:pt x="3657" y="20371"/>
                      <a:pt x="5435" y="20815"/>
                      <a:pt x="5913" y="20917"/>
                    </a:cubicBezTo>
                    <a:cubicBezTo>
                      <a:pt x="5913" y="21191"/>
                      <a:pt x="5879" y="21464"/>
                      <a:pt x="5879" y="21738"/>
                    </a:cubicBezTo>
                    <a:cubicBezTo>
                      <a:pt x="5810" y="23071"/>
                      <a:pt x="5776" y="24369"/>
                      <a:pt x="5708" y="25668"/>
                    </a:cubicBezTo>
                    <a:cubicBezTo>
                      <a:pt x="5674" y="26112"/>
                      <a:pt x="5605" y="26557"/>
                      <a:pt x="5571" y="27001"/>
                    </a:cubicBezTo>
                    <a:cubicBezTo>
                      <a:pt x="5537" y="26727"/>
                      <a:pt x="5503" y="26488"/>
                      <a:pt x="5503" y="26454"/>
                    </a:cubicBezTo>
                    <a:cubicBezTo>
                      <a:pt x="5264" y="25292"/>
                      <a:pt x="4136" y="23241"/>
                      <a:pt x="2837" y="23105"/>
                    </a:cubicBezTo>
                    <a:cubicBezTo>
                      <a:pt x="2796" y="23101"/>
                      <a:pt x="2755" y="23100"/>
                      <a:pt x="2714" y="23100"/>
                    </a:cubicBezTo>
                    <a:cubicBezTo>
                      <a:pt x="1912" y="23100"/>
                      <a:pt x="1229" y="23727"/>
                      <a:pt x="1197" y="24540"/>
                    </a:cubicBezTo>
                    <a:lnTo>
                      <a:pt x="1197" y="24711"/>
                    </a:lnTo>
                    <a:cubicBezTo>
                      <a:pt x="1197" y="25634"/>
                      <a:pt x="1914" y="26488"/>
                      <a:pt x="2598" y="27001"/>
                    </a:cubicBezTo>
                    <a:cubicBezTo>
                      <a:pt x="3316" y="27548"/>
                      <a:pt x="4922" y="27924"/>
                      <a:pt x="5469" y="28060"/>
                    </a:cubicBezTo>
                    <a:cubicBezTo>
                      <a:pt x="5400" y="28505"/>
                      <a:pt x="5332" y="28983"/>
                      <a:pt x="5264" y="29427"/>
                    </a:cubicBezTo>
                    <a:cubicBezTo>
                      <a:pt x="5195" y="29701"/>
                      <a:pt x="5161" y="30008"/>
                      <a:pt x="5093" y="30316"/>
                    </a:cubicBezTo>
                    <a:lnTo>
                      <a:pt x="4888" y="31170"/>
                    </a:lnTo>
                    <a:cubicBezTo>
                      <a:pt x="4751" y="31717"/>
                      <a:pt x="4580" y="32264"/>
                      <a:pt x="4409" y="32811"/>
                    </a:cubicBezTo>
                    <a:cubicBezTo>
                      <a:pt x="4307" y="33187"/>
                      <a:pt x="4204" y="33529"/>
                      <a:pt x="4102" y="33904"/>
                    </a:cubicBezTo>
                    <a:cubicBezTo>
                      <a:pt x="4136" y="33460"/>
                      <a:pt x="4170" y="32572"/>
                      <a:pt x="4170" y="32469"/>
                    </a:cubicBezTo>
                    <a:cubicBezTo>
                      <a:pt x="4102" y="31341"/>
                      <a:pt x="3281" y="29120"/>
                      <a:pt x="2017" y="28778"/>
                    </a:cubicBezTo>
                    <a:cubicBezTo>
                      <a:pt x="1911" y="28756"/>
                      <a:pt x="1804" y="28745"/>
                      <a:pt x="1699" y="28745"/>
                    </a:cubicBezTo>
                    <a:cubicBezTo>
                      <a:pt x="994" y="28745"/>
                      <a:pt x="350" y="29226"/>
                      <a:pt x="171" y="29940"/>
                    </a:cubicBezTo>
                    <a:cubicBezTo>
                      <a:pt x="171" y="30008"/>
                      <a:pt x="171" y="30043"/>
                      <a:pt x="171" y="30111"/>
                    </a:cubicBezTo>
                    <a:cubicBezTo>
                      <a:pt x="0" y="31034"/>
                      <a:pt x="616" y="31991"/>
                      <a:pt x="1231" y="32606"/>
                    </a:cubicBezTo>
                    <a:cubicBezTo>
                      <a:pt x="1812" y="33221"/>
                      <a:pt x="3794" y="34041"/>
                      <a:pt x="4033" y="34144"/>
                    </a:cubicBezTo>
                    <a:cubicBezTo>
                      <a:pt x="3828" y="34725"/>
                      <a:pt x="3657" y="35306"/>
                      <a:pt x="3452" y="35853"/>
                    </a:cubicBezTo>
                    <a:cubicBezTo>
                      <a:pt x="2837" y="37698"/>
                      <a:pt x="2222" y="39236"/>
                      <a:pt x="1812" y="40296"/>
                    </a:cubicBezTo>
                    <a:cubicBezTo>
                      <a:pt x="1778" y="40330"/>
                      <a:pt x="1778" y="40364"/>
                      <a:pt x="1743" y="40398"/>
                    </a:cubicBezTo>
                    <a:lnTo>
                      <a:pt x="2530" y="40808"/>
                    </a:lnTo>
                    <a:cubicBezTo>
                      <a:pt x="2564" y="40740"/>
                      <a:pt x="2598" y="40671"/>
                      <a:pt x="2598" y="40603"/>
                    </a:cubicBezTo>
                    <a:cubicBezTo>
                      <a:pt x="3042" y="39544"/>
                      <a:pt x="3589" y="37972"/>
                      <a:pt x="4204" y="36092"/>
                    </a:cubicBezTo>
                    <a:cubicBezTo>
                      <a:pt x="4375" y="35477"/>
                      <a:pt x="4580" y="34861"/>
                      <a:pt x="4785" y="34178"/>
                    </a:cubicBezTo>
                    <a:cubicBezTo>
                      <a:pt x="5435" y="34280"/>
                      <a:pt x="6084" y="34315"/>
                      <a:pt x="6733" y="34315"/>
                    </a:cubicBezTo>
                    <a:cubicBezTo>
                      <a:pt x="6972" y="35272"/>
                      <a:pt x="8066" y="36844"/>
                      <a:pt x="8203" y="37015"/>
                    </a:cubicBezTo>
                    <a:cubicBezTo>
                      <a:pt x="7724" y="37425"/>
                      <a:pt x="7246" y="37801"/>
                      <a:pt x="6802" y="38142"/>
                    </a:cubicBezTo>
                    <a:cubicBezTo>
                      <a:pt x="5264" y="39339"/>
                      <a:pt x="3897" y="40261"/>
                      <a:pt x="2974" y="40911"/>
                    </a:cubicBezTo>
                    <a:lnTo>
                      <a:pt x="2837" y="41013"/>
                    </a:lnTo>
                    <a:lnTo>
                      <a:pt x="3692" y="41458"/>
                    </a:lnTo>
                    <a:cubicBezTo>
                      <a:pt x="4614" y="40808"/>
                      <a:pt x="5845" y="39885"/>
                      <a:pt x="7280" y="38758"/>
                    </a:cubicBezTo>
                    <a:cubicBezTo>
                      <a:pt x="7759" y="38347"/>
                      <a:pt x="8271" y="37937"/>
                      <a:pt x="8818" y="37459"/>
                    </a:cubicBezTo>
                    <a:cubicBezTo>
                      <a:pt x="8989" y="37630"/>
                      <a:pt x="10561" y="38963"/>
                      <a:pt x="11484" y="39202"/>
                    </a:cubicBezTo>
                    <a:cubicBezTo>
                      <a:pt x="11867" y="39314"/>
                      <a:pt x="12316" y="39395"/>
                      <a:pt x="12764" y="39395"/>
                    </a:cubicBezTo>
                    <a:cubicBezTo>
                      <a:pt x="13275" y="39395"/>
                      <a:pt x="13783" y="39288"/>
                      <a:pt x="14184" y="38997"/>
                    </a:cubicBezTo>
                    <a:cubicBezTo>
                      <a:pt x="14867" y="38484"/>
                      <a:pt x="15038" y="37561"/>
                      <a:pt x="14560" y="36844"/>
                    </a:cubicBezTo>
                    <a:lnTo>
                      <a:pt x="14457" y="36707"/>
                    </a:lnTo>
                    <a:cubicBezTo>
                      <a:pt x="14044" y="36262"/>
                      <a:pt x="13320" y="36098"/>
                      <a:pt x="12557" y="36098"/>
                    </a:cubicBezTo>
                    <a:cubicBezTo>
                      <a:pt x="11680" y="36098"/>
                      <a:pt x="10752" y="36314"/>
                      <a:pt x="10185" y="36570"/>
                    </a:cubicBezTo>
                    <a:cubicBezTo>
                      <a:pt x="10117" y="36604"/>
                      <a:pt x="9502" y="36980"/>
                      <a:pt x="9091" y="37220"/>
                    </a:cubicBezTo>
                    <a:cubicBezTo>
                      <a:pt x="9296" y="37049"/>
                      <a:pt x="9502" y="36878"/>
                      <a:pt x="9741" y="36673"/>
                    </a:cubicBezTo>
                    <a:cubicBezTo>
                      <a:pt x="10151" y="36297"/>
                      <a:pt x="10595" y="35921"/>
                      <a:pt x="11039" y="35511"/>
                    </a:cubicBezTo>
                    <a:lnTo>
                      <a:pt x="11689" y="34861"/>
                    </a:lnTo>
                    <a:cubicBezTo>
                      <a:pt x="11894" y="34656"/>
                      <a:pt x="12099" y="34417"/>
                      <a:pt x="12304" y="34178"/>
                    </a:cubicBezTo>
                    <a:cubicBezTo>
                      <a:pt x="12817" y="33665"/>
                      <a:pt x="13261" y="33084"/>
                      <a:pt x="13739" y="32469"/>
                    </a:cubicBezTo>
                    <a:cubicBezTo>
                      <a:pt x="14047" y="32845"/>
                      <a:pt x="15243" y="34178"/>
                      <a:pt x="16029" y="34554"/>
                    </a:cubicBezTo>
                    <a:cubicBezTo>
                      <a:pt x="16523" y="34768"/>
                      <a:pt x="17151" y="34956"/>
                      <a:pt x="17753" y="34956"/>
                    </a:cubicBezTo>
                    <a:cubicBezTo>
                      <a:pt x="18110" y="34956"/>
                      <a:pt x="18458" y="34890"/>
                      <a:pt x="18763" y="34725"/>
                    </a:cubicBezTo>
                    <a:cubicBezTo>
                      <a:pt x="19515" y="34349"/>
                      <a:pt x="19823" y="33426"/>
                      <a:pt x="19447" y="32640"/>
                    </a:cubicBezTo>
                    <a:cubicBezTo>
                      <a:pt x="19413" y="32606"/>
                      <a:pt x="19413" y="32572"/>
                      <a:pt x="19379" y="32503"/>
                    </a:cubicBezTo>
                    <a:cubicBezTo>
                      <a:pt x="18902" y="31800"/>
                      <a:pt x="17705" y="31549"/>
                      <a:pt x="16623" y="31549"/>
                    </a:cubicBezTo>
                    <a:cubicBezTo>
                      <a:pt x="16074" y="31549"/>
                      <a:pt x="15555" y="31614"/>
                      <a:pt x="15175" y="31717"/>
                    </a:cubicBezTo>
                    <a:cubicBezTo>
                      <a:pt x="15106" y="31751"/>
                      <a:pt x="14320" y="32059"/>
                      <a:pt x="13910" y="32230"/>
                    </a:cubicBezTo>
                    <a:cubicBezTo>
                      <a:pt x="14150" y="31888"/>
                      <a:pt x="14457" y="31546"/>
                      <a:pt x="14696" y="31170"/>
                    </a:cubicBezTo>
                    <a:cubicBezTo>
                      <a:pt x="15482" y="30111"/>
                      <a:pt x="16200" y="29051"/>
                      <a:pt x="16952" y="27958"/>
                    </a:cubicBezTo>
                    <a:lnTo>
                      <a:pt x="17636" y="26967"/>
                    </a:lnTo>
                    <a:cubicBezTo>
                      <a:pt x="17738" y="27103"/>
                      <a:pt x="19139" y="28710"/>
                      <a:pt x="20028" y="29086"/>
                    </a:cubicBezTo>
                    <a:cubicBezTo>
                      <a:pt x="20512" y="29317"/>
                      <a:pt x="21113" y="29497"/>
                      <a:pt x="21695" y="29497"/>
                    </a:cubicBezTo>
                    <a:cubicBezTo>
                      <a:pt x="22058" y="29497"/>
                      <a:pt x="22413" y="29427"/>
                      <a:pt x="22728" y="29256"/>
                    </a:cubicBezTo>
                    <a:cubicBezTo>
                      <a:pt x="23480" y="28881"/>
                      <a:pt x="23822" y="27958"/>
                      <a:pt x="23446" y="27206"/>
                    </a:cubicBezTo>
                    <a:cubicBezTo>
                      <a:pt x="23411" y="27172"/>
                      <a:pt x="23377" y="27103"/>
                      <a:pt x="23343" y="27069"/>
                    </a:cubicBezTo>
                    <a:cubicBezTo>
                      <a:pt x="22865" y="26340"/>
                      <a:pt x="21657" y="26082"/>
                      <a:pt x="20581" y="26082"/>
                    </a:cubicBezTo>
                    <a:cubicBezTo>
                      <a:pt x="20043" y="26082"/>
                      <a:pt x="19538" y="26146"/>
                      <a:pt x="19174" y="26249"/>
                    </a:cubicBezTo>
                    <a:cubicBezTo>
                      <a:pt x="19071" y="26283"/>
                      <a:pt x="17943" y="26762"/>
                      <a:pt x="17670" y="26898"/>
                    </a:cubicBezTo>
                    <a:cubicBezTo>
                      <a:pt x="18182" y="26146"/>
                      <a:pt x="18695" y="25429"/>
                      <a:pt x="19242" y="24745"/>
                    </a:cubicBezTo>
                    <a:cubicBezTo>
                      <a:pt x="19925" y="23822"/>
                      <a:pt x="20711" y="22934"/>
                      <a:pt x="21532" y="22079"/>
                    </a:cubicBezTo>
                    <a:cubicBezTo>
                      <a:pt x="21600" y="22148"/>
                      <a:pt x="23035" y="23822"/>
                      <a:pt x="23958" y="24267"/>
                    </a:cubicBezTo>
                    <a:cubicBezTo>
                      <a:pt x="24452" y="24481"/>
                      <a:pt x="25066" y="24669"/>
                      <a:pt x="25659" y="24669"/>
                    </a:cubicBezTo>
                    <a:cubicBezTo>
                      <a:pt x="26010" y="24669"/>
                      <a:pt x="26353" y="24603"/>
                      <a:pt x="26658" y="24438"/>
                    </a:cubicBezTo>
                    <a:cubicBezTo>
                      <a:pt x="27410" y="24062"/>
                      <a:pt x="27718" y="23139"/>
                      <a:pt x="27342" y="22353"/>
                    </a:cubicBezTo>
                    <a:cubicBezTo>
                      <a:pt x="27342" y="22319"/>
                      <a:pt x="27308" y="22284"/>
                      <a:pt x="27273" y="22216"/>
                    </a:cubicBezTo>
                    <a:cubicBezTo>
                      <a:pt x="26797" y="21513"/>
                      <a:pt x="25599" y="21262"/>
                      <a:pt x="24518" y="21262"/>
                    </a:cubicBezTo>
                    <a:cubicBezTo>
                      <a:pt x="23968" y="21262"/>
                      <a:pt x="23449" y="21327"/>
                      <a:pt x="23070" y="21430"/>
                    </a:cubicBezTo>
                    <a:cubicBezTo>
                      <a:pt x="23001" y="21430"/>
                      <a:pt x="22147" y="21806"/>
                      <a:pt x="21771" y="21977"/>
                    </a:cubicBezTo>
                    <a:lnTo>
                      <a:pt x="21703" y="21909"/>
                    </a:lnTo>
                    <a:cubicBezTo>
                      <a:pt x="22557" y="21088"/>
                      <a:pt x="23480" y="20371"/>
                      <a:pt x="24471" y="19721"/>
                    </a:cubicBezTo>
                    <a:cubicBezTo>
                      <a:pt x="25018" y="19345"/>
                      <a:pt x="25565" y="19038"/>
                      <a:pt x="26077" y="18730"/>
                    </a:cubicBezTo>
                    <a:cubicBezTo>
                      <a:pt x="26316" y="19072"/>
                      <a:pt x="27410" y="20610"/>
                      <a:pt x="28196" y="21088"/>
                    </a:cubicBezTo>
                    <a:cubicBezTo>
                      <a:pt x="28761" y="21432"/>
                      <a:pt x="29449" y="21705"/>
                      <a:pt x="30108" y="21705"/>
                    </a:cubicBezTo>
                    <a:cubicBezTo>
                      <a:pt x="30367" y="21705"/>
                      <a:pt x="30621" y="21663"/>
                      <a:pt x="30862" y="21567"/>
                    </a:cubicBezTo>
                    <a:cubicBezTo>
                      <a:pt x="31648" y="21259"/>
                      <a:pt x="32058" y="20371"/>
                      <a:pt x="31785" y="19585"/>
                    </a:cubicBezTo>
                    <a:cubicBezTo>
                      <a:pt x="31785" y="19516"/>
                      <a:pt x="31750" y="19482"/>
                      <a:pt x="31716" y="19414"/>
                    </a:cubicBezTo>
                    <a:cubicBezTo>
                      <a:pt x="31223" y="18481"/>
                      <a:pt x="29629" y="18121"/>
                      <a:pt x="28435" y="18121"/>
                    </a:cubicBezTo>
                    <a:cubicBezTo>
                      <a:pt x="28142" y="18121"/>
                      <a:pt x="27872" y="18143"/>
                      <a:pt x="27649" y="18183"/>
                    </a:cubicBezTo>
                    <a:cubicBezTo>
                      <a:pt x="27581" y="18183"/>
                      <a:pt x="26966" y="18354"/>
                      <a:pt x="26487" y="18491"/>
                    </a:cubicBezTo>
                    <a:lnTo>
                      <a:pt x="27205" y="18115"/>
                    </a:lnTo>
                    <a:cubicBezTo>
                      <a:pt x="28094" y="17636"/>
                      <a:pt x="28914" y="17295"/>
                      <a:pt x="29666" y="16953"/>
                    </a:cubicBezTo>
                    <a:cubicBezTo>
                      <a:pt x="30076" y="16782"/>
                      <a:pt x="30452" y="16645"/>
                      <a:pt x="30828" y="16509"/>
                    </a:cubicBezTo>
                    <a:cubicBezTo>
                      <a:pt x="31238" y="16714"/>
                      <a:pt x="32878" y="17568"/>
                      <a:pt x="33767" y="17602"/>
                    </a:cubicBezTo>
                    <a:cubicBezTo>
                      <a:pt x="33884" y="17611"/>
                      <a:pt x="34005" y="17616"/>
                      <a:pt x="34127" y="17616"/>
                    </a:cubicBezTo>
                    <a:cubicBezTo>
                      <a:pt x="34935" y="17616"/>
                      <a:pt x="35826" y="17405"/>
                      <a:pt x="36330" y="16782"/>
                    </a:cubicBezTo>
                    <a:cubicBezTo>
                      <a:pt x="36911" y="16167"/>
                      <a:pt x="36843" y="15176"/>
                      <a:pt x="36193" y="14629"/>
                    </a:cubicBezTo>
                    <a:lnTo>
                      <a:pt x="36125" y="14561"/>
                    </a:lnTo>
                    <a:cubicBezTo>
                      <a:pt x="35827" y="14349"/>
                      <a:pt x="35440" y="14262"/>
                      <a:pt x="35017" y="14262"/>
                    </a:cubicBezTo>
                    <a:cubicBezTo>
                      <a:pt x="33935" y="14262"/>
                      <a:pt x="32619" y="14831"/>
                      <a:pt x="31956" y="15347"/>
                    </a:cubicBezTo>
                    <a:cubicBezTo>
                      <a:pt x="31853" y="15381"/>
                      <a:pt x="30725" y="16474"/>
                      <a:pt x="30725" y="16509"/>
                    </a:cubicBezTo>
                    <a:lnTo>
                      <a:pt x="30759" y="16509"/>
                    </a:lnTo>
                    <a:cubicBezTo>
                      <a:pt x="30418" y="16611"/>
                      <a:pt x="30042" y="16748"/>
                      <a:pt x="29632" y="16919"/>
                    </a:cubicBezTo>
                    <a:cubicBezTo>
                      <a:pt x="28880" y="17226"/>
                      <a:pt x="28059" y="17568"/>
                      <a:pt x="27171" y="18012"/>
                    </a:cubicBezTo>
                    <a:cubicBezTo>
                      <a:pt x="26214" y="18457"/>
                      <a:pt x="25257" y="19004"/>
                      <a:pt x="24368" y="19550"/>
                    </a:cubicBezTo>
                    <a:cubicBezTo>
                      <a:pt x="23343" y="20200"/>
                      <a:pt x="22420" y="20917"/>
                      <a:pt x="21532" y="21738"/>
                    </a:cubicBezTo>
                    <a:lnTo>
                      <a:pt x="21498" y="21772"/>
                    </a:lnTo>
                    <a:cubicBezTo>
                      <a:pt x="21668" y="21430"/>
                      <a:pt x="22181" y="20473"/>
                      <a:pt x="22215" y="20405"/>
                    </a:cubicBezTo>
                    <a:cubicBezTo>
                      <a:pt x="22625" y="19311"/>
                      <a:pt x="22830" y="16987"/>
                      <a:pt x="21805" y="16133"/>
                    </a:cubicBezTo>
                    <a:cubicBezTo>
                      <a:pt x="21532" y="15925"/>
                      <a:pt x="21210" y="15826"/>
                      <a:pt x="20889" y="15826"/>
                    </a:cubicBezTo>
                    <a:cubicBezTo>
                      <a:pt x="20366" y="15826"/>
                      <a:pt x="19846" y="16090"/>
                      <a:pt x="19549" y="16577"/>
                    </a:cubicBezTo>
                    <a:cubicBezTo>
                      <a:pt x="19037" y="17329"/>
                      <a:pt x="19174" y="18457"/>
                      <a:pt x="19481" y="19277"/>
                    </a:cubicBezTo>
                    <a:cubicBezTo>
                      <a:pt x="19789" y="20200"/>
                      <a:pt x="21292" y="21738"/>
                      <a:pt x="21395" y="21840"/>
                    </a:cubicBezTo>
                    <a:cubicBezTo>
                      <a:pt x="20506" y="22660"/>
                      <a:pt x="19686" y="23583"/>
                      <a:pt x="18934" y="24540"/>
                    </a:cubicBezTo>
                    <a:cubicBezTo>
                      <a:pt x="18524" y="25087"/>
                      <a:pt x="18080" y="25634"/>
                      <a:pt x="17670" y="26249"/>
                    </a:cubicBezTo>
                    <a:cubicBezTo>
                      <a:pt x="17806" y="25941"/>
                      <a:pt x="17943" y="25668"/>
                      <a:pt x="17943" y="25634"/>
                    </a:cubicBezTo>
                    <a:cubicBezTo>
                      <a:pt x="18387" y="24574"/>
                      <a:pt x="18558" y="22216"/>
                      <a:pt x="17567" y="21362"/>
                    </a:cubicBezTo>
                    <a:cubicBezTo>
                      <a:pt x="17288" y="21153"/>
                      <a:pt x="16964" y="21052"/>
                      <a:pt x="16643" y="21052"/>
                    </a:cubicBezTo>
                    <a:cubicBezTo>
                      <a:pt x="16177" y="21052"/>
                      <a:pt x="15718" y="21265"/>
                      <a:pt x="15414" y="21669"/>
                    </a:cubicBezTo>
                    <a:cubicBezTo>
                      <a:pt x="15380" y="21703"/>
                      <a:pt x="15346" y="21738"/>
                      <a:pt x="15312" y="21806"/>
                    </a:cubicBezTo>
                    <a:cubicBezTo>
                      <a:pt x="14799" y="22558"/>
                      <a:pt x="14936" y="23686"/>
                      <a:pt x="15209" y="24506"/>
                    </a:cubicBezTo>
                    <a:cubicBezTo>
                      <a:pt x="15517" y="25326"/>
                      <a:pt x="16747" y="26659"/>
                      <a:pt x="17089" y="27001"/>
                    </a:cubicBezTo>
                    <a:lnTo>
                      <a:pt x="16576" y="27684"/>
                    </a:lnTo>
                    <a:cubicBezTo>
                      <a:pt x="15790" y="28744"/>
                      <a:pt x="15038" y="29803"/>
                      <a:pt x="14252" y="30829"/>
                    </a:cubicBezTo>
                    <a:cubicBezTo>
                      <a:pt x="13979" y="31205"/>
                      <a:pt x="13705" y="31546"/>
                      <a:pt x="13398" y="31888"/>
                    </a:cubicBezTo>
                    <a:cubicBezTo>
                      <a:pt x="13534" y="31649"/>
                      <a:pt x="13671" y="31410"/>
                      <a:pt x="13671" y="31375"/>
                    </a:cubicBezTo>
                    <a:cubicBezTo>
                      <a:pt x="14115" y="30316"/>
                      <a:pt x="14286" y="27958"/>
                      <a:pt x="13261" y="27103"/>
                    </a:cubicBezTo>
                    <a:cubicBezTo>
                      <a:pt x="12996" y="26894"/>
                      <a:pt x="12674" y="26793"/>
                      <a:pt x="12351" y="26793"/>
                    </a:cubicBezTo>
                    <a:cubicBezTo>
                      <a:pt x="11883" y="26793"/>
                      <a:pt x="11411" y="27006"/>
                      <a:pt x="11108" y="27411"/>
                    </a:cubicBezTo>
                    <a:cubicBezTo>
                      <a:pt x="11074" y="27445"/>
                      <a:pt x="11039" y="27479"/>
                      <a:pt x="11005" y="27548"/>
                    </a:cubicBezTo>
                    <a:cubicBezTo>
                      <a:pt x="10493" y="28300"/>
                      <a:pt x="10664" y="29427"/>
                      <a:pt x="10937" y="30248"/>
                    </a:cubicBezTo>
                    <a:cubicBezTo>
                      <a:pt x="11245" y="31068"/>
                      <a:pt x="12338" y="32298"/>
                      <a:pt x="12714" y="32708"/>
                    </a:cubicBezTo>
                    <a:cubicBezTo>
                      <a:pt x="12441" y="33050"/>
                      <a:pt x="12133" y="33392"/>
                      <a:pt x="11826" y="33734"/>
                    </a:cubicBezTo>
                    <a:cubicBezTo>
                      <a:pt x="11620" y="33939"/>
                      <a:pt x="11415" y="34144"/>
                      <a:pt x="11176" y="34383"/>
                    </a:cubicBezTo>
                    <a:lnTo>
                      <a:pt x="10527" y="34998"/>
                    </a:lnTo>
                    <a:cubicBezTo>
                      <a:pt x="10117" y="35374"/>
                      <a:pt x="9672" y="35750"/>
                      <a:pt x="9228" y="36126"/>
                    </a:cubicBezTo>
                    <a:cubicBezTo>
                      <a:pt x="8921" y="36365"/>
                      <a:pt x="8647" y="36604"/>
                      <a:pt x="8374" y="36844"/>
                    </a:cubicBezTo>
                    <a:cubicBezTo>
                      <a:pt x="8647" y="36468"/>
                      <a:pt x="9194" y="35750"/>
                      <a:pt x="9228" y="35716"/>
                    </a:cubicBezTo>
                    <a:cubicBezTo>
                      <a:pt x="9707" y="34793"/>
                      <a:pt x="9946" y="33768"/>
                      <a:pt x="9946" y="32777"/>
                    </a:cubicBezTo>
                    <a:cubicBezTo>
                      <a:pt x="9980" y="32674"/>
                      <a:pt x="10048" y="32572"/>
                      <a:pt x="10083" y="32469"/>
                    </a:cubicBezTo>
                    <a:cubicBezTo>
                      <a:pt x="10390" y="31649"/>
                      <a:pt x="10014" y="30760"/>
                      <a:pt x="9228" y="30453"/>
                    </a:cubicBezTo>
                    <a:lnTo>
                      <a:pt x="9057" y="30384"/>
                    </a:lnTo>
                    <a:cubicBezTo>
                      <a:pt x="8948" y="30358"/>
                      <a:pt x="8834" y="30345"/>
                      <a:pt x="8718" y="30345"/>
                    </a:cubicBezTo>
                    <a:cubicBezTo>
                      <a:pt x="7499" y="30345"/>
                      <a:pt x="5996" y="31735"/>
                      <a:pt x="5435" y="32640"/>
                    </a:cubicBezTo>
                    <a:cubicBezTo>
                      <a:pt x="5400" y="32674"/>
                      <a:pt x="5059" y="33358"/>
                      <a:pt x="4888" y="33802"/>
                    </a:cubicBezTo>
                    <a:cubicBezTo>
                      <a:pt x="4956" y="33529"/>
                      <a:pt x="5024" y="33255"/>
                      <a:pt x="5093" y="32982"/>
                    </a:cubicBezTo>
                    <a:cubicBezTo>
                      <a:pt x="5264" y="32435"/>
                      <a:pt x="5400" y="31888"/>
                      <a:pt x="5537" y="31273"/>
                    </a:cubicBezTo>
                    <a:cubicBezTo>
                      <a:pt x="5605" y="30965"/>
                      <a:pt x="5640" y="30692"/>
                      <a:pt x="5708" y="30384"/>
                    </a:cubicBezTo>
                    <a:cubicBezTo>
                      <a:pt x="5776" y="30111"/>
                      <a:pt x="5810" y="29769"/>
                      <a:pt x="5879" y="29462"/>
                    </a:cubicBezTo>
                    <a:cubicBezTo>
                      <a:pt x="5981" y="28744"/>
                      <a:pt x="6050" y="28026"/>
                      <a:pt x="6118" y="27274"/>
                    </a:cubicBezTo>
                    <a:cubicBezTo>
                      <a:pt x="6534" y="27393"/>
                      <a:pt x="7905" y="27744"/>
                      <a:pt x="8818" y="27744"/>
                    </a:cubicBezTo>
                    <a:cubicBezTo>
                      <a:pt x="8955" y="27744"/>
                      <a:pt x="9082" y="27736"/>
                      <a:pt x="9194" y="27719"/>
                    </a:cubicBezTo>
                    <a:cubicBezTo>
                      <a:pt x="10048" y="27548"/>
                      <a:pt x="11108" y="27172"/>
                      <a:pt x="11552" y="26351"/>
                    </a:cubicBezTo>
                    <a:cubicBezTo>
                      <a:pt x="11996" y="25634"/>
                      <a:pt x="11723" y="24677"/>
                      <a:pt x="11005" y="24267"/>
                    </a:cubicBezTo>
                    <a:cubicBezTo>
                      <a:pt x="10971" y="24233"/>
                      <a:pt x="10903" y="24198"/>
                      <a:pt x="10834" y="24164"/>
                    </a:cubicBezTo>
                    <a:cubicBezTo>
                      <a:pt x="10654" y="24092"/>
                      <a:pt x="10455" y="24059"/>
                      <a:pt x="10245" y="24059"/>
                    </a:cubicBezTo>
                    <a:cubicBezTo>
                      <a:pt x="9067" y="24059"/>
                      <a:pt x="7542" y="25085"/>
                      <a:pt x="6904" y="25839"/>
                    </a:cubicBezTo>
                    <a:cubicBezTo>
                      <a:pt x="6870" y="25873"/>
                      <a:pt x="6391" y="26591"/>
                      <a:pt x="6152" y="26967"/>
                    </a:cubicBezTo>
                    <a:cubicBezTo>
                      <a:pt x="6186" y="26557"/>
                      <a:pt x="6221" y="26078"/>
                      <a:pt x="6221" y="25634"/>
                    </a:cubicBezTo>
                    <a:cubicBezTo>
                      <a:pt x="6289" y="24335"/>
                      <a:pt x="6289" y="23002"/>
                      <a:pt x="6323" y="21703"/>
                    </a:cubicBezTo>
                    <a:cubicBezTo>
                      <a:pt x="6323" y="21293"/>
                      <a:pt x="6323" y="20883"/>
                      <a:pt x="6357" y="20473"/>
                    </a:cubicBezTo>
                    <a:cubicBezTo>
                      <a:pt x="6506" y="20533"/>
                      <a:pt x="8061" y="20983"/>
                      <a:pt x="9113" y="20983"/>
                    </a:cubicBezTo>
                    <a:cubicBezTo>
                      <a:pt x="9267" y="20983"/>
                      <a:pt x="9410" y="20973"/>
                      <a:pt x="9536" y="20952"/>
                    </a:cubicBezTo>
                    <a:cubicBezTo>
                      <a:pt x="10390" y="20849"/>
                      <a:pt x="11450" y="20439"/>
                      <a:pt x="11894" y="19619"/>
                    </a:cubicBezTo>
                    <a:cubicBezTo>
                      <a:pt x="12338" y="18867"/>
                      <a:pt x="12065" y="17910"/>
                      <a:pt x="11313" y="17466"/>
                    </a:cubicBezTo>
                    <a:cubicBezTo>
                      <a:pt x="11279" y="17466"/>
                      <a:pt x="11245" y="17431"/>
                      <a:pt x="11176" y="17397"/>
                    </a:cubicBezTo>
                    <a:cubicBezTo>
                      <a:pt x="10995" y="17325"/>
                      <a:pt x="10797" y="17292"/>
                      <a:pt x="10587" y="17292"/>
                    </a:cubicBezTo>
                    <a:cubicBezTo>
                      <a:pt x="9409" y="17292"/>
                      <a:pt x="7884" y="18318"/>
                      <a:pt x="7246" y="19072"/>
                    </a:cubicBezTo>
                    <a:cubicBezTo>
                      <a:pt x="7178" y="19140"/>
                      <a:pt x="6494" y="20131"/>
                      <a:pt x="6357" y="20405"/>
                    </a:cubicBezTo>
                    <a:cubicBezTo>
                      <a:pt x="6357" y="19516"/>
                      <a:pt x="6391" y="18628"/>
                      <a:pt x="6460" y="17773"/>
                    </a:cubicBezTo>
                    <a:cubicBezTo>
                      <a:pt x="6562" y="16577"/>
                      <a:pt x="6699" y="15415"/>
                      <a:pt x="6938" y="14253"/>
                    </a:cubicBezTo>
                    <a:cubicBezTo>
                      <a:pt x="6999" y="14253"/>
                      <a:pt x="8661" y="14760"/>
                      <a:pt x="9730" y="14760"/>
                    </a:cubicBezTo>
                    <a:cubicBezTo>
                      <a:pt x="9871" y="14760"/>
                      <a:pt x="10001" y="14751"/>
                      <a:pt x="10117" y="14731"/>
                    </a:cubicBezTo>
                    <a:cubicBezTo>
                      <a:pt x="10971" y="14629"/>
                      <a:pt x="12031" y="14219"/>
                      <a:pt x="12475" y="13399"/>
                    </a:cubicBezTo>
                    <a:cubicBezTo>
                      <a:pt x="12919" y="12647"/>
                      <a:pt x="12680" y="11690"/>
                      <a:pt x="11928" y="11280"/>
                    </a:cubicBezTo>
                    <a:cubicBezTo>
                      <a:pt x="11894" y="11245"/>
                      <a:pt x="11826" y="11211"/>
                      <a:pt x="11791" y="11177"/>
                    </a:cubicBezTo>
                    <a:cubicBezTo>
                      <a:pt x="11611" y="11105"/>
                      <a:pt x="11412" y="11072"/>
                      <a:pt x="11202" y="11072"/>
                    </a:cubicBezTo>
                    <a:cubicBezTo>
                      <a:pt x="10024" y="11072"/>
                      <a:pt x="8499" y="12097"/>
                      <a:pt x="7861" y="12852"/>
                    </a:cubicBezTo>
                    <a:cubicBezTo>
                      <a:pt x="7793" y="12886"/>
                      <a:pt x="7280" y="13672"/>
                      <a:pt x="7041" y="14048"/>
                    </a:cubicBezTo>
                    <a:lnTo>
                      <a:pt x="6972" y="14014"/>
                    </a:lnTo>
                    <a:cubicBezTo>
                      <a:pt x="7246" y="12852"/>
                      <a:pt x="7622" y="11724"/>
                      <a:pt x="8066" y="10630"/>
                    </a:cubicBezTo>
                    <a:cubicBezTo>
                      <a:pt x="8305" y="10049"/>
                      <a:pt x="8579" y="9468"/>
                      <a:pt x="8852" y="8921"/>
                    </a:cubicBezTo>
                    <a:cubicBezTo>
                      <a:pt x="9252" y="9088"/>
                      <a:pt x="10921" y="9743"/>
                      <a:pt x="11859" y="9743"/>
                    </a:cubicBezTo>
                    <a:cubicBezTo>
                      <a:pt x="11883" y="9743"/>
                      <a:pt x="11906" y="9743"/>
                      <a:pt x="11928" y="9742"/>
                    </a:cubicBezTo>
                    <a:cubicBezTo>
                      <a:pt x="12817" y="9673"/>
                      <a:pt x="13876" y="9400"/>
                      <a:pt x="14423" y="8648"/>
                    </a:cubicBezTo>
                    <a:cubicBezTo>
                      <a:pt x="14867" y="7965"/>
                      <a:pt x="14696" y="7076"/>
                      <a:pt x="14081" y="6597"/>
                    </a:cubicBezTo>
                    <a:cubicBezTo>
                      <a:pt x="14013" y="6563"/>
                      <a:pt x="13979" y="6529"/>
                      <a:pt x="13944" y="6495"/>
                    </a:cubicBezTo>
                    <a:cubicBezTo>
                      <a:pt x="13701" y="6366"/>
                      <a:pt x="13417" y="6311"/>
                      <a:pt x="13112" y="6311"/>
                    </a:cubicBezTo>
                    <a:cubicBezTo>
                      <a:pt x="11962" y="6311"/>
                      <a:pt x="10519" y="7097"/>
                      <a:pt x="9843" y="7691"/>
                    </a:cubicBezTo>
                    <a:cubicBezTo>
                      <a:pt x="9775" y="7759"/>
                      <a:pt x="9365" y="8238"/>
                      <a:pt x="9057" y="8614"/>
                    </a:cubicBezTo>
                    <a:cubicBezTo>
                      <a:pt x="9194" y="8375"/>
                      <a:pt x="9331" y="8101"/>
                      <a:pt x="9467" y="7896"/>
                    </a:cubicBezTo>
                    <a:cubicBezTo>
                      <a:pt x="9946" y="7042"/>
                      <a:pt x="10424" y="6256"/>
                      <a:pt x="10869" y="5572"/>
                    </a:cubicBezTo>
                    <a:cubicBezTo>
                      <a:pt x="11108" y="5196"/>
                      <a:pt x="11347" y="4889"/>
                      <a:pt x="11586" y="4547"/>
                    </a:cubicBezTo>
                    <a:cubicBezTo>
                      <a:pt x="12031" y="4513"/>
                      <a:pt x="13876" y="4308"/>
                      <a:pt x="14628" y="3863"/>
                    </a:cubicBezTo>
                    <a:cubicBezTo>
                      <a:pt x="15414" y="3419"/>
                      <a:pt x="16234" y="2667"/>
                      <a:pt x="16337" y="1744"/>
                    </a:cubicBezTo>
                    <a:cubicBezTo>
                      <a:pt x="16474" y="924"/>
                      <a:pt x="15893" y="104"/>
                      <a:pt x="15072" y="1"/>
                    </a:cubicBezTo>
                    <a:lnTo>
                      <a:pt x="14901" y="1"/>
                    </a:lnTo>
                    <a:cubicBezTo>
                      <a:pt x="14890" y="1"/>
                      <a:pt x="14878" y="1"/>
                      <a:pt x="14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3751903" y="2949357"/>
                <a:ext cx="109362" cy="154493"/>
              </a:xfrm>
              <a:custGeom>
                <a:rect b="b" l="l" r="r" t="t"/>
                <a:pathLst>
                  <a:path extrusionOk="0" h="5670" w="4034">
                    <a:moveTo>
                      <a:pt x="1719" y="1"/>
                    </a:moveTo>
                    <a:cubicBezTo>
                      <a:pt x="1079" y="1"/>
                      <a:pt x="488" y="407"/>
                      <a:pt x="274" y="1022"/>
                    </a:cubicBezTo>
                    <a:cubicBezTo>
                      <a:pt x="274" y="1090"/>
                      <a:pt x="240" y="1124"/>
                      <a:pt x="240" y="1193"/>
                    </a:cubicBezTo>
                    <a:cubicBezTo>
                      <a:pt x="1" y="2081"/>
                      <a:pt x="514" y="3107"/>
                      <a:pt x="992" y="3790"/>
                    </a:cubicBezTo>
                    <a:cubicBezTo>
                      <a:pt x="1641" y="4610"/>
                      <a:pt x="3658" y="5670"/>
                      <a:pt x="3658" y="5670"/>
                    </a:cubicBezTo>
                    <a:cubicBezTo>
                      <a:pt x="3658" y="5670"/>
                      <a:pt x="3965" y="4098"/>
                      <a:pt x="3965" y="3995"/>
                    </a:cubicBezTo>
                    <a:cubicBezTo>
                      <a:pt x="4034" y="2833"/>
                      <a:pt x="3453" y="578"/>
                      <a:pt x="2257" y="99"/>
                    </a:cubicBezTo>
                    <a:cubicBezTo>
                      <a:pt x="2078" y="32"/>
                      <a:pt x="1897" y="1"/>
                      <a:pt x="17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1367120" y="2316950"/>
                <a:ext cx="151979" cy="147164"/>
              </a:xfrm>
              <a:custGeom>
                <a:rect b="b" l="l" r="r" t="t"/>
                <a:pathLst>
                  <a:path extrusionOk="0" h="5401" w="5606">
                    <a:moveTo>
                      <a:pt x="1744" y="1"/>
                    </a:moveTo>
                    <a:cubicBezTo>
                      <a:pt x="787" y="35"/>
                      <a:pt x="1" y="855"/>
                      <a:pt x="35" y="1846"/>
                    </a:cubicBezTo>
                    <a:lnTo>
                      <a:pt x="35" y="2017"/>
                    </a:lnTo>
                    <a:cubicBezTo>
                      <a:pt x="137" y="3077"/>
                      <a:pt x="1094" y="3965"/>
                      <a:pt x="1949" y="4512"/>
                    </a:cubicBezTo>
                    <a:cubicBezTo>
                      <a:pt x="2974" y="5093"/>
                      <a:pt x="5605" y="5401"/>
                      <a:pt x="5605" y="5401"/>
                    </a:cubicBezTo>
                    <a:cubicBezTo>
                      <a:pt x="5605" y="5401"/>
                      <a:pt x="5264" y="3623"/>
                      <a:pt x="5230" y="3487"/>
                    </a:cubicBezTo>
                    <a:cubicBezTo>
                      <a:pt x="4785" y="2222"/>
                      <a:pt x="3247" y="1"/>
                      <a:pt x="1744"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14936" y="2134204"/>
                <a:ext cx="1006242" cy="1352402"/>
              </a:xfrm>
              <a:custGeom>
                <a:rect b="b" l="l" r="r" t="t"/>
                <a:pathLst>
                  <a:path extrusionOk="0" h="49634" w="37117">
                    <a:moveTo>
                      <a:pt x="29258" y="0"/>
                    </a:moveTo>
                    <a:cubicBezTo>
                      <a:pt x="29132" y="0"/>
                      <a:pt x="29006" y="14"/>
                      <a:pt x="28879" y="43"/>
                    </a:cubicBezTo>
                    <a:cubicBezTo>
                      <a:pt x="27444" y="556"/>
                      <a:pt x="26726" y="3188"/>
                      <a:pt x="26795" y="4520"/>
                    </a:cubicBezTo>
                    <a:cubicBezTo>
                      <a:pt x="26795" y="4631"/>
                      <a:pt x="26975" y="5821"/>
                      <a:pt x="27061" y="6267"/>
                    </a:cubicBezTo>
                    <a:lnTo>
                      <a:pt x="27061" y="6267"/>
                    </a:lnTo>
                    <a:cubicBezTo>
                      <a:pt x="27620" y="5983"/>
                      <a:pt x="29383" y="5037"/>
                      <a:pt x="30007" y="4281"/>
                    </a:cubicBezTo>
                    <a:cubicBezTo>
                      <a:pt x="30623" y="3461"/>
                      <a:pt x="31204" y="2333"/>
                      <a:pt x="30964" y="1274"/>
                    </a:cubicBezTo>
                    <a:cubicBezTo>
                      <a:pt x="30730" y="511"/>
                      <a:pt x="30017" y="0"/>
                      <a:pt x="29258" y="0"/>
                    </a:cubicBezTo>
                    <a:close/>
                    <a:moveTo>
                      <a:pt x="27061" y="6267"/>
                    </a:moveTo>
                    <a:cubicBezTo>
                      <a:pt x="27038" y="6278"/>
                      <a:pt x="27018" y="6289"/>
                      <a:pt x="27000" y="6298"/>
                    </a:cubicBezTo>
                    <a:cubicBezTo>
                      <a:pt x="26897" y="6742"/>
                      <a:pt x="26795" y="7186"/>
                      <a:pt x="26658" y="7699"/>
                    </a:cubicBezTo>
                    <a:cubicBezTo>
                      <a:pt x="26487" y="8622"/>
                      <a:pt x="26282" y="9647"/>
                      <a:pt x="26111" y="10775"/>
                    </a:cubicBezTo>
                    <a:cubicBezTo>
                      <a:pt x="26077" y="11048"/>
                      <a:pt x="26043" y="11390"/>
                      <a:pt x="26009" y="11698"/>
                    </a:cubicBezTo>
                    <a:cubicBezTo>
                      <a:pt x="26030" y="11635"/>
                      <a:pt x="26051" y="11570"/>
                      <a:pt x="26074" y="11504"/>
                    </a:cubicBezTo>
                    <a:lnTo>
                      <a:pt x="26074" y="11504"/>
                    </a:lnTo>
                    <a:cubicBezTo>
                      <a:pt x="26035" y="11761"/>
                      <a:pt x="26000" y="12019"/>
                      <a:pt x="25968" y="12279"/>
                    </a:cubicBezTo>
                    <a:lnTo>
                      <a:pt x="25968" y="12279"/>
                    </a:lnTo>
                    <a:cubicBezTo>
                      <a:pt x="26498" y="12278"/>
                      <a:pt x="28623" y="12271"/>
                      <a:pt x="29563" y="11868"/>
                    </a:cubicBezTo>
                    <a:cubicBezTo>
                      <a:pt x="30520" y="11424"/>
                      <a:pt x="31545" y="10706"/>
                      <a:pt x="31785" y="9647"/>
                    </a:cubicBezTo>
                    <a:cubicBezTo>
                      <a:pt x="32058" y="8724"/>
                      <a:pt x="31511" y="7733"/>
                      <a:pt x="30554" y="7460"/>
                    </a:cubicBezTo>
                    <a:cubicBezTo>
                      <a:pt x="30486" y="7460"/>
                      <a:pt x="30417" y="7425"/>
                      <a:pt x="30349" y="7425"/>
                    </a:cubicBezTo>
                    <a:cubicBezTo>
                      <a:pt x="30279" y="7416"/>
                      <a:pt x="30208" y="7411"/>
                      <a:pt x="30136" y="7411"/>
                    </a:cubicBezTo>
                    <a:cubicBezTo>
                      <a:pt x="28706" y="7411"/>
                      <a:pt x="27006" y="9294"/>
                      <a:pt x="26453" y="10433"/>
                    </a:cubicBezTo>
                    <a:cubicBezTo>
                      <a:pt x="26423" y="10493"/>
                      <a:pt x="26235" y="11027"/>
                      <a:pt x="26074" y="11504"/>
                    </a:cubicBezTo>
                    <a:lnTo>
                      <a:pt x="26074" y="11504"/>
                    </a:lnTo>
                    <a:cubicBezTo>
                      <a:pt x="26107" y="11283"/>
                      <a:pt x="26142" y="11062"/>
                      <a:pt x="26180" y="10843"/>
                    </a:cubicBezTo>
                    <a:cubicBezTo>
                      <a:pt x="26350" y="9715"/>
                      <a:pt x="26590" y="8690"/>
                      <a:pt x="26795" y="7767"/>
                    </a:cubicBezTo>
                    <a:cubicBezTo>
                      <a:pt x="26897" y="7289"/>
                      <a:pt x="27034" y="6879"/>
                      <a:pt x="27136" y="6434"/>
                    </a:cubicBezTo>
                    <a:lnTo>
                      <a:pt x="27102" y="6434"/>
                    </a:lnTo>
                    <a:cubicBezTo>
                      <a:pt x="27096" y="6434"/>
                      <a:pt x="27081" y="6371"/>
                      <a:pt x="27061" y="6267"/>
                    </a:cubicBezTo>
                    <a:close/>
                    <a:moveTo>
                      <a:pt x="25968" y="12279"/>
                    </a:moveTo>
                    <a:cubicBezTo>
                      <a:pt x="25958" y="12279"/>
                      <a:pt x="25949" y="12279"/>
                      <a:pt x="25940" y="12279"/>
                    </a:cubicBezTo>
                    <a:cubicBezTo>
                      <a:pt x="25897" y="12729"/>
                      <a:pt x="25855" y="13179"/>
                      <a:pt x="25829" y="13638"/>
                    </a:cubicBezTo>
                    <a:lnTo>
                      <a:pt x="25829" y="13638"/>
                    </a:lnTo>
                    <a:cubicBezTo>
                      <a:pt x="25866" y="13183"/>
                      <a:pt x="25912" y="12730"/>
                      <a:pt x="25968" y="12279"/>
                    </a:cubicBezTo>
                    <a:close/>
                    <a:moveTo>
                      <a:pt x="2294" y="9549"/>
                    </a:moveTo>
                    <a:cubicBezTo>
                      <a:pt x="1831" y="9549"/>
                      <a:pt x="1372" y="9728"/>
                      <a:pt x="1026" y="10091"/>
                    </a:cubicBezTo>
                    <a:cubicBezTo>
                      <a:pt x="991" y="10125"/>
                      <a:pt x="957" y="10194"/>
                      <a:pt x="923" y="10228"/>
                    </a:cubicBezTo>
                    <a:cubicBezTo>
                      <a:pt x="0" y="11424"/>
                      <a:pt x="855" y="14022"/>
                      <a:pt x="1641" y="15115"/>
                    </a:cubicBezTo>
                    <a:cubicBezTo>
                      <a:pt x="1709" y="15184"/>
                      <a:pt x="2940" y="16551"/>
                      <a:pt x="2940" y="16551"/>
                    </a:cubicBezTo>
                    <a:lnTo>
                      <a:pt x="2940" y="16516"/>
                    </a:lnTo>
                    <a:cubicBezTo>
                      <a:pt x="3076" y="16927"/>
                      <a:pt x="3213" y="17371"/>
                      <a:pt x="3350" y="17815"/>
                    </a:cubicBezTo>
                    <a:cubicBezTo>
                      <a:pt x="3691" y="18670"/>
                      <a:pt x="4033" y="19661"/>
                      <a:pt x="4512" y="20720"/>
                    </a:cubicBezTo>
                    <a:cubicBezTo>
                      <a:pt x="5024" y="21848"/>
                      <a:pt x="5571" y="22942"/>
                      <a:pt x="6220" y="24001"/>
                    </a:cubicBezTo>
                    <a:cubicBezTo>
                      <a:pt x="6904" y="25197"/>
                      <a:pt x="7690" y="26325"/>
                      <a:pt x="8613" y="27385"/>
                    </a:cubicBezTo>
                    <a:lnTo>
                      <a:pt x="8647" y="27419"/>
                    </a:lnTo>
                    <a:cubicBezTo>
                      <a:pt x="8271" y="27180"/>
                      <a:pt x="7177" y="26564"/>
                      <a:pt x="7109" y="26530"/>
                    </a:cubicBezTo>
                    <a:cubicBezTo>
                      <a:pt x="6500" y="26260"/>
                      <a:pt x="5531" y="26056"/>
                      <a:pt x="4588" y="26056"/>
                    </a:cubicBezTo>
                    <a:cubicBezTo>
                      <a:pt x="3625" y="26056"/>
                      <a:pt x="2688" y="26268"/>
                      <a:pt x="2188" y="26838"/>
                    </a:cubicBezTo>
                    <a:cubicBezTo>
                      <a:pt x="1538" y="27590"/>
                      <a:pt x="1675" y="28717"/>
                      <a:pt x="2427" y="29333"/>
                    </a:cubicBezTo>
                    <a:lnTo>
                      <a:pt x="2564" y="29469"/>
                    </a:lnTo>
                    <a:cubicBezTo>
                      <a:pt x="3007" y="29771"/>
                      <a:pt x="3580" y="29888"/>
                      <a:pt x="4163" y="29888"/>
                    </a:cubicBezTo>
                    <a:cubicBezTo>
                      <a:pt x="4701" y="29888"/>
                      <a:pt x="5248" y="29788"/>
                      <a:pt x="5708" y="29640"/>
                    </a:cubicBezTo>
                    <a:cubicBezTo>
                      <a:pt x="6767" y="29298"/>
                      <a:pt x="8613" y="27658"/>
                      <a:pt x="8750" y="27521"/>
                    </a:cubicBezTo>
                    <a:cubicBezTo>
                      <a:pt x="9672" y="28547"/>
                      <a:pt x="10663" y="29538"/>
                      <a:pt x="11723" y="30426"/>
                    </a:cubicBezTo>
                    <a:cubicBezTo>
                      <a:pt x="12338" y="30973"/>
                      <a:pt x="13022" y="31486"/>
                      <a:pt x="13637" y="31998"/>
                    </a:cubicBezTo>
                    <a:lnTo>
                      <a:pt x="12987" y="31657"/>
                    </a:lnTo>
                    <a:cubicBezTo>
                      <a:pt x="12355" y="31383"/>
                      <a:pt x="11373" y="31170"/>
                      <a:pt x="10424" y="31170"/>
                    </a:cubicBezTo>
                    <a:cubicBezTo>
                      <a:pt x="9476" y="31170"/>
                      <a:pt x="8562" y="31383"/>
                      <a:pt x="8066" y="31964"/>
                    </a:cubicBezTo>
                    <a:cubicBezTo>
                      <a:pt x="7417" y="32716"/>
                      <a:pt x="7553" y="33844"/>
                      <a:pt x="8305" y="34459"/>
                    </a:cubicBezTo>
                    <a:lnTo>
                      <a:pt x="8442" y="34562"/>
                    </a:lnTo>
                    <a:cubicBezTo>
                      <a:pt x="8893" y="34887"/>
                      <a:pt x="9478" y="35011"/>
                      <a:pt x="10070" y="35011"/>
                    </a:cubicBezTo>
                    <a:cubicBezTo>
                      <a:pt x="10600" y="35011"/>
                      <a:pt x="11135" y="34912"/>
                      <a:pt x="11586" y="34767"/>
                    </a:cubicBezTo>
                    <a:cubicBezTo>
                      <a:pt x="12543" y="34459"/>
                      <a:pt x="14149" y="33092"/>
                      <a:pt x="14525" y="32716"/>
                    </a:cubicBezTo>
                    <a:lnTo>
                      <a:pt x="15277" y="33297"/>
                    </a:lnTo>
                    <a:cubicBezTo>
                      <a:pt x="16508" y="34220"/>
                      <a:pt x="17704" y="35143"/>
                      <a:pt x="18866" y="36065"/>
                    </a:cubicBezTo>
                    <a:cubicBezTo>
                      <a:pt x="19310" y="36407"/>
                      <a:pt x="19652" y="36749"/>
                      <a:pt x="20062" y="37091"/>
                    </a:cubicBezTo>
                    <a:cubicBezTo>
                      <a:pt x="19754" y="36920"/>
                      <a:pt x="19515" y="36783"/>
                      <a:pt x="19481" y="36749"/>
                    </a:cubicBezTo>
                    <a:cubicBezTo>
                      <a:pt x="18866" y="36493"/>
                      <a:pt x="17883" y="36288"/>
                      <a:pt x="16931" y="36288"/>
                    </a:cubicBezTo>
                    <a:cubicBezTo>
                      <a:pt x="15978" y="36288"/>
                      <a:pt x="15055" y="36493"/>
                      <a:pt x="14560" y="37057"/>
                    </a:cubicBezTo>
                    <a:cubicBezTo>
                      <a:pt x="13910" y="37808"/>
                      <a:pt x="14047" y="38936"/>
                      <a:pt x="14799" y="39586"/>
                    </a:cubicBezTo>
                    <a:lnTo>
                      <a:pt x="14935" y="39688"/>
                    </a:lnTo>
                    <a:cubicBezTo>
                      <a:pt x="15371" y="40001"/>
                      <a:pt x="15930" y="40120"/>
                      <a:pt x="16500" y="40120"/>
                    </a:cubicBezTo>
                    <a:cubicBezTo>
                      <a:pt x="17050" y="40120"/>
                      <a:pt x="17610" y="40010"/>
                      <a:pt x="18080" y="39859"/>
                    </a:cubicBezTo>
                    <a:cubicBezTo>
                      <a:pt x="19037" y="39551"/>
                      <a:pt x="20472" y="38321"/>
                      <a:pt x="20951" y="37877"/>
                    </a:cubicBezTo>
                    <a:cubicBezTo>
                      <a:pt x="21361" y="38253"/>
                      <a:pt x="21737" y="38594"/>
                      <a:pt x="22113" y="38970"/>
                    </a:cubicBezTo>
                    <a:cubicBezTo>
                      <a:pt x="22352" y="39210"/>
                      <a:pt x="22591" y="39449"/>
                      <a:pt x="22830" y="39722"/>
                    </a:cubicBezTo>
                    <a:lnTo>
                      <a:pt x="23514" y="40508"/>
                    </a:lnTo>
                    <a:cubicBezTo>
                      <a:pt x="23924" y="41021"/>
                      <a:pt x="24368" y="41534"/>
                      <a:pt x="24778" y="42046"/>
                    </a:cubicBezTo>
                    <a:cubicBezTo>
                      <a:pt x="25052" y="42388"/>
                      <a:pt x="25291" y="42730"/>
                      <a:pt x="25564" y="43072"/>
                    </a:cubicBezTo>
                    <a:cubicBezTo>
                      <a:pt x="25154" y="42764"/>
                      <a:pt x="24368" y="42115"/>
                      <a:pt x="24300" y="42080"/>
                    </a:cubicBezTo>
                    <a:cubicBezTo>
                      <a:pt x="23547" y="41615"/>
                      <a:pt x="22191" y="41150"/>
                      <a:pt x="21013" y="41150"/>
                    </a:cubicBezTo>
                    <a:cubicBezTo>
                      <a:pt x="20374" y="41150"/>
                      <a:pt x="19787" y="41287"/>
                      <a:pt x="19378" y="41636"/>
                    </a:cubicBezTo>
                    <a:cubicBezTo>
                      <a:pt x="18627" y="42286"/>
                      <a:pt x="18592" y="43413"/>
                      <a:pt x="19242" y="44165"/>
                    </a:cubicBezTo>
                    <a:lnTo>
                      <a:pt x="19378" y="44302"/>
                    </a:lnTo>
                    <a:cubicBezTo>
                      <a:pt x="19929" y="44828"/>
                      <a:pt x="20791" y="45023"/>
                      <a:pt x="21603" y="45023"/>
                    </a:cubicBezTo>
                    <a:cubicBezTo>
                      <a:pt x="21899" y="45023"/>
                      <a:pt x="22189" y="44997"/>
                      <a:pt x="22454" y="44951"/>
                    </a:cubicBezTo>
                    <a:cubicBezTo>
                      <a:pt x="23514" y="44780"/>
                      <a:pt x="25496" y="43482"/>
                      <a:pt x="25735" y="43345"/>
                    </a:cubicBezTo>
                    <a:cubicBezTo>
                      <a:pt x="26180" y="43892"/>
                      <a:pt x="26590" y="44439"/>
                      <a:pt x="26966" y="44985"/>
                    </a:cubicBezTo>
                    <a:cubicBezTo>
                      <a:pt x="28298" y="46831"/>
                      <a:pt x="29358" y="48403"/>
                      <a:pt x="30042" y="49531"/>
                    </a:cubicBezTo>
                    <a:lnTo>
                      <a:pt x="30144" y="49633"/>
                    </a:lnTo>
                    <a:lnTo>
                      <a:pt x="31033" y="49189"/>
                    </a:lnTo>
                    <a:lnTo>
                      <a:pt x="30896" y="48984"/>
                    </a:lnTo>
                    <a:cubicBezTo>
                      <a:pt x="30144" y="47856"/>
                      <a:pt x="29085" y="46284"/>
                      <a:pt x="27683" y="44473"/>
                    </a:cubicBezTo>
                    <a:cubicBezTo>
                      <a:pt x="27273" y="43892"/>
                      <a:pt x="26795" y="43277"/>
                      <a:pt x="26282" y="42661"/>
                    </a:cubicBezTo>
                    <a:cubicBezTo>
                      <a:pt x="26795" y="42080"/>
                      <a:pt x="27273" y="41499"/>
                      <a:pt x="27717" y="40884"/>
                    </a:cubicBezTo>
                    <a:cubicBezTo>
                      <a:pt x="28777" y="41294"/>
                      <a:pt x="30964" y="41294"/>
                      <a:pt x="31238" y="41294"/>
                    </a:cubicBezTo>
                    <a:cubicBezTo>
                      <a:pt x="31306" y="42012"/>
                      <a:pt x="31340" y="42730"/>
                      <a:pt x="31374" y="43379"/>
                    </a:cubicBezTo>
                    <a:cubicBezTo>
                      <a:pt x="31443" y="45635"/>
                      <a:pt x="31443" y="47515"/>
                      <a:pt x="31443" y="48847"/>
                    </a:cubicBezTo>
                    <a:lnTo>
                      <a:pt x="31443" y="49018"/>
                    </a:lnTo>
                    <a:lnTo>
                      <a:pt x="32434" y="48506"/>
                    </a:lnTo>
                    <a:cubicBezTo>
                      <a:pt x="32434" y="47207"/>
                      <a:pt x="32400" y="45430"/>
                      <a:pt x="32263" y="43311"/>
                    </a:cubicBezTo>
                    <a:cubicBezTo>
                      <a:pt x="32229" y="42593"/>
                      <a:pt x="32160" y="41841"/>
                      <a:pt x="32092" y="41021"/>
                    </a:cubicBezTo>
                    <a:cubicBezTo>
                      <a:pt x="32366" y="40953"/>
                      <a:pt x="34655" y="40372"/>
                      <a:pt x="35510" y="39688"/>
                    </a:cubicBezTo>
                    <a:cubicBezTo>
                      <a:pt x="36296" y="39073"/>
                      <a:pt x="37116" y="38048"/>
                      <a:pt x="37082" y="36988"/>
                    </a:cubicBezTo>
                    <a:cubicBezTo>
                      <a:pt x="37082" y="35997"/>
                      <a:pt x="36296" y="35211"/>
                      <a:pt x="35305" y="35177"/>
                    </a:cubicBezTo>
                    <a:lnTo>
                      <a:pt x="35134" y="35177"/>
                    </a:lnTo>
                    <a:cubicBezTo>
                      <a:pt x="33630" y="35382"/>
                      <a:pt x="32366" y="37774"/>
                      <a:pt x="32126" y="39107"/>
                    </a:cubicBezTo>
                    <a:cubicBezTo>
                      <a:pt x="32126" y="39175"/>
                      <a:pt x="32058" y="40064"/>
                      <a:pt x="32024" y="40611"/>
                    </a:cubicBezTo>
                    <a:cubicBezTo>
                      <a:pt x="31990" y="40269"/>
                      <a:pt x="31955" y="39962"/>
                      <a:pt x="31921" y="39620"/>
                    </a:cubicBezTo>
                    <a:cubicBezTo>
                      <a:pt x="31853" y="38970"/>
                      <a:pt x="31785" y="38321"/>
                      <a:pt x="31682" y="37603"/>
                    </a:cubicBezTo>
                    <a:lnTo>
                      <a:pt x="31511" y="36578"/>
                    </a:lnTo>
                    <a:cubicBezTo>
                      <a:pt x="31477" y="36236"/>
                      <a:pt x="31374" y="35895"/>
                      <a:pt x="31306" y="35519"/>
                    </a:cubicBezTo>
                    <a:cubicBezTo>
                      <a:pt x="31135" y="34698"/>
                      <a:pt x="30896" y="33912"/>
                      <a:pt x="30657" y="33058"/>
                    </a:cubicBezTo>
                    <a:cubicBezTo>
                      <a:pt x="31238" y="33024"/>
                      <a:pt x="33288" y="32784"/>
                      <a:pt x="34143" y="32272"/>
                    </a:cubicBezTo>
                    <a:cubicBezTo>
                      <a:pt x="35031" y="31759"/>
                      <a:pt x="35988" y="30905"/>
                      <a:pt x="36125" y="29845"/>
                    </a:cubicBezTo>
                    <a:cubicBezTo>
                      <a:pt x="36262" y="28854"/>
                      <a:pt x="35612" y="27966"/>
                      <a:pt x="34655" y="27795"/>
                    </a:cubicBezTo>
                    <a:lnTo>
                      <a:pt x="34450" y="27795"/>
                    </a:lnTo>
                    <a:cubicBezTo>
                      <a:pt x="34439" y="27794"/>
                      <a:pt x="34427" y="27794"/>
                      <a:pt x="34415" y="27794"/>
                    </a:cubicBezTo>
                    <a:cubicBezTo>
                      <a:pt x="32922" y="27794"/>
                      <a:pt x="31337" y="29958"/>
                      <a:pt x="30896" y="31212"/>
                    </a:cubicBezTo>
                    <a:cubicBezTo>
                      <a:pt x="30862" y="31281"/>
                      <a:pt x="30657" y="32238"/>
                      <a:pt x="30554" y="32750"/>
                    </a:cubicBezTo>
                    <a:cubicBezTo>
                      <a:pt x="30417" y="32272"/>
                      <a:pt x="30247" y="31793"/>
                      <a:pt x="30076" y="31281"/>
                    </a:cubicBezTo>
                    <a:cubicBezTo>
                      <a:pt x="29597" y="29845"/>
                      <a:pt x="29085" y="28444"/>
                      <a:pt x="28538" y="27009"/>
                    </a:cubicBezTo>
                    <a:lnTo>
                      <a:pt x="28059" y="25710"/>
                    </a:lnTo>
                    <a:cubicBezTo>
                      <a:pt x="28264" y="25676"/>
                      <a:pt x="30691" y="25437"/>
                      <a:pt x="31682" y="24890"/>
                    </a:cubicBezTo>
                    <a:cubicBezTo>
                      <a:pt x="32536" y="24377"/>
                      <a:pt x="33528" y="23523"/>
                      <a:pt x="33664" y="22463"/>
                    </a:cubicBezTo>
                    <a:cubicBezTo>
                      <a:pt x="33801" y="21472"/>
                      <a:pt x="33152" y="20583"/>
                      <a:pt x="32195" y="20413"/>
                    </a:cubicBezTo>
                    <a:lnTo>
                      <a:pt x="31990" y="20413"/>
                    </a:lnTo>
                    <a:cubicBezTo>
                      <a:pt x="31978" y="20412"/>
                      <a:pt x="31966" y="20412"/>
                      <a:pt x="31954" y="20412"/>
                    </a:cubicBezTo>
                    <a:cubicBezTo>
                      <a:pt x="30461" y="20412"/>
                      <a:pt x="28876" y="22542"/>
                      <a:pt x="28435" y="23830"/>
                    </a:cubicBezTo>
                    <a:cubicBezTo>
                      <a:pt x="28401" y="23933"/>
                      <a:pt x="28093" y="25300"/>
                      <a:pt x="28025" y="25642"/>
                    </a:cubicBezTo>
                    <a:cubicBezTo>
                      <a:pt x="27683" y="24685"/>
                      <a:pt x="27342" y="23728"/>
                      <a:pt x="27034" y="22737"/>
                    </a:cubicBezTo>
                    <a:cubicBezTo>
                      <a:pt x="26624" y="21438"/>
                      <a:pt x="26316" y="20139"/>
                      <a:pt x="26077" y="18806"/>
                    </a:cubicBezTo>
                    <a:cubicBezTo>
                      <a:pt x="26180" y="18806"/>
                      <a:pt x="28709" y="18567"/>
                      <a:pt x="29734" y="17986"/>
                    </a:cubicBezTo>
                    <a:cubicBezTo>
                      <a:pt x="30588" y="17473"/>
                      <a:pt x="31545" y="16619"/>
                      <a:pt x="31682" y="15560"/>
                    </a:cubicBezTo>
                    <a:cubicBezTo>
                      <a:pt x="31853" y="14568"/>
                      <a:pt x="31169" y="13646"/>
                      <a:pt x="30212" y="13509"/>
                    </a:cubicBezTo>
                    <a:lnTo>
                      <a:pt x="30042" y="13509"/>
                    </a:lnTo>
                    <a:cubicBezTo>
                      <a:pt x="30030" y="13509"/>
                      <a:pt x="30018" y="13509"/>
                      <a:pt x="30006" y="13509"/>
                    </a:cubicBezTo>
                    <a:cubicBezTo>
                      <a:pt x="28513" y="13509"/>
                      <a:pt x="26928" y="15638"/>
                      <a:pt x="26487" y="16927"/>
                    </a:cubicBezTo>
                    <a:cubicBezTo>
                      <a:pt x="26453" y="16995"/>
                      <a:pt x="26214" y="18054"/>
                      <a:pt x="26111" y="18533"/>
                    </a:cubicBezTo>
                    <a:lnTo>
                      <a:pt x="26043" y="18533"/>
                    </a:lnTo>
                    <a:cubicBezTo>
                      <a:pt x="25838" y="17200"/>
                      <a:pt x="25769" y="15833"/>
                      <a:pt x="25804" y="14466"/>
                    </a:cubicBezTo>
                    <a:cubicBezTo>
                      <a:pt x="25804" y="14186"/>
                      <a:pt x="25813" y="13911"/>
                      <a:pt x="25829" y="13638"/>
                    </a:cubicBezTo>
                    <a:lnTo>
                      <a:pt x="25829" y="13638"/>
                    </a:lnTo>
                    <a:cubicBezTo>
                      <a:pt x="25805" y="13925"/>
                      <a:pt x="25785" y="14213"/>
                      <a:pt x="25769" y="14500"/>
                    </a:cubicBezTo>
                    <a:cubicBezTo>
                      <a:pt x="25667" y="15867"/>
                      <a:pt x="25735" y="17268"/>
                      <a:pt x="25906" y="18635"/>
                    </a:cubicBezTo>
                    <a:lnTo>
                      <a:pt x="25906" y="18670"/>
                    </a:lnTo>
                    <a:cubicBezTo>
                      <a:pt x="25735" y="18259"/>
                      <a:pt x="25154" y="17166"/>
                      <a:pt x="25120" y="17097"/>
                    </a:cubicBezTo>
                    <a:cubicBezTo>
                      <a:pt x="24445" y="16085"/>
                      <a:pt x="22695" y="14576"/>
                      <a:pt x="21305" y="14576"/>
                    </a:cubicBezTo>
                    <a:cubicBezTo>
                      <a:pt x="21147" y="14576"/>
                      <a:pt x="20994" y="14595"/>
                      <a:pt x="20848" y="14637"/>
                    </a:cubicBezTo>
                    <a:cubicBezTo>
                      <a:pt x="19891" y="14910"/>
                      <a:pt x="19378" y="15935"/>
                      <a:pt x="19652" y="16858"/>
                    </a:cubicBezTo>
                    <a:cubicBezTo>
                      <a:pt x="19652" y="16927"/>
                      <a:pt x="19686" y="16995"/>
                      <a:pt x="19720" y="17029"/>
                    </a:cubicBezTo>
                    <a:cubicBezTo>
                      <a:pt x="20096" y="18020"/>
                      <a:pt x="21258" y="18635"/>
                      <a:pt x="22215" y="18909"/>
                    </a:cubicBezTo>
                    <a:cubicBezTo>
                      <a:pt x="22549" y="19003"/>
                      <a:pt x="23008" y="19036"/>
                      <a:pt x="23490" y="19036"/>
                    </a:cubicBezTo>
                    <a:cubicBezTo>
                      <a:pt x="24585" y="19036"/>
                      <a:pt x="25798" y="18864"/>
                      <a:pt x="25940" y="18840"/>
                    </a:cubicBezTo>
                    <a:cubicBezTo>
                      <a:pt x="26145" y="20208"/>
                      <a:pt x="26419" y="21609"/>
                      <a:pt x="26829" y="22942"/>
                    </a:cubicBezTo>
                    <a:cubicBezTo>
                      <a:pt x="27034" y="23728"/>
                      <a:pt x="27307" y="24514"/>
                      <a:pt x="27547" y="25300"/>
                    </a:cubicBezTo>
                    <a:cubicBezTo>
                      <a:pt x="27376" y="24958"/>
                      <a:pt x="27239" y="24650"/>
                      <a:pt x="27205" y="24616"/>
                    </a:cubicBezTo>
                    <a:cubicBezTo>
                      <a:pt x="26530" y="23603"/>
                      <a:pt x="24779" y="22094"/>
                      <a:pt x="23390" y="22094"/>
                    </a:cubicBezTo>
                    <a:cubicBezTo>
                      <a:pt x="23232" y="22094"/>
                      <a:pt x="23079" y="22114"/>
                      <a:pt x="22933" y="22156"/>
                    </a:cubicBezTo>
                    <a:cubicBezTo>
                      <a:pt x="21976" y="22429"/>
                      <a:pt x="21429" y="23420"/>
                      <a:pt x="21737" y="24377"/>
                    </a:cubicBezTo>
                    <a:cubicBezTo>
                      <a:pt x="21737" y="24445"/>
                      <a:pt x="21771" y="24514"/>
                      <a:pt x="21805" y="24548"/>
                    </a:cubicBezTo>
                    <a:cubicBezTo>
                      <a:pt x="22181" y="25539"/>
                      <a:pt x="23343" y="26188"/>
                      <a:pt x="24300" y="26462"/>
                    </a:cubicBezTo>
                    <a:cubicBezTo>
                      <a:pt x="24601" y="26548"/>
                      <a:pt x="25015" y="26580"/>
                      <a:pt x="25457" y="26580"/>
                    </a:cubicBezTo>
                    <a:cubicBezTo>
                      <a:pt x="26418" y="26580"/>
                      <a:pt x="27514" y="26429"/>
                      <a:pt x="27888" y="26359"/>
                    </a:cubicBezTo>
                    <a:cubicBezTo>
                      <a:pt x="27991" y="26667"/>
                      <a:pt x="28093" y="26974"/>
                      <a:pt x="28196" y="27282"/>
                    </a:cubicBezTo>
                    <a:cubicBezTo>
                      <a:pt x="28709" y="28717"/>
                      <a:pt x="29187" y="30153"/>
                      <a:pt x="29666" y="31554"/>
                    </a:cubicBezTo>
                    <a:cubicBezTo>
                      <a:pt x="29802" y="32033"/>
                      <a:pt x="29939" y="32545"/>
                      <a:pt x="30076" y="33058"/>
                    </a:cubicBezTo>
                    <a:cubicBezTo>
                      <a:pt x="29939" y="32750"/>
                      <a:pt x="29802" y="32477"/>
                      <a:pt x="29768" y="32443"/>
                    </a:cubicBezTo>
                    <a:cubicBezTo>
                      <a:pt x="29119" y="31423"/>
                      <a:pt x="27354" y="29929"/>
                      <a:pt x="25935" y="29929"/>
                    </a:cubicBezTo>
                    <a:cubicBezTo>
                      <a:pt x="25784" y="29929"/>
                      <a:pt x="25637" y="29946"/>
                      <a:pt x="25496" y="29982"/>
                    </a:cubicBezTo>
                    <a:cubicBezTo>
                      <a:pt x="24573" y="30290"/>
                      <a:pt x="24026" y="31281"/>
                      <a:pt x="24300" y="32203"/>
                    </a:cubicBezTo>
                    <a:cubicBezTo>
                      <a:pt x="24300" y="32272"/>
                      <a:pt x="24368" y="32340"/>
                      <a:pt x="24368" y="32409"/>
                    </a:cubicBezTo>
                    <a:cubicBezTo>
                      <a:pt x="24778" y="33400"/>
                      <a:pt x="25906" y="34015"/>
                      <a:pt x="26897" y="34288"/>
                    </a:cubicBezTo>
                    <a:cubicBezTo>
                      <a:pt x="27222" y="34381"/>
                      <a:pt x="27654" y="34415"/>
                      <a:pt x="28108" y="34415"/>
                    </a:cubicBezTo>
                    <a:cubicBezTo>
                      <a:pt x="28990" y="34415"/>
                      <a:pt x="29955" y="34288"/>
                      <a:pt x="30383" y="34220"/>
                    </a:cubicBezTo>
                    <a:cubicBezTo>
                      <a:pt x="30520" y="34733"/>
                      <a:pt x="30657" y="35245"/>
                      <a:pt x="30759" y="35758"/>
                    </a:cubicBezTo>
                    <a:cubicBezTo>
                      <a:pt x="30793" y="36100"/>
                      <a:pt x="30896" y="36441"/>
                      <a:pt x="30930" y="36783"/>
                    </a:cubicBezTo>
                    <a:cubicBezTo>
                      <a:pt x="30964" y="37125"/>
                      <a:pt x="31033" y="37467"/>
                      <a:pt x="31067" y="37808"/>
                    </a:cubicBezTo>
                    <a:cubicBezTo>
                      <a:pt x="31135" y="38458"/>
                      <a:pt x="31204" y="39141"/>
                      <a:pt x="31272" y="39791"/>
                    </a:cubicBezTo>
                    <a:cubicBezTo>
                      <a:pt x="31306" y="40201"/>
                      <a:pt x="31340" y="40645"/>
                      <a:pt x="31374" y="41055"/>
                    </a:cubicBezTo>
                    <a:cubicBezTo>
                      <a:pt x="31204" y="40577"/>
                      <a:pt x="30896" y="39586"/>
                      <a:pt x="30862" y="39517"/>
                    </a:cubicBezTo>
                    <a:cubicBezTo>
                      <a:pt x="30315" y="38458"/>
                      <a:pt x="29529" y="37569"/>
                      <a:pt x="28572" y="36886"/>
                    </a:cubicBezTo>
                    <a:cubicBezTo>
                      <a:pt x="28504" y="36783"/>
                      <a:pt x="28435" y="36646"/>
                      <a:pt x="28367" y="36544"/>
                    </a:cubicBezTo>
                    <a:cubicBezTo>
                      <a:pt x="28020" y="36023"/>
                      <a:pt x="27452" y="35737"/>
                      <a:pt x="26874" y="35737"/>
                    </a:cubicBezTo>
                    <a:cubicBezTo>
                      <a:pt x="26542" y="35737"/>
                      <a:pt x="26206" y="35832"/>
                      <a:pt x="25906" y="36031"/>
                    </a:cubicBezTo>
                    <a:lnTo>
                      <a:pt x="25735" y="36134"/>
                    </a:lnTo>
                    <a:cubicBezTo>
                      <a:pt x="24607" y="37125"/>
                      <a:pt x="24881" y="39825"/>
                      <a:pt x="25428" y="41055"/>
                    </a:cubicBezTo>
                    <a:cubicBezTo>
                      <a:pt x="25428" y="41124"/>
                      <a:pt x="25872" y="41875"/>
                      <a:pt x="26145" y="42320"/>
                    </a:cubicBezTo>
                    <a:cubicBezTo>
                      <a:pt x="25940" y="42080"/>
                      <a:pt x="25735" y="41841"/>
                      <a:pt x="25530" y="41568"/>
                    </a:cubicBezTo>
                    <a:cubicBezTo>
                      <a:pt x="25120" y="41055"/>
                      <a:pt x="24676" y="40577"/>
                      <a:pt x="24231" y="40030"/>
                    </a:cubicBezTo>
                    <a:lnTo>
                      <a:pt x="23514" y="39244"/>
                    </a:lnTo>
                    <a:cubicBezTo>
                      <a:pt x="23275" y="39005"/>
                      <a:pt x="23001" y="38765"/>
                      <a:pt x="22762" y="38492"/>
                    </a:cubicBezTo>
                    <a:cubicBezTo>
                      <a:pt x="22147" y="37911"/>
                      <a:pt x="21497" y="37364"/>
                      <a:pt x="20848" y="36783"/>
                    </a:cubicBezTo>
                    <a:cubicBezTo>
                      <a:pt x="21292" y="36407"/>
                      <a:pt x="22864" y="35074"/>
                      <a:pt x="23309" y="34186"/>
                    </a:cubicBezTo>
                    <a:cubicBezTo>
                      <a:pt x="23787" y="33297"/>
                      <a:pt x="24095" y="32033"/>
                      <a:pt x="23616" y="31076"/>
                    </a:cubicBezTo>
                    <a:cubicBezTo>
                      <a:pt x="23315" y="30422"/>
                      <a:pt x="22680" y="30027"/>
                      <a:pt x="21999" y="30027"/>
                    </a:cubicBezTo>
                    <a:cubicBezTo>
                      <a:pt x="21754" y="30027"/>
                      <a:pt x="21502" y="30079"/>
                      <a:pt x="21258" y="30187"/>
                    </a:cubicBezTo>
                    <a:cubicBezTo>
                      <a:pt x="21224" y="30221"/>
                      <a:pt x="21156" y="30255"/>
                      <a:pt x="21087" y="30290"/>
                    </a:cubicBezTo>
                    <a:cubicBezTo>
                      <a:pt x="19823" y="31076"/>
                      <a:pt x="19686" y="33776"/>
                      <a:pt x="20028" y="35074"/>
                    </a:cubicBezTo>
                    <a:cubicBezTo>
                      <a:pt x="20028" y="35177"/>
                      <a:pt x="20404" y="36065"/>
                      <a:pt x="20575" y="36578"/>
                    </a:cubicBezTo>
                    <a:cubicBezTo>
                      <a:pt x="20199" y="36236"/>
                      <a:pt x="19789" y="35929"/>
                      <a:pt x="19378" y="35587"/>
                    </a:cubicBezTo>
                    <a:cubicBezTo>
                      <a:pt x="18182" y="34664"/>
                      <a:pt x="16952" y="33776"/>
                      <a:pt x="15722" y="32887"/>
                    </a:cubicBezTo>
                    <a:cubicBezTo>
                      <a:pt x="15380" y="32614"/>
                      <a:pt x="15004" y="32340"/>
                      <a:pt x="14628" y="32067"/>
                    </a:cubicBezTo>
                    <a:cubicBezTo>
                      <a:pt x="14765" y="31930"/>
                      <a:pt x="16678" y="30392"/>
                      <a:pt x="17191" y="29401"/>
                    </a:cubicBezTo>
                    <a:cubicBezTo>
                      <a:pt x="17601" y="28478"/>
                      <a:pt x="17943" y="27214"/>
                      <a:pt x="17499" y="26257"/>
                    </a:cubicBezTo>
                    <a:cubicBezTo>
                      <a:pt x="17197" y="25603"/>
                      <a:pt x="16544" y="25209"/>
                      <a:pt x="15867" y="25209"/>
                    </a:cubicBezTo>
                    <a:cubicBezTo>
                      <a:pt x="15623" y="25209"/>
                      <a:pt x="15376" y="25260"/>
                      <a:pt x="15141" y="25368"/>
                    </a:cubicBezTo>
                    <a:cubicBezTo>
                      <a:pt x="15072" y="25402"/>
                      <a:pt x="15004" y="25437"/>
                      <a:pt x="14970" y="25471"/>
                    </a:cubicBezTo>
                    <a:cubicBezTo>
                      <a:pt x="13671" y="26257"/>
                      <a:pt x="13568" y="28991"/>
                      <a:pt x="13876" y="30290"/>
                    </a:cubicBezTo>
                    <a:cubicBezTo>
                      <a:pt x="13876" y="30392"/>
                      <a:pt x="14389" y="31691"/>
                      <a:pt x="14560" y="31998"/>
                    </a:cubicBezTo>
                    <a:cubicBezTo>
                      <a:pt x="13739" y="31383"/>
                      <a:pt x="12919" y="30768"/>
                      <a:pt x="12133" y="30119"/>
                    </a:cubicBezTo>
                    <a:cubicBezTo>
                      <a:pt x="11074" y="29264"/>
                      <a:pt x="10082" y="28342"/>
                      <a:pt x="9160" y="27350"/>
                    </a:cubicBezTo>
                    <a:cubicBezTo>
                      <a:pt x="9228" y="27282"/>
                      <a:pt x="11210" y="25710"/>
                      <a:pt x="11723" y="24650"/>
                    </a:cubicBezTo>
                    <a:cubicBezTo>
                      <a:pt x="12133" y="23762"/>
                      <a:pt x="12475" y="22497"/>
                      <a:pt x="12030" y="21540"/>
                    </a:cubicBezTo>
                    <a:cubicBezTo>
                      <a:pt x="11729" y="20887"/>
                      <a:pt x="11076" y="20492"/>
                      <a:pt x="10398" y="20492"/>
                    </a:cubicBezTo>
                    <a:cubicBezTo>
                      <a:pt x="10154" y="20492"/>
                      <a:pt x="9907" y="20543"/>
                      <a:pt x="9672" y="20652"/>
                    </a:cubicBezTo>
                    <a:cubicBezTo>
                      <a:pt x="9604" y="20686"/>
                      <a:pt x="9536" y="20720"/>
                      <a:pt x="9501" y="20754"/>
                    </a:cubicBezTo>
                    <a:cubicBezTo>
                      <a:pt x="8203" y="21540"/>
                      <a:pt x="8100" y="24240"/>
                      <a:pt x="8408" y="25573"/>
                    </a:cubicBezTo>
                    <a:cubicBezTo>
                      <a:pt x="8408" y="25642"/>
                      <a:pt x="8818" y="26633"/>
                      <a:pt x="8989" y="27111"/>
                    </a:cubicBezTo>
                    <a:lnTo>
                      <a:pt x="8920" y="27145"/>
                    </a:lnTo>
                    <a:cubicBezTo>
                      <a:pt x="8032" y="26120"/>
                      <a:pt x="7212" y="25026"/>
                      <a:pt x="6494" y="23864"/>
                    </a:cubicBezTo>
                    <a:cubicBezTo>
                      <a:pt x="6084" y="23249"/>
                      <a:pt x="5742" y="22600"/>
                      <a:pt x="5400" y="21985"/>
                    </a:cubicBezTo>
                    <a:cubicBezTo>
                      <a:pt x="5810" y="21711"/>
                      <a:pt x="7622" y="20515"/>
                      <a:pt x="8203" y="19661"/>
                    </a:cubicBezTo>
                    <a:cubicBezTo>
                      <a:pt x="8784" y="18772"/>
                      <a:pt x="9194" y="17576"/>
                      <a:pt x="8852" y="16585"/>
                    </a:cubicBezTo>
                    <a:cubicBezTo>
                      <a:pt x="8600" y="15830"/>
                      <a:pt x="7891" y="15349"/>
                      <a:pt x="7117" y="15349"/>
                    </a:cubicBezTo>
                    <a:cubicBezTo>
                      <a:pt x="6946" y="15349"/>
                      <a:pt x="6770" y="15373"/>
                      <a:pt x="6596" y="15423"/>
                    </a:cubicBezTo>
                    <a:cubicBezTo>
                      <a:pt x="6528" y="15457"/>
                      <a:pt x="6494" y="15491"/>
                      <a:pt x="6426" y="15491"/>
                    </a:cubicBezTo>
                    <a:cubicBezTo>
                      <a:pt x="5058" y="16175"/>
                      <a:pt x="4648" y="18840"/>
                      <a:pt x="4819" y="20173"/>
                    </a:cubicBezTo>
                    <a:cubicBezTo>
                      <a:pt x="4819" y="20242"/>
                      <a:pt x="5024" y="20959"/>
                      <a:pt x="5161" y="21506"/>
                    </a:cubicBezTo>
                    <a:cubicBezTo>
                      <a:pt x="5024" y="21199"/>
                      <a:pt x="4888" y="20925"/>
                      <a:pt x="4751" y="20652"/>
                    </a:cubicBezTo>
                    <a:cubicBezTo>
                      <a:pt x="4238" y="19627"/>
                      <a:pt x="3862" y="18635"/>
                      <a:pt x="3521" y="17781"/>
                    </a:cubicBezTo>
                    <a:cubicBezTo>
                      <a:pt x="3315" y="17303"/>
                      <a:pt x="3179" y="16858"/>
                      <a:pt x="3008" y="16414"/>
                    </a:cubicBezTo>
                    <a:cubicBezTo>
                      <a:pt x="3281" y="15970"/>
                      <a:pt x="4307" y="14090"/>
                      <a:pt x="4409" y="13065"/>
                    </a:cubicBezTo>
                    <a:cubicBezTo>
                      <a:pt x="4512" y="12073"/>
                      <a:pt x="4341" y="10775"/>
                      <a:pt x="3555" y="10057"/>
                    </a:cubicBezTo>
                    <a:cubicBezTo>
                      <a:pt x="3200" y="9719"/>
                      <a:pt x="2746" y="9549"/>
                      <a:pt x="2294" y="9549"/>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761205" y="2659665"/>
                <a:ext cx="194596" cy="108118"/>
              </a:xfrm>
              <a:custGeom>
                <a:rect b="b" l="l" r="r" t="t"/>
                <a:pathLst>
                  <a:path extrusionOk="0" h="3968" w="7178">
                    <a:moveTo>
                      <a:pt x="2205" y="1"/>
                    </a:moveTo>
                    <a:cubicBezTo>
                      <a:pt x="1747" y="1"/>
                      <a:pt x="1325" y="91"/>
                      <a:pt x="991" y="307"/>
                    </a:cubicBezTo>
                    <a:cubicBezTo>
                      <a:pt x="205" y="888"/>
                      <a:pt x="0" y="1982"/>
                      <a:pt x="581" y="2802"/>
                    </a:cubicBezTo>
                    <a:cubicBezTo>
                      <a:pt x="615" y="2836"/>
                      <a:pt x="649" y="2905"/>
                      <a:pt x="684" y="2939"/>
                    </a:cubicBezTo>
                    <a:cubicBezTo>
                      <a:pt x="1326" y="3710"/>
                      <a:pt x="2481" y="3967"/>
                      <a:pt x="3469" y="3967"/>
                    </a:cubicBezTo>
                    <a:cubicBezTo>
                      <a:pt x="3532" y="3967"/>
                      <a:pt x="3595" y="3966"/>
                      <a:pt x="3657" y="3964"/>
                    </a:cubicBezTo>
                    <a:cubicBezTo>
                      <a:pt x="4819" y="3896"/>
                      <a:pt x="7177" y="2700"/>
                      <a:pt x="7177" y="2700"/>
                    </a:cubicBezTo>
                    <a:cubicBezTo>
                      <a:pt x="7177" y="2700"/>
                      <a:pt x="5913" y="1401"/>
                      <a:pt x="5810" y="1333"/>
                    </a:cubicBezTo>
                    <a:cubicBezTo>
                      <a:pt x="5055" y="704"/>
                      <a:pt x="3486" y="1"/>
                      <a:pt x="2205"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1367120" y="2316950"/>
                <a:ext cx="151979" cy="147164"/>
              </a:xfrm>
              <a:custGeom>
                <a:rect b="b" l="l" r="r" t="t"/>
                <a:pathLst>
                  <a:path extrusionOk="0" h="5401" w="5606">
                    <a:moveTo>
                      <a:pt x="1744" y="1"/>
                    </a:moveTo>
                    <a:cubicBezTo>
                      <a:pt x="787" y="35"/>
                      <a:pt x="1" y="855"/>
                      <a:pt x="35" y="1846"/>
                    </a:cubicBezTo>
                    <a:lnTo>
                      <a:pt x="35" y="2017"/>
                    </a:lnTo>
                    <a:cubicBezTo>
                      <a:pt x="137" y="3077"/>
                      <a:pt x="1094" y="3965"/>
                      <a:pt x="1949" y="4512"/>
                    </a:cubicBezTo>
                    <a:cubicBezTo>
                      <a:pt x="2974" y="5093"/>
                      <a:pt x="5605" y="5401"/>
                      <a:pt x="5605" y="5401"/>
                    </a:cubicBezTo>
                    <a:cubicBezTo>
                      <a:pt x="5605" y="5401"/>
                      <a:pt x="5264" y="3623"/>
                      <a:pt x="5230" y="3487"/>
                    </a:cubicBezTo>
                    <a:cubicBezTo>
                      <a:pt x="4785" y="2222"/>
                      <a:pt x="3247" y="1"/>
                      <a:pt x="17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14936" y="2134204"/>
                <a:ext cx="1006242" cy="1352402"/>
              </a:xfrm>
              <a:custGeom>
                <a:rect b="b" l="l" r="r" t="t"/>
                <a:pathLst>
                  <a:path extrusionOk="0" h="49634" w="37117">
                    <a:moveTo>
                      <a:pt x="29258" y="0"/>
                    </a:moveTo>
                    <a:cubicBezTo>
                      <a:pt x="29132" y="0"/>
                      <a:pt x="29006" y="14"/>
                      <a:pt x="28879" y="43"/>
                    </a:cubicBezTo>
                    <a:cubicBezTo>
                      <a:pt x="27444" y="556"/>
                      <a:pt x="26726" y="3188"/>
                      <a:pt x="26795" y="4520"/>
                    </a:cubicBezTo>
                    <a:cubicBezTo>
                      <a:pt x="26795" y="4631"/>
                      <a:pt x="26975" y="5821"/>
                      <a:pt x="27061" y="6267"/>
                    </a:cubicBezTo>
                    <a:lnTo>
                      <a:pt x="27061" y="6267"/>
                    </a:lnTo>
                    <a:cubicBezTo>
                      <a:pt x="27620" y="5983"/>
                      <a:pt x="29383" y="5037"/>
                      <a:pt x="30007" y="4281"/>
                    </a:cubicBezTo>
                    <a:cubicBezTo>
                      <a:pt x="30623" y="3461"/>
                      <a:pt x="31204" y="2333"/>
                      <a:pt x="30964" y="1274"/>
                    </a:cubicBezTo>
                    <a:cubicBezTo>
                      <a:pt x="30730" y="511"/>
                      <a:pt x="30017" y="0"/>
                      <a:pt x="29258" y="0"/>
                    </a:cubicBezTo>
                    <a:close/>
                    <a:moveTo>
                      <a:pt x="27061" y="6267"/>
                    </a:moveTo>
                    <a:cubicBezTo>
                      <a:pt x="27038" y="6278"/>
                      <a:pt x="27018" y="6289"/>
                      <a:pt x="27000" y="6298"/>
                    </a:cubicBezTo>
                    <a:cubicBezTo>
                      <a:pt x="26897" y="6742"/>
                      <a:pt x="26795" y="7186"/>
                      <a:pt x="26658" y="7699"/>
                    </a:cubicBezTo>
                    <a:cubicBezTo>
                      <a:pt x="26487" y="8622"/>
                      <a:pt x="26282" y="9647"/>
                      <a:pt x="26111" y="10775"/>
                    </a:cubicBezTo>
                    <a:cubicBezTo>
                      <a:pt x="26077" y="11048"/>
                      <a:pt x="26043" y="11390"/>
                      <a:pt x="26009" y="11698"/>
                    </a:cubicBezTo>
                    <a:cubicBezTo>
                      <a:pt x="26030" y="11635"/>
                      <a:pt x="26051" y="11570"/>
                      <a:pt x="26074" y="11504"/>
                    </a:cubicBezTo>
                    <a:lnTo>
                      <a:pt x="26074" y="11504"/>
                    </a:lnTo>
                    <a:cubicBezTo>
                      <a:pt x="26035" y="11761"/>
                      <a:pt x="26000" y="12019"/>
                      <a:pt x="25968" y="12279"/>
                    </a:cubicBezTo>
                    <a:lnTo>
                      <a:pt x="25968" y="12279"/>
                    </a:lnTo>
                    <a:cubicBezTo>
                      <a:pt x="26498" y="12278"/>
                      <a:pt x="28623" y="12271"/>
                      <a:pt x="29563" y="11868"/>
                    </a:cubicBezTo>
                    <a:cubicBezTo>
                      <a:pt x="30520" y="11424"/>
                      <a:pt x="31545" y="10706"/>
                      <a:pt x="31785" y="9647"/>
                    </a:cubicBezTo>
                    <a:cubicBezTo>
                      <a:pt x="32058" y="8724"/>
                      <a:pt x="31511" y="7733"/>
                      <a:pt x="30554" y="7460"/>
                    </a:cubicBezTo>
                    <a:cubicBezTo>
                      <a:pt x="30486" y="7460"/>
                      <a:pt x="30417" y="7425"/>
                      <a:pt x="30349" y="7425"/>
                    </a:cubicBezTo>
                    <a:cubicBezTo>
                      <a:pt x="30279" y="7416"/>
                      <a:pt x="30208" y="7411"/>
                      <a:pt x="30136" y="7411"/>
                    </a:cubicBezTo>
                    <a:cubicBezTo>
                      <a:pt x="28706" y="7411"/>
                      <a:pt x="27006" y="9294"/>
                      <a:pt x="26453" y="10433"/>
                    </a:cubicBezTo>
                    <a:cubicBezTo>
                      <a:pt x="26423" y="10493"/>
                      <a:pt x="26235" y="11027"/>
                      <a:pt x="26074" y="11504"/>
                    </a:cubicBezTo>
                    <a:lnTo>
                      <a:pt x="26074" y="11504"/>
                    </a:lnTo>
                    <a:cubicBezTo>
                      <a:pt x="26107" y="11283"/>
                      <a:pt x="26142" y="11062"/>
                      <a:pt x="26180" y="10843"/>
                    </a:cubicBezTo>
                    <a:cubicBezTo>
                      <a:pt x="26350" y="9715"/>
                      <a:pt x="26590" y="8690"/>
                      <a:pt x="26795" y="7767"/>
                    </a:cubicBezTo>
                    <a:cubicBezTo>
                      <a:pt x="26897" y="7289"/>
                      <a:pt x="27034" y="6879"/>
                      <a:pt x="27136" y="6434"/>
                    </a:cubicBezTo>
                    <a:lnTo>
                      <a:pt x="27102" y="6434"/>
                    </a:lnTo>
                    <a:cubicBezTo>
                      <a:pt x="27096" y="6434"/>
                      <a:pt x="27081" y="6371"/>
                      <a:pt x="27061" y="6267"/>
                    </a:cubicBezTo>
                    <a:close/>
                    <a:moveTo>
                      <a:pt x="25968" y="12279"/>
                    </a:moveTo>
                    <a:cubicBezTo>
                      <a:pt x="25958" y="12279"/>
                      <a:pt x="25949" y="12279"/>
                      <a:pt x="25940" y="12279"/>
                    </a:cubicBezTo>
                    <a:cubicBezTo>
                      <a:pt x="25897" y="12729"/>
                      <a:pt x="25855" y="13179"/>
                      <a:pt x="25829" y="13638"/>
                    </a:cubicBezTo>
                    <a:lnTo>
                      <a:pt x="25829" y="13638"/>
                    </a:lnTo>
                    <a:cubicBezTo>
                      <a:pt x="25866" y="13183"/>
                      <a:pt x="25912" y="12730"/>
                      <a:pt x="25968" y="12279"/>
                    </a:cubicBezTo>
                    <a:close/>
                    <a:moveTo>
                      <a:pt x="2294" y="9549"/>
                    </a:moveTo>
                    <a:cubicBezTo>
                      <a:pt x="1831" y="9549"/>
                      <a:pt x="1372" y="9728"/>
                      <a:pt x="1026" y="10091"/>
                    </a:cubicBezTo>
                    <a:cubicBezTo>
                      <a:pt x="991" y="10125"/>
                      <a:pt x="957" y="10194"/>
                      <a:pt x="923" y="10228"/>
                    </a:cubicBezTo>
                    <a:cubicBezTo>
                      <a:pt x="0" y="11424"/>
                      <a:pt x="855" y="14022"/>
                      <a:pt x="1641" y="15115"/>
                    </a:cubicBezTo>
                    <a:cubicBezTo>
                      <a:pt x="1709" y="15184"/>
                      <a:pt x="2940" y="16551"/>
                      <a:pt x="2940" y="16551"/>
                    </a:cubicBezTo>
                    <a:lnTo>
                      <a:pt x="2940" y="16516"/>
                    </a:lnTo>
                    <a:cubicBezTo>
                      <a:pt x="3076" y="16927"/>
                      <a:pt x="3213" y="17371"/>
                      <a:pt x="3350" y="17815"/>
                    </a:cubicBezTo>
                    <a:cubicBezTo>
                      <a:pt x="3691" y="18670"/>
                      <a:pt x="4033" y="19661"/>
                      <a:pt x="4512" y="20720"/>
                    </a:cubicBezTo>
                    <a:cubicBezTo>
                      <a:pt x="5024" y="21848"/>
                      <a:pt x="5571" y="22942"/>
                      <a:pt x="6220" y="24001"/>
                    </a:cubicBezTo>
                    <a:cubicBezTo>
                      <a:pt x="6904" y="25197"/>
                      <a:pt x="7690" y="26325"/>
                      <a:pt x="8613" y="27385"/>
                    </a:cubicBezTo>
                    <a:lnTo>
                      <a:pt x="8647" y="27419"/>
                    </a:lnTo>
                    <a:cubicBezTo>
                      <a:pt x="8271" y="27180"/>
                      <a:pt x="7177" y="26564"/>
                      <a:pt x="7109" y="26530"/>
                    </a:cubicBezTo>
                    <a:cubicBezTo>
                      <a:pt x="6500" y="26260"/>
                      <a:pt x="5531" y="26056"/>
                      <a:pt x="4588" y="26056"/>
                    </a:cubicBezTo>
                    <a:cubicBezTo>
                      <a:pt x="3625" y="26056"/>
                      <a:pt x="2688" y="26268"/>
                      <a:pt x="2188" y="26838"/>
                    </a:cubicBezTo>
                    <a:cubicBezTo>
                      <a:pt x="1538" y="27590"/>
                      <a:pt x="1675" y="28717"/>
                      <a:pt x="2427" y="29333"/>
                    </a:cubicBezTo>
                    <a:lnTo>
                      <a:pt x="2564" y="29469"/>
                    </a:lnTo>
                    <a:cubicBezTo>
                      <a:pt x="3007" y="29771"/>
                      <a:pt x="3580" y="29888"/>
                      <a:pt x="4163" y="29888"/>
                    </a:cubicBezTo>
                    <a:cubicBezTo>
                      <a:pt x="4701" y="29888"/>
                      <a:pt x="5248" y="29788"/>
                      <a:pt x="5708" y="29640"/>
                    </a:cubicBezTo>
                    <a:cubicBezTo>
                      <a:pt x="6767" y="29298"/>
                      <a:pt x="8613" y="27658"/>
                      <a:pt x="8750" y="27521"/>
                    </a:cubicBezTo>
                    <a:cubicBezTo>
                      <a:pt x="9672" y="28547"/>
                      <a:pt x="10663" y="29538"/>
                      <a:pt x="11723" y="30426"/>
                    </a:cubicBezTo>
                    <a:cubicBezTo>
                      <a:pt x="12338" y="30973"/>
                      <a:pt x="13022" y="31486"/>
                      <a:pt x="13637" y="31998"/>
                    </a:cubicBezTo>
                    <a:lnTo>
                      <a:pt x="12987" y="31657"/>
                    </a:lnTo>
                    <a:cubicBezTo>
                      <a:pt x="12355" y="31383"/>
                      <a:pt x="11373" y="31170"/>
                      <a:pt x="10424" y="31170"/>
                    </a:cubicBezTo>
                    <a:cubicBezTo>
                      <a:pt x="9476" y="31170"/>
                      <a:pt x="8562" y="31383"/>
                      <a:pt x="8066" y="31964"/>
                    </a:cubicBezTo>
                    <a:cubicBezTo>
                      <a:pt x="7417" y="32716"/>
                      <a:pt x="7553" y="33844"/>
                      <a:pt x="8305" y="34459"/>
                    </a:cubicBezTo>
                    <a:lnTo>
                      <a:pt x="8442" y="34562"/>
                    </a:lnTo>
                    <a:cubicBezTo>
                      <a:pt x="8893" y="34887"/>
                      <a:pt x="9478" y="35011"/>
                      <a:pt x="10070" y="35011"/>
                    </a:cubicBezTo>
                    <a:cubicBezTo>
                      <a:pt x="10600" y="35011"/>
                      <a:pt x="11135" y="34912"/>
                      <a:pt x="11586" y="34767"/>
                    </a:cubicBezTo>
                    <a:cubicBezTo>
                      <a:pt x="12543" y="34459"/>
                      <a:pt x="14149" y="33092"/>
                      <a:pt x="14525" y="32716"/>
                    </a:cubicBezTo>
                    <a:lnTo>
                      <a:pt x="15277" y="33297"/>
                    </a:lnTo>
                    <a:cubicBezTo>
                      <a:pt x="16508" y="34220"/>
                      <a:pt x="17704" y="35143"/>
                      <a:pt x="18866" y="36065"/>
                    </a:cubicBezTo>
                    <a:cubicBezTo>
                      <a:pt x="19310" y="36407"/>
                      <a:pt x="19652" y="36749"/>
                      <a:pt x="20062" y="37091"/>
                    </a:cubicBezTo>
                    <a:cubicBezTo>
                      <a:pt x="19754" y="36920"/>
                      <a:pt x="19515" y="36783"/>
                      <a:pt x="19481" y="36749"/>
                    </a:cubicBezTo>
                    <a:cubicBezTo>
                      <a:pt x="18866" y="36493"/>
                      <a:pt x="17883" y="36288"/>
                      <a:pt x="16931" y="36288"/>
                    </a:cubicBezTo>
                    <a:cubicBezTo>
                      <a:pt x="15978" y="36288"/>
                      <a:pt x="15055" y="36493"/>
                      <a:pt x="14560" y="37057"/>
                    </a:cubicBezTo>
                    <a:cubicBezTo>
                      <a:pt x="13910" y="37808"/>
                      <a:pt x="14047" y="38936"/>
                      <a:pt x="14799" y="39586"/>
                    </a:cubicBezTo>
                    <a:lnTo>
                      <a:pt x="14935" y="39688"/>
                    </a:lnTo>
                    <a:cubicBezTo>
                      <a:pt x="15371" y="40001"/>
                      <a:pt x="15930" y="40120"/>
                      <a:pt x="16500" y="40120"/>
                    </a:cubicBezTo>
                    <a:cubicBezTo>
                      <a:pt x="17050" y="40120"/>
                      <a:pt x="17610" y="40010"/>
                      <a:pt x="18080" y="39859"/>
                    </a:cubicBezTo>
                    <a:cubicBezTo>
                      <a:pt x="19037" y="39551"/>
                      <a:pt x="20472" y="38321"/>
                      <a:pt x="20951" y="37877"/>
                    </a:cubicBezTo>
                    <a:cubicBezTo>
                      <a:pt x="21361" y="38253"/>
                      <a:pt x="21737" y="38594"/>
                      <a:pt x="22113" y="38970"/>
                    </a:cubicBezTo>
                    <a:cubicBezTo>
                      <a:pt x="22352" y="39210"/>
                      <a:pt x="22591" y="39449"/>
                      <a:pt x="22830" y="39722"/>
                    </a:cubicBezTo>
                    <a:lnTo>
                      <a:pt x="23514" y="40508"/>
                    </a:lnTo>
                    <a:cubicBezTo>
                      <a:pt x="23924" y="41021"/>
                      <a:pt x="24368" y="41534"/>
                      <a:pt x="24778" y="42046"/>
                    </a:cubicBezTo>
                    <a:cubicBezTo>
                      <a:pt x="25052" y="42388"/>
                      <a:pt x="25291" y="42730"/>
                      <a:pt x="25564" y="43072"/>
                    </a:cubicBezTo>
                    <a:cubicBezTo>
                      <a:pt x="25154" y="42764"/>
                      <a:pt x="24368" y="42115"/>
                      <a:pt x="24300" y="42080"/>
                    </a:cubicBezTo>
                    <a:cubicBezTo>
                      <a:pt x="23547" y="41615"/>
                      <a:pt x="22191" y="41150"/>
                      <a:pt x="21013" y="41150"/>
                    </a:cubicBezTo>
                    <a:cubicBezTo>
                      <a:pt x="20374" y="41150"/>
                      <a:pt x="19787" y="41287"/>
                      <a:pt x="19378" y="41636"/>
                    </a:cubicBezTo>
                    <a:cubicBezTo>
                      <a:pt x="18627" y="42286"/>
                      <a:pt x="18592" y="43413"/>
                      <a:pt x="19242" y="44165"/>
                    </a:cubicBezTo>
                    <a:lnTo>
                      <a:pt x="19378" y="44302"/>
                    </a:lnTo>
                    <a:cubicBezTo>
                      <a:pt x="19929" y="44828"/>
                      <a:pt x="20791" y="45023"/>
                      <a:pt x="21603" y="45023"/>
                    </a:cubicBezTo>
                    <a:cubicBezTo>
                      <a:pt x="21899" y="45023"/>
                      <a:pt x="22189" y="44997"/>
                      <a:pt x="22454" y="44951"/>
                    </a:cubicBezTo>
                    <a:cubicBezTo>
                      <a:pt x="23514" y="44780"/>
                      <a:pt x="25496" y="43482"/>
                      <a:pt x="25735" y="43345"/>
                    </a:cubicBezTo>
                    <a:cubicBezTo>
                      <a:pt x="26180" y="43892"/>
                      <a:pt x="26590" y="44439"/>
                      <a:pt x="26966" y="44985"/>
                    </a:cubicBezTo>
                    <a:cubicBezTo>
                      <a:pt x="28298" y="46831"/>
                      <a:pt x="29358" y="48403"/>
                      <a:pt x="30042" y="49531"/>
                    </a:cubicBezTo>
                    <a:lnTo>
                      <a:pt x="30144" y="49633"/>
                    </a:lnTo>
                    <a:lnTo>
                      <a:pt x="31033" y="49189"/>
                    </a:lnTo>
                    <a:lnTo>
                      <a:pt x="30896" y="48984"/>
                    </a:lnTo>
                    <a:cubicBezTo>
                      <a:pt x="30144" y="47856"/>
                      <a:pt x="29085" y="46284"/>
                      <a:pt x="27683" y="44473"/>
                    </a:cubicBezTo>
                    <a:cubicBezTo>
                      <a:pt x="27273" y="43892"/>
                      <a:pt x="26795" y="43277"/>
                      <a:pt x="26282" y="42661"/>
                    </a:cubicBezTo>
                    <a:cubicBezTo>
                      <a:pt x="26795" y="42080"/>
                      <a:pt x="27273" y="41499"/>
                      <a:pt x="27717" y="40884"/>
                    </a:cubicBezTo>
                    <a:cubicBezTo>
                      <a:pt x="28777" y="41294"/>
                      <a:pt x="30964" y="41294"/>
                      <a:pt x="31238" y="41294"/>
                    </a:cubicBezTo>
                    <a:cubicBezTo>
                      <a:pt x="31306" y="42012"/>
                      <a:pt x="31340" y="42730"/>
                      <a:pt x="31374" y="43379"/>
                    </a:cubicBezTo>
                    <a:cubicBezTo>
                      <a:pt x="31443" y="45635"/>
                      <a:pt x="31443" y="47515"/>
                      <a:pt x="31443" y="48847"/>
                    </a:cubicBezTo>
                    <a:lnTo>
                      <a:pt x="31443" y="49018"/>
                    </a:lnTo>
                    <a:lnTo>
                      <a:pt x="32434" y="48506"/>
                    </a:lnTo>
                    <a:cubicBezTo>
                      <a:pt x="32434" y="47207"/>
                      <a:pt x="32400" y="45430"/>
                      <a:pt x="32263" y="43311"/>
                    </a:cubicBezTo>
                    <a:cubicBezTo>
                      <a:pt x="32229" y="42593"/>
                      <a:pt x="32160" y="41841"/>
                      <a:pt x="32092" y="41021"/>
                    </a:cubicBezTo>
                    <a:cubicBezTo>
                      <a:pt x="32366" y="40953"/>
                      <a:pt x="34655" y="40372"/>
                      <a:pt x="35510" y="39688"/>
                    </a:cubicBezTo>
                    <a:cubicBezTo>
                      <a:pt x="36296" y="39073"/>
                      <a:pt x="37116" y="38048"/>
                      <a:pt x="37082" y="36988"/>
                    </a:cubicBezTo>
                    <a:cubicBezTo>
                      <a:pt x="37082" y="35997"/>
                      <a:pt x="36296" y="35211"/>
                      <a:pt x="35305" y="35177"/>
                    </a:cubicBezTo>
                    <a:lnTo>
                      <a:pt x="35134" y="35177"/>
                    </a:lnTo>
                    <a:cubicBezTo>
                      <a:pt x="33630" y="35382"/>
                      <a:pt x="32366" y="37774"/>
                      <a:pt x="32126" y="39107"/>
                    </a:cubicBezTo>
                    <a:cubicBezTo>
                      <a:pt x="32126" y="39175"/>
                      <a:pt x="32058" y="40064"/>
                      <a:pt x="32024" y="40611"/>
                    </a:cubicBezTo>
                    <a:cubicBezTo>
                      <a:pt x="31990" y="40269"/>
                      <a:pt x="31955" y="39962"/>
                      <a:pt x="31921" y="39620"/>
                    </a:cubicBezTo>
                    <a:cubicBezTo>
                      <a:pt x="31853" y="38970"/>
                      <a:pt x="31785" y="38321"/>
                      <a:pt x="31682" y="37603"/>
                    </a:cubicBezTo>
                    <a:lnTo>
                      <a:pt x="31511" y="36578"/>
                    </a:lnTo>
                    <a:cubicBezTo>
                      <a:pt x="31477" y="36236"/>
                      <a:pt x="31374" y="35895"/>
                      <a:pt x="31306" y="35519"/>
                    </a:cubicBezTo>
                    <a:cubicBezTo>
                      <a:pt x="31135" y="34698"/>
                      <a:pt x="30896" y="33912"/>
                      <a:pt x="30657" y="33058"/>
                    </a:cubicBezTo>
                    <a:cubicBezTo>
                      <a:pt x="31238" y="33024"/>
                      <a:pt x="33288" y="32784"/>
                      <a:pt x="34143" y="32272"/>
                    </a:cubicBezTo>
                    <a:cubicBezTo>
                      <a:pt x="35031" y="31759"/>
                      <a:pt x="35988" y="30905"/>
                      <a:pt x="36125" y="29845"/>
                    </a:cubicBezTo>
                    <a:cubicBezTo>
                      <a:pt x="36262" y="28854"/>
                      <a:pt x="35612" y="27966"/>
                      <a:pt x="34655" y="27795"/>
                    </a:cubicBezTo>
                    <a:lnTo>
                      <a:pt x="34450" y="27795"/>
                    </a:lnTo>
                    <a:cubicBezTo>
                      <a:pt x="34439" y="27794"/>
                      <a:pt x="34427" y="27794"/>
                      <a:pt x="34415" y="27794"/>
                    </a:cubicBezTo>
                    <a:cubicBezTo>
                      <a:pt x="32922" y="27794"/>
                      <a:pt x="31337" y="29958"/>
                      <a:pt x="30896" y="31212"/>
                    </a:cubicBezTo>
                    <a:cubicBezTo>
                      <a:pt x="30862" y="31281"/>
                      <a:pt x="30657" y="32238"/>
                      <a:pt x="30554" y="32750"/>
                    </a:cubicBezTo>
                    <a:cubicBezTo>
                      <a:pt x="30417" y="32272"/>
                      <a:pt x="30247" y="31793"/>
                      <a:pt x="30076" y="31281"/>
                    </a:cubicBezTo>
                    <a:cubicBezTo>
                      <a:pt x="29597" y="29845"/>
                      <a:pt x="29085" y="28444"/>
                      <a:pt x="28538" y="27009"/>
                    </a:cubicBezTo>
                    <a:lnTo>
                      <a:pt x="28059" y="25710"/>
                    </a:lnTo>
                    <a:cubicBezTo>
                      <a:pt x="28264" y="25676"/>
                      <a:pt x="30691" y="25437"/>
                      <a:pt x="31682" y="24890"/>
                    </a:cubicBezTo>
                    <a:cubicBezTo>
                      <a:pt x="32536" y="24377"/>
                      <a:pt x="33528" y="23523"/>
                      <a:pt x="33664" y="22463"/>
                    </a:cubicBezTo>
                    <a:cubicBezTo>
                      <a:pt x="33801" y="21472"/>
                      <a:pt x="33152" y="20583"/>
                      <a:pt x="32195" y="20413"/>
                    </a:cubicBezTo>
                    <a:lnTo>
                      <a:pt x="31990" y="20413"/>
                    </a:lnTo>
                    <a:cubicBezTo>
                      <a:pt x="31978" y="20412"/>
                      <a:pt x="31966" y="20412"/>
                      <a:pt x="31954" y="20412"/>
                    </a:cubicBezTo>
                    <a:cubicBezTo>
                      <a:pt x="30461" y="20412"/>
                      <a:pt x="28876" y="22542"/>
                      <a:pt x="28435" y="23830"/>
                    </a:cubicBezTo>
                    <a:cubicBezTo>
                      <a:pt x="28401" y="23933"/>
                      <a:pt x="28093" y="25300"/>
                      <a:pt x="28025" y="25642"/>
                    </a:cubicBezTo>
                    <a:cubicBezTo>
                      <a:pt x="27683" y="24685"/>
                      <a:pt x="27342" y="23728"/>
                      <a:pt x="27034" y="22737"/>
                    </a:cubicBezTo>
                    <a:cubicBezTo>
                      <a:pt x="26624" y="21438"/>
                      <a:pt x="26316" y="20139"/>
                      <a:pt x="26077" y="18806"/>
                    </a:cubicBezTo>
                    <a:cubicBezTo>
                      <a:pt x="26180" y="18806"/>
                      <a:pt x="28709" y="18567"/>
                      <a:pt x="29734" y="17986"/>
                    </a:cubicBezTo>
                    <a:cubicBezTo>
                      <a:pt x="30588" y="17473"/>
                      <a:pt x="31545" y="16619"/>
                      <a:pt x="31682" y="15560"/>
                    </a:cubicBezTo>
                    <a:cubicBezTo>
                      <a:pt x="31853" y="14568"/>
                      <a:pt x="31169" y="13646"/>
                      <a:pt x="30212" y="13509"/>
                    </a:cubicBezTo>
                    <a:lnTo>
                      <a:pt x="30042" y="13509"/>
                    </a:lnTo>
                    <a:cubicBezTo>
                      <a:pt x="30030" y="13509"/>
                      <a:pt x="30018" y="13509"/>
                      <a:pt x="30006" y="13509"/>
                    </a:cubicBezTo>
                    <a:cubicBezTo>
                      <a:pt x="28513" y="13509"/>
                      <a:pt x="26928" y="15638"/>
                      <a:pt x="26487" y="16927"/>
                    </a:cubicBezTo>
                    <a:cubicBezTo>
                      <a:pt x="26453" y="16995"/>
                      <a:pt x="26214" y="18054"/>
                      <a:pt x="26111" y="18533"/>
                    </a:cubicBezTo>
                    <a:lnTo>
                      <a:pt x="26043" y="18533"/>
                    </a:lnTo>
                    <a:cubicBezTo>
                      <a:pt x="25838" y="17200"/>
                      <a:pt x="25769" y="15833"/>
                      <a:pt x="25804" y="14466"/>
                    </a:cubicBezTo>
                    <a:cubicBezTo>
                      <a:pt x="25804" y="14186"/>
                      <a:pt x="25813" y="13911"/>
                      <a:pt x="25829" y="13638"/>
                    </a:cubicBezTo>
                    <a:lnTo>
                      <a:pt x="25829" y="13638"/>
                    </a:lnTo>
                    <a:cubicBezTo>
                      <a:pt x="25805" y="13925"/>
                      <a:pt x="25785" y="14213"/>
                      <a:pt x="25769" y="14500"/>
                    </a:cubicBezTo>
                    <a:cubicBezTo>
                      <a:pt x="25667" y="15867"/>
                      <a:pt x="25735" y="17268"/>
                      <a:pt x="25906" y="18635"/>
                    </a:cubicBezTo>
                    <a:lnTo>
                      <a:pt x="25906" y="18670"/>
                    </a:lnTo>
                    <a:cubicBezTo>
                      <a:pt x="25735" y="18259"/>
                      <a:pt x="25154" y="17166"/>
                      <a:pt x="25120" y="17097"/>
                    </a:cubicBezTo>
                    <a:cubicBezTo>
                      <a:pt x="24445" y="16085"/>
                      <a:pt x="22695" y="14576"/>
                      <a:pt x="21305" y="14576"/>
                    </a:cubicBezTo>
                    <a:cubicBezTo>
                      <a:pt x="21147" y="14576"/>
                      <a:pt x="20994" y="14595"/>
                      <a:pt x="20848" y="14637"/>
                    </a:cubicBezTo>
                    <a:cubicBezTo>
                      <a:pt x="19891" y="14910"/>
                      <a:pt x="19378" y="15935"/>
                      <a:pt x="19652" y="16858"/>
                    </a:cubicBezTo>
                    <a:cubicBezTo>
                      <a:pt x="19652" y="16927"/>
                      <a:pt x="19686" y="16995"/>
                      <a:pt x="19720" y="17029"/>
                    </a:cubicBezTo>
                    <a:cubicBezTo>
                      <a:pt x="20096" y="18020"/>
                      <a:pt x="21258" y="18635"/>
                      <a:pt x="22215" y="18909"/>
                    </a:cubicBezTo>
                    <a:cubicBezTo>
                      <a:pt x="22549" y="19003"/>
                      <a:pt x="23008" y="19036"/>
                      <a:pt x="23490" y="19036"/>
                    </a:cubicBezTo>
                    <a:cubicBezTo>
                      <a:pt x="24585" y="19036"/>
                      <a:pt x="25798" y="18864"/>
                      <a:pt x="25940" y="18840"/>
                    </a:cubicBezTo>
                    <a:cubicBezTo>
                      <a:pt x="26145" y="20208"/>
                      <a:pt x="26419" y="21609"/>
                      <a:pt x="26829" y="22942"/>
                    </a:cubicBezTo>
                    <a:cubicBezTo>
                      <a:pt x="27034" y="23728"/>
                      <a:pt x="27307" y="24514"/>
                      <a:pt x="27547" y="25300"/>
                    </a:cubicBezTo>
                    <a:cubicBezTo>
                      <a:pt x="27376" y="24958"/>
                      <a:pt x="27239" y="24650"/>
                      <a:pt x="27205" y="24616"/>
                    </a:cubicBezTo>
                    <a:cubicBezTo>
                      <a:pt x="26530" y="23603"/>
                      <a:pt x="24779" y="22094"/>
                      <a:pt x="23390" y="22094"/>
                    </a:cubicBezTo>
                    <a:cubicBezTo>
                      <a:pt x="23232" y="22094"/>
                      <a:pt x="23079" y="22114"/>
                      <a:pt x="22933" y="22156"/>
                    </a:cubicBezTo>
                    <a:cubicBezTo>
                      <a:pt x="21976" y="22429"/>
                      <a:pt x="21429" y="23420"/>
                      <a:pt x="21737" y="24377"/>
                    </a:cubicBezTo>
                    <a:cubicBezTo>
                      <a:pt x="21737" y="24445"/>
                      <a:pt x="21771" y="24514"/>
                      <a:pt x="21805" y="24548"/>
                    </a:cubicBezTo>
                    <a:cubicBezTo>
                      <a:pt x="22181" y="25539"/>
                      <a:pt x="23343" y="26188"/>
                      <a:pt x="24300" y="26462"/>
                    </a:cubicBezTo>
                    <a:cubicBezTo>
                      <a:pt x="24601" y="26548"/>
                      <a:pt x="25015" y="26580"/>
                      <a:pt x="25457" y="26580"/>
                    </a:cubicBezTo>
                    <a:cubicBezTo>
                      <a:pt x="26418" y="26580"/>
                      <a:pt x="27514" y="26429"/>
                      <a:pt x="27888" y="26359"/>
                    </a:cubicBezTo>
                    <a:cubicBezTo>
                      <a:pt x="27991" y="26667"/>
                      <a:pt x="28093" y="26974"/>
                      <a:pt x="28196" y="27282"/>
                    </a:cubicBezTo>
                    <a:cubicBezTo>
                      <a:pt x="28709" y="28717"/>
                      <a:pt x="29187" y="30153"/>
                      <a:pt x="29666" y="31554"/>
                    </a:cubicBezTo>
                    <a:cubicBezTo>
                      <a:pt x="29802" y="32033"/>
                      <a:pt x="29939" y="32545"/>
                      <a:pt x="30076" y="33058"/>
                    </a:cubicBezTo>
                    <a:cubicBezTo>
                      <a:pt x="29939" y="32750"/>
                      <a:pt x="29802" y="32477"/>
                      <a:pt x="29768" y="32443"/>
                    </a:cubicBezTo>
                    <a:cubicBezTo>
                      <a:pt x="29119" y="31423"/>
                      <a:pt x="27354" y="29929"/>
                      <a:pt x="25935" y="29929"/>
                    </a:cubicBezTo>
                    <a:cubicBezTo>
                      <a:pt x="25784" y="29929"/>
                      <a:pt x="25637" y="29946"/>
                      <a:pt x="25496" y="29982"/>
                    </a:cubicBezTo>
                    <a:cubicBezTo>
                      <a:pt x="24573" y="30290"/>
                      <a:pt x="24026" y="31281"/>
                      <a:pt x="24300" y="32203"/>
                    </a:cubicBezTo>
                    <a:cubicBezTo>
                      <a:pt x="24300" y="32272"/>
                      <a:pt x="24368" y="32340"/>
                      <a:pt x="24368" y="32409"/>
                    </a:cubicBezTo>
                    <a:cubicBezTo>
                      <a:pt x="24778" y="33400"/>
                      <a:pt x="25906" y="34015"/>
                      <a:pt x="26897" y="34288"/>
                    </a:cubicBezTo>
                    <a:cubicBezTo>
                      <a:pt x="27222" y="34381"/>
                      <a:pt x="27654" y="34415"/>
                      <a:pt x="28108" y="34415"/>
                    </a:cubicBezTo>
                    <a:cubicBezTo>
                      <a:pt x="28990" y="34415"/>
                      <a:pt x="29955" y="34288"/>
                      <a:pt x="30383" y="34220"/>
                    </a:cubicBezTo>
                    <a:cubicBezTo>
                      <a:pt x="30520" y="34733"/>
                      <a:pt x="30657" y="35245"/>
                      <a:pt x="30759" y="35758"/>
                    </a:cubicBezTo>
                    <a:cubicBezTo>
                      <a:pt x="30793" y="36100"/>
                      <a:pt x="30896" y="36441"/>
                      <a:pt x="30930" y="36783"/>
                    </a:cubicBezTo>
                    <a:cubicBezTo>
                      <a:pt x="30964" y="37125"/>
                      <a:pt x="31033" y="37467"/>
                      <a:pt x="31067" y="37808"/>
                    </a:cubicBezTo>
                    <a:cubicBezTo>
                      <a:pt x="31135" y="38458"/>
                      <a:pt x="31204" y="39141"/>
                      <a:pt x="31272" y="39791"/>
                    </a:cubicBezTo>
                    <a:cubicBezTo>
                      <a:pt x="31306" y="40201"/>
                      <a:pt x="31340" y="40645"/>
                      <a:pt x="31374" y="41055"/>
                    </a:cubicBezTo>
                    <a:cubicBezTo>
                      <a:pt x="31204" y="40577"/>
                      <a:pt x="30896" y="39586"/>
                      <a:pt x="30862" y="39517"/>
                    </a:cubicBezTo>
                    <a:cubicBezTo>
                      <a:pt x="30315" y="38458"/>
                      <a:pt x="29529" y="37569"/>
                      <a:pt x="28572" y="36886"/>
                    </a:cubicBezTo>
                    <a:cubicBezTo>
                      <a:pt x="28504" y="36783"/>
                      <a:pt x="28435" y="36646"/>
                      <a:pt x="28367" y="36544"/>
                    </a:cubicBezTo>
                    <a:cubicBezTo>
                      <a:pt x="28020" y="36023"/>
                      <a:pt x="27452" y="35737"/>
                      <a:pt x="26874" y="35737"/>
                    </a:cubicBezTo>
                    <a:cubicBezTo>
                      <a:pt x="26542" y="35737"/>
                      <a:pt x="26206" y="35832"/>
                      <a:pt x="25906" y="36031"/>
                    </a:cubicBezTo>
                    <a:lnTo>
                      <a:pt x="25735" y="36134"/>
                    </a:lnTo>
                    <a:cubicBezTo>
                      <a:pt x="24607" y="37125"/>
                      <a:pt x="24881" y="39825"/>
                      <a:pt x="25428" y="41055"/>
                    </a:cubicBezTo>
                    <a:cubicBezTo>
                      <a:pt x="25428" y="41124"/>
                      <a:pt x="25872" y="41875"/>
                      <a:pt x="26145" y="42320"/>
                    </a:cubicBezTo>
                    <a:cubicBezTo>
                      <a:pt x="25940" y="42080"/>
                      <a:pt x="25735" y="41841"/>
                      <a:pt x="25530" y="41568"/>
                    </a:cubicBezTo>
                    <a:cubicBezTo>
                      <a:pt x="25120" y="41055"/>
                      <a:pt x="24676" y="40577"/>
                      <a:pt x="24231" y="40030"/>
                    </a:cubicBezTo>
                    <a:lnTo>
                      <a:pt x="23514" y="39244"/>
                    </a:lnTo>
                    <a:cubicBezTo>
                      <a:pt x="23275" y="39005"/>
                      <a:pt x="23001" y="38765"/>
                      <a:pt x="22762" y="38492"/>
                    </a:cubicBezTo>
                    <a:cubicBezTo>
                      <a:pt x="22147" y="37911"/>
                      <a:pt x="21497" y="37364"/>
                      <a:pt x="20848" y="36783"/>
                    </a:cubicBezTo>
                    <a:cubicBezTo>
                      <a:pt x="21292" y="36407"/>
                      <a:pt x="22864" y="35074"/>
                      <a:pt x="23309" y="34186"/>
                    </a:cubicBezTo>
                    <a:cubicBezTo>
                      <a:pt x="23787" y="33297"/>
                      <a:pt x="24095" y="32033"/>
                      <a:pt x="23616" y="31076"/>
                    </a:cubicBezTo>
                    <a:cubicBezTo>
                      <a:pt x="23315" y="30422"/>
                      <a:pt x="22680" y="30027"/>
                      <a:pt x="21999" y="30027"/>
                    </a:cubicBezTo>
                    <a:cubicBezTo>
                      <a:pt x="21754" y="30027"/>
                      <a:pt x="21502" y="30079"/>
                      <a:pt x="21258" y="30187"/>
                    </a:cubicBezTo>
                    <a:cubicBezTo>
                      <a:pt x="21224" y="30221"/>
                      <a:pt x="21156" y="30255"/>
                      <a:pt x="21087" y="30290"/>
                    </a:cubicBezTo>
                    <a:cubicBezTo>
                      <a:pt x="19823" y="31076"/>
                      <a:pt x="19686" y="33776"/>
                      <a:pt x="20028" y="35074"/>
                    </a:cubicBezTo>
                    <a:cubicBezTo>
                      <a:pt x="20028" y="35177"/>
                      <a:pt x="20404" y="36065"/>
                      <a:pt x="20575" y="36578"/>
                    </a:cubicBezTo>
                    <a:cubicBezTo>
                      <a:pt x="20199" y="36236"/>
                      <a:pt x="19789" y="35929"/>
                      <a:pt x="19378" y="35587"/>
                    </a:cubicBezTo>
                    <a:cubicBezTo>
                      <a:pt x="18182" y="34664"/>
                      <a:pt x="16952" y="33776"/>
                      <a:pt x="15722" y="32887"/>
                    </a:cubicBezTo>
                    <a:cubicBezTo>
                      <a:pt x="15380" y="32614"/>
                      <a:pt x="15004" y="32340"/>
                      <a:pt x="14628" y="32067"/>
                    </a:cubicBezTo>
                    <a:cubicBezTo>
                      <a:pt x="14765" y="31930"/>
                      <a:pt x="16678" y="30392"/>
                      <a:pt x="17191" y="29401"/>
                    </a:cubicBezTo>
                    <a:cubicBezTo>
                      <a:pt x="17601" y="28478"/>
                      <a:pt x="17943" y="27214"/>
                      <a:pt x="17499" y="26257"/>
                    </a:cubicBezTo>
                    <a:cubicBezTo>
                      <a:pt x="17197" y="25603"/>
                      <a:pt x="16544" y="25209"/>
                      <a:pt x="15867" y="25209"/>
                    </a:cubicBezTo>
                    <a:cubicBezTo>
                      <a:pt x="15623" y="25209"/>
                      <a:pt x="15376" y="25260"/>
                      <a:pt x="15141" y="25368"/>
                    </a:cubicBezTo>
                    <a:cubicBezTo>
                      <a:pt x="15072" y="25402"/>
                      <a:pt x="15004" y="25437"/>
                      <a:pt x="14970" y="25471"/>
                    </a:cubicBezTo>
                    <a:cubicBezTo>
                      <a:pt x="13671" y="26257"/>
                      <a:pt x="13568" y="28991"/>
                      <a:pt x="13876" y="30290"/>
                    </a:cubicBezTo>
                    <a:cubicBezTo>
                      <a:pt x="13876" y="30392"/>
                      <a:pt x="14389" y="31691"/>
                      <a:pt x="14560" y="31998"/>
                    </a:cubicBezTo>
                    <a:cubicBezTo>
                      <a:pt x="13739" y="31383"/>
                      <a:pt x="12919" y="30768"/>
                      <a:pt x="12133" y="30119"/>
                    </a:cubicBezTo>
                    <a:cubicBezTo>
                      <a:pt x="11074" y="29264"/>
                      <a:pt x="10082" y="28342"/>
                      <a:pt x="9160" y="27350"/>
                    </a:cubicBezTo>
                    <a:cubicBezTo>
                      <a:pt x="9228" y="27282"/>
                      <a:pt x="11210" y="25710"/>
                      <a:pt x="11723" y="24650"/>
                    </a:cubicBezTo>
                    <a:cubicBezTo>
                      <a:pt x="12133" y="23762"/>
                      <a:pt x="12475" y="22497"/>
                      <a:pt x="12030" y="21540"/>
                    </a:cubicBezTo>
                    <a:cubicBezTo>
                      <a:pt x="11729" y="20887"/>
                      <a:pt x="11076" y="20492"/>
                      <a:pt x="10398" y="20492"/>
                    </a:cubicBezTo>
                    <a:cubicBezTo>
                      <a:pt x="10154" y="20492"/>
                      <a:pt x="9907" y="20543"/>
                      <a:pt x="9672" y="20652"/>
                    </a:cubicBezTo>
                    <a:cubicBezTo>
                      <a:pt x="9604" y="20686"/>
                      <a:pt x="9536" y="20720"/>
                      <a:pt x="9501" y="20754"/>
                    </a:cubicBezTo>
                    <a:cubicBezTo>
                      <a:pt x="8203" y="21540"/>
                      <a:pt x="8100" y="24240"/>
                      <a:pt x="8408" y="25573"/>
                    </a:cubicBezTo>
                    <a:cubicBezTo>
                      <a:pt x="8408" y="25642"/>
                      <a:pt x="8818" y="26633"/>
                      <a:pt x="8989" y="27111"/>
                    </a:cubicBezTo>
                    <a:lnTo>
                      <a:pt x="8920" y="27145"/>
                    </a:lnTo>
                    <a:cubicBezTo>
                      <a:pt x="8032" y="26120"/>
                      <a:pt x="7212" y="25026"/>
                      <a:pt x="6494" y="23864"/>
                    </a:cubicBezTo>
                    <a:cubicBezTo>
                      <a:pt x="6084" y="23249"/>
                      <a:pt x="5742" y="22600"/>
                      <a:pt x="5400" y="21985"/>
                    </a:cubicBezTo>
                    <a:cubicBezTo>
                      <a:pt x="5810" y="21711"/>
                      <a:pt x="7622" y="20515"/>
                      <a:pt x="8203" y="19661"/>
                    </a:cubicBezTo>
                    <a:cubicBezTo>
                      <a:pt x="8784" y="18772"/>
                      <a:pt x="9194" y="17576"/>
                      <a:pt x="8852" y="16585"/>
                    </a:cubicBezTo>
                    <a:cubicBezTo>
                      <a:pt x="8600" y="15830"/>
                      <a:pt x="7891" y="15349"/>
                      <a:pt x="7117" y="15349"/>
                    </a:cubicBezTo>
                    <a:cubicBezTo>
                      <a:pt x="6946" y="15349"/>
                      <a:pt x="6770" y="15373"/>
                      <a:pt x="6596" y="15423"/>
                    </a:cubicBezTo>
                    <a:cubicBezTo>
                      <a:pt x="6528" y="15457"/>
                      <a:pt x="6494" y="15491"/>
                      <a:pt x="6426" y="15491"/>
                    </a:cubicBezTo>
                    <a:cubicBezTo>
                      <a:pt x="5058" y="16175"/>
                      <a:pt x="4648" y="18840"/>
                      <a:pt x="4819" y="20173"/>
                    </a:cubicBezTo>
                    <a:cubicBezTo>
                      <a:pt x="4819" y="20242"/>
                      <a:pt x="5024" y="20959"/>
                      <a:pt x="5161" y="21506"/>
                    </a:cubicBezTo>
                    <a:cubicBezTo>
                      <a:pt x="5024" y="21199"/>
                      <a:pt x="4888" y="20925"/>
                      <a:pt x="4751" y="20652"/>
                    </a:cubicBezTo>
                    <a:cubicBezTo>
                      <a:pt x="4238" y="19627"/>
                      <a:pt x="3862" y="18635"/>
                      <a:pt x="3521" y="17781"/>
                    </a:cubicBezTo>
                    <a:cubicBezTo>
                      <a:pt x="3315" y="17303"/>
                      <a:pt x="3179" y="16858"/>
                      <a:pt x="3008" y="16414"/>
                    </a:cubicBezTo>
                    <a:cubicBezTo>
                      <a:pt x="3281" y="15970"/>
                      <a:pt x="4307" y="14090"/>
                      <a:pt x="4409" y="13065"/>
                    </a:cubicBezTo>
                    <a:cubicBezTo>
                      <a:pt x="4512" y="12073"/>
                      <a:pt x="4341" y="10775"/>
                      <a:pt x="3555" y="10057"/>
                    </a:cubicBezTo>
                    <a:cubicBezTo>
                      <a:pt x="3200" y="9719"/>
                      <a:pt x="2746" y="9549"/>
                      <a:pt x="2294" y="954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61205" y="2659665"/>
                <a:ext cx="194596" cy="108118"/>
              </a:xfrm>
              <a:custGeom>
                <a:rect b="b" l="l" r="r" t="t"/>
                <a:pathLst>
                  <a:path extrusionOk="0" h="3968" w="7178">
                    <a:moveTo>
                      <a:pt x="2205" y="1"/>
                    </a:moveTo>
                    <a:cubicBezTo>
                      <a:pt x="1747" y="1"/>
                      <a:pt x="1325" y="91"/>
                      <a:pt x="991" y="307"/>
                    </a:cubicBezTo>
                    <a:cubicBezTo>
                      <a:pt x="205" y="888"/>
                      <a:pt x="0" y="1982"/>
                      <a:pt x="581" y="2802"/>
                    </a:cubicBezTo>
                    <a:cubicBezTo>
                      <a:pt x="615" y="2836"/>
                      <a:pt x="649" y="2905"/>
                      <a:pt x="684" y="2939"/>
                    </a:cubicBezTo>
                    <a:cubicBezTo>
                      <a:pt x="1326" y="3710"/>
                      <a:pt x="2481" y="3967"/>
                      <a:pt x="3469" y="3967"/>
                    </a:cubicBezTo>
                    <a:cubicBezTo>
                      <a:pt x="3532" y="3967"/>
                      <a:pt x="3595" y="3966"/>
                      <a:pt x="3657" y="3964"/>
                    </a:cubicBezTo>
                    <a:cubicBezTo>
                      <a:pt x="4819" y="3896"/>
                      <a:pt x="7177" y="2700"/>
                      <a:pt x="7177" y="2700"/>
                    </a:cubicBezTo>
                    <a:cubicBezTo>
                      <a:pt x="7177" y="2700"/>
                      <a:pt x="5913" y="1401"/>
                      <a:pt x="5810" y="1333"/>
                    </a:cubicBezTo>
                    <a:cubicBezTo>
                      <a:pt x="5055" y="704"/>
                      <a:pt x="3486" y="1"/>
                      <a:pt x="2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630567" y="3198151"/>
                <a:ext cx="1933675" cy="1405917"/>
              </a:xfrm>
              <a:custGeom>
                <a:rect b="b" l="l" r="r" t="t"/>
                <a:pathLst>
                  <a:path extrusionOk="0" h="51598" w="71327">
                    <a:moveTo>
                      <a:pt x="33711" y="1"/>
                    </a:moveTo>
                    <a:cubicBezTo>
                      <a:pt x="29671" y="1"/>
                      <a:pt x="22830" y="16464"/>
                      <a:pt x="22830" y="16464"/>
                    </a:cubicBezTo>
                    <a:cubicBezTo>
                      <a:pt x="22830" y="16464"/>
                      <a:pt x="16613" y="1183"/>
                      <a:pt x="13694" y="1183"/>
                    </a:cubicBezTo>
                    <a:cubicBezTo>
                      <a:pt x="13367" y="1183"/>
                      <a:pt x="13081" y="1375"/>
                      <a:pt x="12851" y="1802"/>
                    </a:cubicBezTo>
                    <a:cubicBezTo>
                      <a:pt x="10561" y="6006"/>
                      <a:pt x="21976" y="30203"/>
                      <a:pt x="21976" y="30203"/>
                    </a:cubicBezTo>
                    <a:cubicBezTo>
                      <a:pt x="21976" y="30203"/>
                      <a:pt x="11894" y="16522"/>
                      <a:pt x="6928" y="16522"/>
                    </a:cubicBezTo>
                    <a:cubicBezTo>
                      <a:pt x="6047" y="16522"/>
                      <a:pt x="5327" y="16953"/>
                      <a:pt x="4853" y="17968"/>
                    </a:cubicBezTo>
                    <a:cubicBezTo>
                      <a:pt x="1709" y="24700"/>
                      <a:pt x="17977" y="42643"/>
                      <a:pt x="17977" y="42643"/>
                    </a:cubicBezTo>
                    <a:cubicBezTo>
                      <a:pt x="17977" y="42643"/>
                      <a:pt x="11782" y="38025"/>
                      <a:pt x="7165" y="38025"/>
                    </a:cubicBezTo>
                    <a:cubicBezTo>
                      <a:pt x="6095" y="38025"/>
                      <a:pt x="5110" y="38273"/>
                      <a:pt x="4306" y="38884"/>
                    </a:cubicBezTo>
                    <a:cubicBezTo>
                      <a:pt x="0" y="42165"/>
                      <a:pt x="15995" y="50094"/>
                      <a:pt x="15995" y="50094"/>
                    </a:cubicBezTo>
                    <a:lnTo>
                      <a:pt x="581" y="51597"/>
                    </a:lnTo>
                    <a:lnTo>
                      <a:pt x="69071" y="51597"/>
                    </a:lnTo>
                    <a:lnTo>
                      <a:pt x="49385" y="50572"/>
                    </a:lnTo>
                    <a:cubicBezTo>
                      <a:pt x="49385" y="50572"/>
                      <a:pt x="54785" y="49854"/>
                      <a:pt x="56802" y="45616"/>
                    </a:cubicBezTo>
                    <a:cubicBezTo>
                      <a:pt x="57355" y="44433"/>
                      <a:pt x="56397" y="44006"/>
                      <a:pt x="54729" y="44006"/>
                    </a:cubicBezTo>
                    <a:cubicBezTo>
                      <a:pt x="50424" y="44006"/>
                      <a:pt x="41388" y="46847"/>
                      <a:pt x="41388" y="46847"/>
                    </a:cubicBezTo>
                    <a:cubicBezTo>
                      <a:pt x="41388" y="46847"/>
                      <a:pt x="71327" y="28186"/>
                      <a:pt x="61347" y="24188"/>
                    </a:cubicBezTo>
                    <a:cubicBezTo>
                      <a:pt x="60372" y="23797"/>
                      <a:pt x="59328" y="23621"/>
                      <a:pt x="58239" y="23621"/>
                    </a:cubicBezTo>
                    <a:cubicBezTo>
                      <a:pt x="51522" y="23621"/>
                      <a:pt x="43072" y="30324"/>
                      <a:pt x="38202" y="34776"/>
                    </a:cubicBezTo>
                    <a:lnTo>
                      <a:pt x="38202" y="34776"/>
                    </a:lnTo>
                    <a:cubicBezTo>
                      <a:pt x="47653" y="23958"/>
                      <a:pt x="55760" y="3750"/>
                      <a:pt x="48223" y="3750"/>
                    </a:cubicBezTo>
                    <a:cubicBezTo>
                      <a:pt x="39679" y="3750"/>
                      <a:pt x="27136" y="27435"/>
                      <a:pt x="27136" y="27435"/>
                    </a:cubicBezTo>
                    <a:cubicBezTo>
                      <a:pt x="27136" y="27435"/>
                      <a:pt x="37970" y="743"/>
                      <a:pt x="33972" y="25"/>
                    </a:cubicBezTo>
                    <a:cubicBezTo>
                      <a:pt x="33886" y="9"/>
                      <a:pt x="33799" y="1"/>
                      <a:pt x="33711"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630567" y="3198151"/>
                <a:ext cx="1933675" cy="1405917"/>
              </a:xfrm>
              <a:custGeom>
                <a:rect b="b" l="l" r="r" t="t"/>
                <a:pathLst>
                  <a:path extrusionOk="0" h="51598" w="71327">
                    <a:moveTo>
                      <a:pt x="33711" y="1"/>
                    </a:moveTo>
                    <a:cubicBezTo>
                      <a:pt x="29671" y="1"/>
                      <a:pt x="22830" y="16464"/>
                      <a:pt x="22830" y="16464"/>
                    </a:cubicBezTo>
                    <a:cubicBezTo>
                      <a:pt x="22830" y="16464"/>
                      <a:pt x="16613" y="1183"/>
                      <a:pt x="13694" y="1183"/>
                    </a:cubicBezTo>
                    <a:cubicBezTo>
                      <a:pt x="13367" y="1183"/>
                      <a:pt x="13081" y="1375"/>
                      <a:pt x="12851" y="1802"/>
                    </a:cubicBezTo>
                    <a:cubicBezTo>
                      <a:pt x="10561" y="6006"/>
                      <a:pt x="21976" y="30203"/>
                      <a:pt x="21976" y="30203"/>
                    </a:cubicBezTo>
                    <a:cubicBezTo>
                      <a:pt x="21976" y="30203"/>
                      <a:pt x="11894" y="16522"/>
                      <a:pt x="6928" y="16522"/>
                    </a:cubicBezTo>
                    <a:cubicBezTo>
                      <a:pt x="6047" y="16522"/>
                      <a:pt x="5327" y="16953"/>
                      <a:pt x="4853" y="17968"/>
                    </a:cubicBezTo>
                    <a:cubicBezTo>
                      <a:pt x="1709" y="24700"/>
                      <a:pt x="17977" y="42643"/>
                      <a:pt x="17977" y="42643"/>
                    </a:cubicBezTo>
                    <a:cubicBezTo>
                      <a:pt x="17977" y="42643"/>
                      <a:pt x="11782" y="38025"/>
                      <a:pt x="7165" y="38025"/>
                    </a:cubicBezTo>
                    <a:cubicBezTo>
                      <a:pt x="6095" y="38025"/>
                      <a:pt x="5110" y="38273"/>
                      <a:pt x="4306" y="38884"/>
                    </a:cubicBezTo>
                    <a:cubicBezTo>
                      <a:pt x="0" y="42165"/>
                      <a:pt x="15995" y="50094"/>
                      <a:pt x="15995" y="50094"/>
                    </a:cubicBezTo>
                    <a:lnTo>
                      <a:pt x="581" y="51597"/>
                    </a:lnTo>
                    <a:lnTo>
                      <a:pt x="69071" y="51597"/>
                    </a:lnTo>
                    <a:lnTo>
                      <a:pt x="49385" y="50572"/>
                    </a:lnTo>
                    <a:cubicBezTo>
                      <a:pt x="49385" y="50572"/>
                      <a:pt x="54785" y="49854"/>
                      <a:pt x="56802" y="45616"/>
                    </a:cubicBezTo>
                    <a:cubicBezTo>
                      <a:pt x="57355" y="44433"/>
                      <a:pt x="56397" y="44006"/>
                      <a:pt x="54729" y="44006"/>
                    </a:cubicBezTo>
                    <a:cubicBezTo>
                      <a:pt x="50424" y="44006"/>
                      <a:pt x="41388" y="46847"/>
                      <a:pt x="41388" y="46847"/>
                    </a:cubicBezTo>
                    <a:cubicBezTo>
                      <a:pt x="41388" y="46847"/>
                      <a:pt x="71327" y="28186"/>
                      <a:pt x="61347" y="24188"/>
                    </a:cubicBezTo>
                    <a:cubicBezTo>
                      <a:pt x="60372" y="23797"/>
                      <a:pt x="59328" y="23621"/>
                      <a:pt x="58239" y="23621"/>
                    </a:cubicBezTo>
                    <a:cubicBezTo>
                      <a:pt x="51522" y="23621"/>
                      <a:pt x="43072" y="30324"/>
                      <a:pt x="38202" y="34776"/>
                    </a:cubicBezTo>
                    <a:lnTo>
                      <a:pt x="38202" y="34776"/>
                    </a:lnTo>
                    <a:cubicBezTo>
                      <a:pt x="47653" y="23958"/>
                      <a:pt x="55760" y="3750"/>
                      <a:pt x="48223" y="3750"/>
                    </a:cubicBezTo>
                    <a:cubicBezTo>
                      <a:pt x="39679" y="3750"/>
                      <a:pt x="27136" y="27435"/>
                      <a:pt x="27136" y="27435"/>
                    </a:cubicBezTo>
                    <a:cubicBezTo>
                      <a:pt x="27136" y="27435"/>
                      <a:pt x="37970" y="743"/>
                      <a:pt x="33972" y="25"/>
                    </a:cubicBezTo>
                    <a:cubicBezTo>
                      <a:pt x="33886" y="9"/>
                      <a:pt x="33799" y="1"/>
                      <a:pt x="337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948339" y="3671870"/>
                <a:ext cx="409551" cy="869795"/>
              </a:xfrm>
              <a:custGeom>
                <a:rect b="b" l="l" r="r" t="t"/>
                <a:pathLst>
                  <a:path extrusionOk="0" fill="none" h="31922" w="15107">
                    <a:moveTo>
                      <a:pt x="8818" y="1"/>
                    </a:moveTo>
                    <a:cubicBezTo>
                      <a:pt x="15107" y="18524"/>
                      <a:pt x="15107" y="31648"/>
                      <a:pt x="15107" y="31648"/>
                    </a:cubicBezTo>
                    <a:cubicBezTo>
                      <a:pt x="15107" y="31648"/>
                      <a:pt x="7690" y="31921"/>
                      <a:pt x="1" y="26214"/>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1272618" y="3500540"/>
                <a:ext cx="139020" cy="443290"/>
              </a:xfrm>
              <a:custGeom>
                <a:rect b="b" l="l" r="r" t="t"/>
                <a:pathLst>
                  <a:path extrusionOk="0" fill="none" h="16269" w="5128">
                    <a:moveTo>
                      <a:pt x="1" y="16268"/>
                    </a:moveTo>
                    <a:cubicBezTo>
                      <a:pt x="1299" y="10697"/>
                      <a:pt x="3008" y="5263"/>
                      <a:pt x="5127"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948339" y="3648601"/>
                <a:ext cx="827424" cy="644431"/>
              </a:xfrm>
              <a:custGeom>
                <a:rect b="b" l="l" r="r" t="t"/>
                <a:pathLst>
                  <a:path extrusionOk="0" fill="none" h="23651" w="30521">
                    <a:moveTo>
                      <a:pt x="30520" y="0"/>
                    </a:moveTo>
                    <a:lnTo>
                      <a:pt x="14526" y="23650"/>
                    </a:lnTo>
                    <a:cubicBezTo>
                      <a:pt x="14526" y="23650"/>
                      <a:pt x="3692" y="14525"/>
                      <a:pt x="1" y="9399"/>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1350448" y="4106762"/>
                <a:ext cx="641179" cy="341765"/>
              </a:xfrm>
              <a:custGeom>
                <a:rect b="b" l="l" r="r" t="t"/>
                <a:pathLst>
                  <a:path extrusionOk="0" fill="none" h="12543" w="23651">
                    <a:moveTo>
                      <a:pt x="0" y="12543"/>
                    </a:moveTo>
                    <a:cubicBezTo>
                      <a:pt x="0" y="12543"/>
                      <a:pt x="16815" y="4546"/>
                      <a:pt x="23651"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2429822" y="3198151"/>
                <a:ext cx="1933675" cy="1405917"/>
              </a:xfrm>
              <a:custGeom>
                <a:rect b="b" l="l" r="r" t="t"/>
                <a:pathLst>
                  <a:path extrusionOk="0" h="51598" w="71327">
                    <a:moveTo>
                      <a:pt x="37648" y="1"/>
                    </a:moveTo>
                    <a:cubicBezTo>
                      <a:pt x="37560" y="1"/>
                      <a:pt x="37474" y="9"/>
                      <a:pt x="37389" y="25"/>
                    </a:cubicBezTo>
                    <a:cubicBezTo>
                      <a:pt x="33425" y="743"/>
                      <a:pt x="44224" y="27435"/>
                      <a:pt x="44224" y="27435"/>
                    </a:cubicBezTo>
                    <a:cubicBezTo>
                      <a:pt x="44224" y="27435"/>
                      <a:pt x="31682" y="3750"/>
                      <a:pt x="23103" y="3750"/>
                    </a:cubicBezTo>
                    <a:cubicBezTo>
                      <a:pt x="15556" y="3750"/>
                      <a:pt x="23722" y="24013"/>
                      <a:pt x="33172" y="34820"/>
                    </a:cubicBezTo>
                    <a:lnTo>
                      <a:pt x="33172" y="34820"/>
                    </a:lnTo>
                    <a:cubicBezTo>
                      <a:pt x="28310" y="30368"/>
                      <a:pt x="19827" y="23621"/>
                      <a:pt x="13088" y="23621"/>
                    </a:cubicBezTo>
                    <a:cubicBezTo>
                      <a:pt x="11999" y="23621"/>
                      <a:pt x="10955" y="23797"/>
                      <a:pt x="9980" y="24188"/>
                    </a:cubicBezTo>
                    <a:cubicBezTo>
                      <a:pt x="0" y="28186"/>
                      <a:pt x="29973" y="46847"/>
                      <a:pt x="29973" y="46847"/>
                    </a:cubicBezTo>
                    <a:cubicBezTo>
                      <a:pt x="29973" y="46847"/>
                      <a:pt x="20919" y="44006"/>
                      <a:pt x="16617" y="44006"/>
                    </a:cubicBezTo>
                    <a:cubicBezTo>
                      <a:pt x="14950" y="44006"/>
                      <a:pt x="13996" y="44433"/>
                      <a:pt x="14559" y="45616"/>
                    </a:cubicBezTo>
                    <a:cubicBezTo>
                      <a:pt x="16576" y="49854"/>
                      <a:pt x="21976" y="50606"/>
                      <a:pt x="21976" y="50606"/>
                    </a:cubicBezTo>
                    <a:lnTo>
                      <a:pt x="2290" y="51597"/>
                    </a:lnTo>
                    <a:lnTo>
                      <a:pt x="70745" y="51597"/>
                    </a:lnTo>
                    <a:lnTo>
                      <a:pt x="55332" y="50094"/>
                    </a:lnTo>
                    <a:cubicBezTo>
                      <a:pt x="55332" y="50094"/>
                      <a:pt x="71326" y="42130"/>
                      <a:pt x="67054" y="38884"/>
                    </a:cubicBezTo>
                    <a:cubicBezTo>
                      <a:pt x="66244" y="38273"/>
                      <a:pt x="65254" y="38025"/>
                      <a:pt x="64180" y="38025"/>
                    </a:cubicBezTo>
                    <a:cubicBezTo>
                      <a:pt x="59545" y="38025"/>
                      <a:pt x="53350" y="42643"/>
                      <a:pt x="53350" y="42643"/>
                    </a:cubicBezTo>
                    <a:cubicBezTo>
                      <a:pt x="53350" y="42643"/>
                      <a:pt x="69618" y="24700"/>
                      <a:pt x="66473" y="17968"/>
                    </a:cubicBezTo>
                    <a:cubicBezTo>
                      <a:pt x="65999" y="16953"/>
                      <a:pt x="65279" y="16522"/>
                      <a:pt x="64398" y="16522"/>
                    </a:cubicBezTo>
                    <a:cubicBezTo>
                      <a:pt x="59433" y="16522"/>
                      <a:pt x="49351" y="30203"/>
                      <a:pt x="49351" y="30203"/>
                    </a:cubicBezTo>
                    <a:cubicBezTo>
                      <a:pt x="49351" y="30203"/>
                      <a:pt x="60766" y="6006"/>
                      <a:pt x="58476" y="1768"/>
                    </a:cubicBezTo>
                    <a:cubicBezTo>
                      <a:pt x="58246" y="1341"/>
                      <a:pt x="57960" y="1150"/>
                      <a:pt x="57634" y="1150"/>
                    </a:cubicBezTo>
                    <a:cubicBezTo>
                      <a:pt x="54716" y="1150"/>
                      <a:pt x="48497" y="16464"/>
                      <a:pt x="48497" y="16464"/>
                    </a:cubicBezTo>
                    <a:cubicBezTo>
                      <a:pt x="48497" y="16464"/>
                      <a:pt x="41656" y="1"/>
                      <a:pt x="37648"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2429822" y="3198151"/>
                <a:ext cx="1933675" cy="1405917"/>
              </a:xfrm>
              <a:custGeom>
                <a:rect b="b" l="l" r="r" t="t"/>
                <a:pathLst>
                  <a:path extrusionOk="0" h="51598" w="71327">
                    <a:moveTo>
                      <a:pt x="37648" y="1"/>
                    </a:moveTo>
                    <a:cubicBezTo>
                      <a:pt x="37560" y="1"/>
                      <a:pt x="37474" y="9"/>
                      <a:pt x="37389" y="25"/>
                    </a:cubicBezTo>
                    <a:cubicBezTo>
                      <a:pt x="33425" y="743"/>
                      <a:pt x="44224" y="27435"/>
                      <a:pt x="44224" y="27435"/>
                    </a:cubicBezTo>
                    <a:cubicBezTo>
                      <a:pt x="44224" y="27435"/>
                      <a:pt x="31682" y="3750"/>
                      <a:pt x="23103" y="3750"/>
                    </a:cubicBezTo>
                    <a:cubicBezTo>
                      <a:pt x="15556" y="3750"/>
                      <a:pt x="23722" y="24013"/>
                      <a:pt x="33172" y="34820"/>
                    </a:cubicBezTo>
                    <a:lnTo>
                      <a:pt x="33172" y="34820"/>
                    </a:lnTo>
                    <a:cubicBezTo>
                      <a:pt x="28310" y="30368"/>
                      <a:pt x="19827" y="23621"/>
                      <a:pt x="13088" y="23621"/>
                    </a:cubicBezTo>
                    <a:cubicBezTo>
                      <a:pt x="11999" y="23621"/>
                      <a:pt x="10955" y="23797"/>
                      <a:pt x="9980" y="24188"/>
                    </a:cubicBezTo>
                    <a:cubicBezTo>
                      <a:pt x="0" y="28186"/>
                      <a:pt x="29973" y="46847"/>
                      <a:pt x="29973" y="46847"/>
                    </a:cubicBezTo>
                    <a:cubicBezTo>
                      <a:pt x="29973" y="46847"/>
                      <a:pt x="20919" y="44006"/>
                      <a:pt x="16617" y="44006"/>
                    </a:cubicBezTo>
                    <a:cubicBezTo>
                      <a:pt x="14950" y="44006"/>
                      <a:pt x="13996" y="44433"/>
                      <a:pt x="14559" y="45616"/>
                    </a:cubicBezTo>
                    <a:cubicBezTo>
                      <a:pt x="16576" y="49854"/>
                      <a:pt x="21976" y="50606"/>
                      <a:pt x="21976" y="50606"/>
                    </a:cubicBezTo>
                    <a:lnTo>
                      <a:pt x="2290" y="51597"/>
                    </a:lnTo>
                    <a:lnTo>
                      <a:pt x="70745" y="51597"/>
                    </a:lnTo>
                    <a:lnTo>
                      <a:pt x="55332" y="50094"/>
                    </a:lnTo>
                    <a:cubicBezTo>
                      <a:pt x="55332" y="50094"/>
                      <a:pt x="71326" y="42130"/>
                      <a:pt x="67054" y="38884"/>
                    </a:cubicBezTo>
                    <a:cubicBezTo>
                      <a:pt x="66244" y="38273"/>
                      <a:pt x="65254" y="38025"/>
                      <a:pt x="64180" y="38025"/>
                    </a:cubicBezTo>
                    <a:cubicBezTo>
                      <a:pt x="59545" y="38025"/>
                      <a:pt x="53350" y="42643"/>
                      <a:pt x="53350" y="42643"/>
                    </a:cubicBezTo>
                    <a:cubicBezTo>
                      <a:pt x="53350" y="42643"/>
                      <a:pt x="69618" y="24700"/>
                      <a:pt x="66473" y="17968"/>
                    </a:cubicBezTo>
                    <a:cubicBezTo>
                      <a:pt x="65999" y="16953"/>
                      <a:pt x="65279" y="16522"/>
                      <a:pt x="64398" y="16522"/>
                    </a:cubicBezTo>
                    <a:cubicBezTo>
                      <a:pt x="59433" y="16522"/>
                      <a:pt x="49351" y="30203"/>
                      <a:pt x="49351" y="30203"/>
                    </a:cubicBezTo>
                    <a:cubicBezTo>
                      <a:pt x="49351" y="30203"/>
                      <a:pt x="60766" y="6006"/>
                      <a:pt x="58476" y="1768"/>
                    </a:cubicBezTo>
                    <a:cubicBezTo>
                      <a:pt x="58246" y="1341"/>
                      <a:pt x="57960" y="1150"/>
                      <a:pt x="57634" y="1150"/>
                    </a:cubicBezTo>
                    <a:cubicBezTo>
                      <a:pt x="54716" y="1150"/>
                      <a:pt x="48497" y="16464"/>
                      <a:pt x="48497" y="16464"/>
                    </a:cubicBezTo>
                    <a:cubicBezTo>
                      <a:pt x="48497" y="16464"/>
                      <a:pt x="41656" y="1"/>
                      <a:pt x="376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3636093" y="3671870"/>
                <a:ext cx="409551" cy="869795"/>
              </a:xfrm>
              <a:custGeom>
                <a:rect b="b" l="l" r="r" t="t"/>
                <a:pathLst>
                  <a:path extrusionOk="0" fill="none" h="31922" w="15107">
                    <a:moveTo>
                      <a:pt x="6289" y="1"/>
                    </a:moveTo>
                    <a:cubicBezTo>
                      <a:pt x="1" y="18524"/>
                      <a:pt x="1" y="31648"/>
                      <a:pt x="1" y="31648"/>
                    </a:cubicBezTo>
                    <a:cubicBezTo>
                      <a:pt x="1" y="31648"/>
                      <a:pt x="7417" y="31921"/>
                      <a:pt x="15107" y="26248"/>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3582363" y="3500540"/>
                <a:ext cx="139020" cy="443290"/>
              </a:xfrm>
              <a:custGeom>
                <a:rect b="b" l="l" r="r" t="t"/>
                <a:pathLst>
                  <a:path extrusionOk="0" fill="none" h="16269" w="5128">
                    <a:moveTo>
                      <a:pt x="5127" y="16268"/>
                    </a:moveTo>
                    <a:cubicBezTo>
                      <a:pt x="3828" y="10697"/>
                      <a:pt x="2120" y="5263"/>
                      <a:pt x="1"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3218262" y="3648601"/>
                <a:ext cx="827397" cy="644431"/>
              </a:xfrm>
              <a:custGeom>
                <a:rect b="b" l="l" r="r" t="t"/>
                <a:pathLst>
                  <a:path extrusionOk="0" fill="none" h="23651" w="30520">
                    <a:moveTo>
                      <a:pt x="0" y="0"/>
                    </a:moveTo>
                    <a:lnTo>
                      <a:pt x="15961" y="23650"/>
                    </a:lnTo>
                    <a:cubicBezTo>
                      <a:pt x="15961" y="23650"/>
                      <a:pt x="26829" y="14525"/>
                      <a:pt x="30520" y="9399"/>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3002392" y="4106762"/>
                <a:ext cx="641179" cy="341765"/>
              </a:xfrm>
              <a:custGeom>
                <a:rect b="b" l="l" r="r" t="t"/>
                <a:pathLst>
                  <a:path extrusionOk="0" fill="none" h="12543" w="23651">
                    <a:moveTo>
                      <a:pt x="23650" y="12543"/>
                    </a:moveTo>
                    <a:cubicBezTo>
                      <a:pt x="23650" y="12543"/>
                      <a:pt x="6835" y="4546"/>
                      <a:pt x="0"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1565396" y="1075932"/>
                <a:ext cx="1944790" cy="3521903"/>
              </a:xfrm>
              <a:custGeom>
                <a:rect b="b" l="l" r="r" t="t"/>
                <a:pathLst>
                  <a:path extrusionOk="0" h="129256" w="71737">
                    <a:moveTo>
                      <a:pt x="2905" y="0"/>
                    </a:moveTo>
                    <a:cubicBezTo>
                      <a:pt x="1299" y="0"/>
                      <a:pt x="0" y="1265"/>
                      <a:pt x="0" y="2871"/>
                    </a:cubicBezTo>
                    <a:lnTo>
                      <a:pt x="0" y="126385"/>
                    </a:lnTo>
                    <a:cubicBezTo>
                      <a:pt x="0" y="127957"/>
                      <a:pt x="1299" y="129256"/>
                      <a:pt x="2905" y="129256"/>
                    </a:cubicBezTo>
                    <a:lnTo>
                      <a:pt x="68866" y="129256"/>
                    </a:lnTo>
                    <a:cubicBezTo>
                      <a:pt x="70472" y="129256"/>
                      <a:pt x="71737" y="127957"/>
                      <a:pt x="71737" y="126385"/>
                    </a:cubicBezTo>
                    <a:lnTo>
                      <a:pt x="71737" y="2871"/>
                    </a:lnTo>
                    <a:cubicBezTo>
                      <a:pt x="71737" y="1265"/>
                      <a:pt x="70472" y="0"/>
                      <a:pt x="68866" y="0"/>
                    </a:cubicBezTo>
                    <a:close/>
                  </a:path>
                </a:pathLst>
              </a:custGeom>
              <a:solidFill>
                <a:srgbClr val="263238"/>
              </a:solidFill>
              <a:ln cap="flat" cmpd="sng" w="11100">
                <a:solidFill>
                  <a:srgbClr val="263238"/>
                </a:solidFill>
                <a:prstDash val="solid"/>
                <a:miter lim="341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2405722" y="1236091"/>
                <a:ext cx="291893" cy="50326"/>
              </a:xfrm>
              <a:custGeom>
                <a:rect b="b" l="l" r="r" t="t"/>
                <a:pathLst>
                  <a:path extrusionOk="0" h="1847" w="10767">
                    <a:moveTo>
                      <a:pt x="923" y="1"/>
                    </a:moveTo>
                    <a:cubicBezTo>
                      <a:pt x="411" y="1"/>
                      <a:pt x="0" y="411"/>
                      <a:pt x="0" y="923"/>
                    </a:cubicBezTo>
                    <a:cubicBezTo>
                      <a:pt x="0" y="1436"/>
                      <a:pt x="411" y="1846"/>
                      <a:pt x="923" y="1846"/>
                    </a:cubicBezTo>
                    <a:lnTo>
                      <a:pt x="9843" y="1846"/>
                    </a:lnTo>
                    <a:cubicBezTo>
                      <a:pt x="10356" y="1846"/>
                      <a:pt x="10766" y="1436"/>
                      <a:pt x="10766" y="923"/>
                    </a:cubicBezTo>
                    <a:cubicBezTo>
                      <a:pt x="10766" y="411"/>
                      <a:pt x="10356" y="1"/>
                      <a:pt x="9843"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1688606" y="1289169"/>
                <a:ext cx="1699282" cy="2993928"/>
              </a:xfrm>
              <a:custGeom>
                <a:rect b="b" l="l" r="r" t="t"/>
                <a:pathLst>
                  <a:path extrusionOk="0" h="109879" w="62681">
                    <a:moveTo>
                      <a:pt x="1" y="1"/>
                    </a:moveTo>
                    <a:lnTo>
                      <a:pt x="1" y="109878"/>
                    </a:lnTo>
                    <a:lnTo>
                      <a:pt x="62681" y="109878"/>
                    </a:lnTo>
                    <a:lnTo>
                      <a:pt x="62646" y="1"/>
                    </a:lnTo>
                    <a:lnTo>
                      <a:pt x="48463" y="1"/>
                    </a:lnTo>
                    <a:lnTo>
                      <a:pt x="46959" y="1299"/>
                    </a:lnTo>
                    <a:cubicBezTo>
                      <a:pt x="46344" y="1846"/>
                      <a:pt x="45592" y="2120"/>
                      <a:pt x="44806" y="2120"/>
                    </a:cubicBezTo>
                    <a:lnTo>
                      <a:pt x="18593" y="2120"/>
                    </a:lnTo>
                    <a:cubicBezTo>
                      <a:pt x="17841" y="2120"/>
                      <a:pt x="17123" y="1846"/>
                      <a:pt x="16542" y="1368"/>
                    </a:cubicBezTo>
                    <a:lnTo>
                      <a:pt x="14868" y="1"/>
                    </a:lnTo>
                    <a:close/>
                  </a:path>
                </a:pathLst>
              </a:custGeom>
              <a:solidFill>
                <a:srgbClr val="FFFFFF"/>
              </a:solidFill>
              <a:ln cap="rnd" cmpd="sng" w="102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1765515" y="1431644"/>
                <a:ext cx="1550096" cy="2770417"/>
              </a:xfrm>
              <a:custGeom>
                <a:rect b="b" l="l" r="r" t="t"/>
                <a:pathLst>
                  <a:path extrusionOk="0" h="101676" w="57178">
                    <a:moveTo>
                      <a:pt x="0" y="1"/>
                    </a:moveTo>
                    <a:lnTo>
                      <a:pt x="0" y="2872"/>
                    </a:lnTo>
                    <a:lnTo>
                      <a:pt x="0" y="98805"/>
                    </a:lnTo>
                    <a:lnTo>
                      <a:pt x="0" y="101676"/>
                    </a:lnTo>
                    <a:lnTo>
                      <a:pt x="57178" y="101676"/>
                    </a:lnTo>
                    <a:lnTo>
                      <a:pt x="57178" y="2872"/>
                    </a:lnTo>
                    <a:lnTo>
                      <a:pt x="22181" y="2872"/>
                    </a:lnTo>
                    <a:lnTo>
                      <a:pt x="21327"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1820166" y="1650493"/>
                <a:ext cx="1440788" cy="2465899"/>
              </a:xfrm>
              <a:custGeom>
                <a:rect b="b" l="l" r="r" t="t"/>
                <a:pathLst>
                  <a:path extrusionOk="0" h="90500" w="53146">
                    <a:moveTo>
                      <a:pt x="1" y="0"/>
                    </a:moveTo>
                    <a:lnTo>
                      <a:pt x="1" y="90500"/>
                    </a:lnTo>
                    <a:lnTo>
                      <a:pt x="53145" y="90500"/>
                    </a:lnTo>
                    <a:lnTo>
                      <a:pt x="531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2502068" y="4336382"/>
                <a:ext cx="90846" cy="77982"/>
              </a:xfrm>
              <a:custGeom>
                <a:rect b="b" l="l" r="r" t="t"/>
                <a:pathLst>
                  <a:path extrusionOk="0" h="2862" w="3351">
                    <a:moveTo>
                      <a:pt x="1923" y="0"/>
                    </a:moveTo>
                    <a:cubicBezTo>
                      <a:pt x="1571" y="0"/>
                      <a:pt x="1213" y="134"/>
                      <a:pt x="924" y="435"/>
                    </a:cubicBezTo>
                    <a:cubicBezTo>
                      <a:pt x="1" y="1323"/>
                      <a:pt x="650" y="2861"/>
                      <a:pt x="1915" y="2861"/>
                    </a:cubicBezTo>
                    <a:cubicBezTo>
                      <a:pt x="2701" y="2861"/>
                      <a:pt x="3350" y="2212"/>
                      <a:pt x="3350" y="1426"/>
                    </a:cubicBezTo>
                    <a:cubicBezTo>
                      <a:pt x="3350" y="573"/>
                      <a:pt x="2651" y="0"/>
                      <a:pt x="1923"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1958233" y="2651527"/>
                <a:ext cx="948769" cy="1356844"/>
              </a:xfrm>
              <a:custGeom>
                <a:rect b="b" l="l" r="r" t="t"/>
                <a:pathLst>
                  <a:path extrusionOk="0" h="49797" w="34997">
                    <a:moveTo>
                      <a:pt x="17499" y="1"/>
                    </a:moveTo>
                    <a:cubicBezTo>
                      <a:pt x="7827" y="1"/>
                      <a:pt x="0" y="11143"/>
                      <a:pt x="0" y="24916"/>
                    </a:cubicBezTo>
                    <a:cubicBezTo>
                      <a:pt x="0" y="38655"/>
                      <a:pt x="7827" y="49796"/>
                      <a:pt x="17499" y="49796"/>
                    </a:cubicBezTo>
                    <a:cubicBezTo>
                      <a:pt x="27171" y="49796"/>
                      <a:pt x="34997" y="38655"/>
                      <a:pt x="34997" y="24916"/>
                    </a:cubicBezTo>
                    <a:cubicBezTo>
                      <a:pt x="34997" y="11143"/>
                      <a:pt x="27171" y="1"/>
                      <a:pt x="17499"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1958233" y="2651527"/>
                <a:ext cx="948769" cy="1356844"/>
              </a:xfrm>
              <a:custGeom>
                <a:rect b="b" l="l" r="r" t="t"/>
                <a:pathLst>
                  <a:path extrusionOk="0" h="49797" w="34997">
                    <a:moveTo>
                      <a:pt x="17499" y="1"/>
                    </a:moveTo>
                    <a:cubicBezTo>
                      <a:pt x="7827" y="1"/>
                      <a:pt x="0" y="11143"/>
                      <a:pt x="0" y="24916"/>
                    </a:cubicBezTo>
                    <a:cubicBezTo>
                      <a:pt x="0" y="38655"/>
                      <a:pt x="7827" y="49796"/>
                      <a:pt x="17499" y="49796"/>
                    </a:cubicBezTo>
                    <a:cubicBezTo>
                      <a:pt x="27171" y="49796"/>
                      <a:pt x="34997" y="38655"/>
                      <a:pt x="34997" y="24916"/>
                    </a:cubicBezTo>
                    <a:cubicBezTo>
                      <a:pt x="34997" y="11143"/>
                      <a:pt x="27171" y="1"/>
                      <a:pt x="174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1946169" y="2521149"/>
                <a:ext cx="1072960" cy="1020582"/>
              </a:xfrm>
              <a:custGeom>
                <a:rect b="b" l="l" r="r" t="t"/>
                <a:pathLst>
                  <a:path extrusionOk="0" h="37456" w="39578">
                    <a:moveTo>
                      <a:pt x="18331" y="0"/>
                    </a:moveTo>
                    <a:cubicBezTo>
                      <a:pt x="17167" y="0"/>
                      <a:pt x="5388" y="7410"/>
                      <a:pt x="3555" y="11314"/>
                    </a:cubicBezTo>
                    <a:cubicBezTo>
                      <a:pt x="1744" y="15210"/>
                      <a:pt x="1" y="23036"/>
                      <a:pt x="4854" y="30589"/>
                    </a:cubicBezTo>
                    <a:cubicBezTo>
                      <a:pt x="8623" y="36434"/>
                      <a:pt x="14094" y="37455"/>
                      <a:pt x="18094" y="37455"/>
                    </a:cubicBezTo>
                    <a:cubicBezTo>
                      <a:pt x="19099" y="37455"/>
                      <a:pt x="20011" y="37391"/>
                      <a:pt x="20780" y="37322"/>
                    </a:cubicBezTo>
                    <a:cubicBezTo>
                      <a:pt x="24642" y="36946"/>
                      <a:pt x="27205" y="35682"/>
                      <a:pt x="31102" y="32571"/>
                    </a:cubicBezTo>
                    <a:cubicBezTo>
                      <a:pt x="34963" y="29461"/>
                      <a:pt x="38552" y="24848"/>
                      <a:pt x="39065" y="21738"/>
                    </a:cubicBezTo>
                    <a:cubicBezTo>
                      <a:pt x="39577" y="18627"/>
                      <a:pt x="37663" y="16884"/>
                      <a:pt x="36467" y="16474"/>
                    </a:cubicBezTo>
                    <a:cubicBezTo>
                      <a:pt x="35237" y="16030"/>
                      <a:pt x="28231" y="16098"/>
                      <a:pt x="23104" y="10904"/>
                    </a:cubicBezTo>
                    <a:cubicBezTo>
                      <a:pt x="18012" y="5709"/>
                      <a:pt x="20438" y="1915"/>
                      <a:pt x="20438" y="1915"/>
                    </a:cubicBezTo>
                    <a:cubicBezTo>
                      <a:pt x="20438" y="1915"/>
                      <a:pt x="19345" y="70"/>
                      <a:pt x="18354" y="1"/>
                    </a:cubicBezTo>
                    <a:cubicBezTo>
                      <a:pt x="18347" y="1"/>
                      <a:pt x="18339" y="0"/>
                      <a:pt x="18331" y="0"/>
                    </a:cubicBezTo>
                    <a:close/>
                  </a:path>
                </a:pathLst>
              </a:custGeom>
              <a:solidFill>
                <a:srgbClr val="263238"/>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2316777" y="2508125"/>
                <a:ext cx="666201" cy="745028"/>
              </a:xfrm>
              <a:custGeom>
                <a:rect b="b" l="l" r="r" t="t"/>
                <a:pathLst>
                  <a:path extrusionOk="0" h="27343" w="24574">
                    <a:moveTo>
                      <a:pt x="8305" y="1"/>
                    </a:moveTo>
                    <a:cubicBezTo>
                      <a:pt x="8305" y="1"/>
                      <a:pt x="5195" y="1197"/>
                      <a:pt x="3281" y="3282"/>
                    </a:cubicBezTo>
                    <a:cubicBezTo>
                      <a:pt x="1368" y="5401"/>
                      <a:pt x="171" y="8682"/>
                      <a:pt x="103" y="13501"/>
                    </a:cubicBezTo>
                    <a:cubicBezTo>
                      <a:pt x="0" y="18354"/>
                      <a:pt x="1538" y="23822"/>
                      <a:pt x="7588" y="26214"/>
                    </a:cubicBezTo>
                    <a:cubicBezTo>
                      <a:pt x="9656" y="27025"/>
                      <a:pt x="11647" y="27343"/>
                      <a:pt x="13441" y="27343"/>
                    </a:cubicBezTo>
                    <a:cubicBezTo>
                      <a:pt x="16864" y="27343"/>
                      <a:pt x="19568" y="26185"/>
                      <a:pt x="20711" y="25086"/>
                    </a:cubicBezTo>
                    <a:cubicBezTo>
                      <a:pt x="22454" y="23446"/>
                      <a:pt x="24573" y="18798"/>
                      <a:pt x="24573" y="18798"/>
                    </a:cubicBezTo>
                    <a:lnTo>
                      <a:pt x="24573" y="18798"/>
                    </a:lnTo>
                    <a:cubicBezTo>
                      <a:pt x="24573" y="18798"/>
                      <a:pt x="22295" y="19406"/>
                      <a:pt x="19434" y="19406"/>
                    </a:cubicBezTo>
                    <a:cubicBezTo>
                      <a:pt x="16419" y="19406"/>
                      <a:pt x="12756" y="18731"/>
                      <a:pt x="10424" y="15961"/>
                    </a:cubicBezTo>
                    <a:cubicBezTo>
                      <a:pt x="5845" y="10596"/>
                      <a:pt x="8305" y="1"/>
                      <a:pt x="8305" y="1"/>
                    </a:cubicBezTo>
                    <a:close/>
                  </a:path>
                </a:pathLst>
              </a:custGeom>
              <a:solidFill>
                <a:srgbClr val="FFFFFF"/>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2412201" y="1268425"/>
                <a:ext cx="1646472" cy="1932883"/>
              </a:xfrm>
              <a:custGeom>
                <a:rect b="b" l="l" r="r" t="t"/>
                <a:pathLst>
                  <a:path extrusionOk="0" h="70938" w="60733">
                    <a:moveTo>
                      <a:pt x="21951" y="1"/>
                    </a:moveTo>
                    <a:cubicBezTo>
                      <a:pt x="21262" y="1"/>
                      <a:pt x="20614" y="401"/>
                      <a:pt x="20370" y="957"/>
                    </a:cubicBezTo>
                    <a:cubicBezTo>
                      <a:pt x="19789" y="2324"/>
                      <a:pt x="16269" y="7075"/>
                      <a:pt x="15209" y="8339"/>
                    </a:cubicBezTo>
                    <a:cubicBezTo>
                      <a:pt x="14150" y="9638"/>
                      <a:pt x="12031" y="13158"/>
                      <a:pt x="12031" y="13158"/>
                    </a:cubicBezTo>
                    <a:lnTo>
                      <a:pt x="9673" y="21463"/>
                    </a:lnTo>
                    <a:cubicBezTo>
                      <a:pt x="9673" y="21463"/>
                      <a:pt x="9126" y="23924"/>
                      <a:pt x="6152" y="33288"/>
                    </a:cubicBezTo>
                    <a:cubicBezTo>
                      <a:pt x="3145" y="42652"/>
                      <a:pt x="4444" y="46959"/>
                      <a:pt x="4444" y="46959"/>
                    </a:cubicBezTo>
                    <a:cubicBezTo>
                      <a:pt x="4444" y="46959"/>
                      <a:pt x="4431" y="46952"/>
                      <a:pt x="4405" y="46952"/>
                    </a:cubicBezTo>
                    <a:cubicBezTo>
                      <a:pt x="4226" y="46952"/>
                      <a:pt x="3426" y="47264"/>
                      <a:pt x="1846" y="52153"/>
                    </a:cubicBezTo>
                    <a:cubicBezTo>
                      <a:pt x="1" y="57724"/>
                      <a:pt x="787" y="64901"/>
                      <a:pt x="4034" y="68251"/>
                    </a:cubicBezTo>
                    <a:cubicBezTo>
                      <a:pt x="5841" y="70134"/>
                      <a:pt x="7977" y="70937"/>
                      <a:pt x="10347" y="70937"/>
                    </a:cubicBezTo>
                    <a:cubicBezTo>
                      <a:pt x="12234" y="70937"/>
                      <a:pt x="14269" y="70428"/>
                      <a:pt x="16405" y="69549"/>
                    </a:cubicBezTo>
                    <a:cubicBezTo>
                      <a:pt x="19345" y="68285"/>
                      <a:pt x="21805" y="66063"/>
                      <a:pt x="23412" y="63295"/>
                    </a:cubicBezTo>
                    <a:cubicBezTo>
                      <a:pt x="23412" y="63295"/>
                      <a:pt x="28470" y="61996"/>
                      <a:pt x="32263" y="59125"/>
                    </a:cubicBezTo>
                    <a:cubicBezTo>
                      <a:pt x="35861" y="56378"/>
                      <a:pt x="38613" y="53537"/>
                      <a:pt x="43666" y="53537"/>
                    </a:cubicBezTo>
                    <a:cubicBezTo>
                      <a:pt x="43893" y="53537"/>
                      <a:pt x="44125" y="53543"/>
                      <a:pt x="44362" y="53555"/>
                    </a:cubicBezTo>
                    <a:cubicBezTo>
                      <a:pt x="49741" y="53790"/>
                      <a:pt x="55849" y="56804"/>
                      <a:pt x="58030" y="56804"/>
                    </a:cubicBezTo>
                    <a:cubicBezTo>
                      <a:pt x="58066" y="56804"/>
                      <a:pt x="58101" y="56803"/>
                      <a:pt x="58135" y="56801"/>
                    </a:cubicBezTo>
                    <a:cubicBezTo>
                      <a:pt x="60220" y="56665"/>
                      <a:pt x="60732" y="54067"/>
                      <a:pt x="58374" y="50581"/>
                    </a:cubicBezTo>
                    <a:cubicBezTo>
                      <a:pt x="56050" y="47061"/>
                      <a:pt x="50445" y="46036"/>
                      <a:pt x="46036" y="44600"/>
                    </a:cubicBezTo>
                    <a:cubicBezTo>
                      <a:pt x="41628" y="43165"/>
                      <a:pt x="39030" y="40328"/>
                      <a:pt x="40192" y="33288"/>
                    </a:cubicBezTo>
                    <a:cubicBezTo>
                      <a:pt x="41354" y="26248"/>
                      <a:pt x="47472" y="14833"/>
                      <a:pt x="47335" y="12748"/>
                    </a:cubicBezTo>
                    <a:cubicBezTo>
                      <a:pt x="47273" y="11478"/>
                      <a:pt x="39477" y="11032"/>
                      <a:pt x="32951" y="11032"/>
                    </a:cubicBezTo>
                    <a:cubicBezTo>
                      <a:pt x="28762" y="11032"/>
                      <a:pt x="25096" y="11216"/>
                      <a:pt x="24334" y="11483"/>
                    </a:cubicBezTo>
                    <a:cubicBezTo>
                      <a:pt x="22386" y="12133"/>
                      <a:pt x="22010" y="11996"/>
                      <a:pt x="20165" y="14320"/>
                    </a:cubicBezTo>
                    <a:cubicBezTo>
                      <a:pt x="19174" y="15585"/>
                      <a:pt x="18251" y="16917"/>
                      <a:pt x="17465" y="18319"/>
                    </a:cubicBezTo>
                    <a:lnTo>
                      <a:pt x="19721" y="13602"/>
                    </a:lnTo>
                    <a:lnTo>
                      <a:pt x="19857" y="13602"/>
                    </a:lnTo>
                    <a:cubicBezTo>
                      <a:pt x="20131" y="12953"/>
                      <a:pt x="20472" y="12372"/>
                      <a:pt x="20917" y="11893"/>
                    </a:cubicBezTo>
                    <a:cubicBezTo>
                      <a:pt x="22899" y="9569"/>
                      <a:pt x="24027" y="6664"/>
                      <a:pt x="24095" y="3623"/>
                    </a:cubicBezTo>
                    <a:cubicBezTo>
                      <a:pt x="24136" y="923"/>
                      <a:pt x="22997" y="1"/>
                      <a:pt x="219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2418301" y="2308531"/>
                <a:ext cx="1492134" cy="924480"/>
              </a:xfrm>
              <a:custGeom>
                <a:rect b="b" l="l" r="r" t="t"/>
                <a:pathLst>
                  <a:path extrusionOk="0" h="33929" w="55040">
                    <a:moveTo>
                      <a:pt x="27939" y="1"/>
                    </a:moveTo>
                    <a:cubicBezTo>
                      <a:pt x="26842" y="1"/>
                      <a:pt x="25745" y="77"/>
                      <a:pt x="24656" y="241"/>
                    </a:cubicBezTo>
                    <a:cubicBezTo>
                      <a:pt x="10165" y="2395"/>
                      <a:pt x="5620" y="5846"/>
                      <a:pt x="7089" y="10597"/>
                    </a:cubicBezTo>
                    <a:cubicBezTo>
                      <a:pt x="7363" y="11554"/>
                      <a:pt x="7876" y="12408"/>
                      <a:pt x="8525" y="13160"/>
                    </a:cubicBezTo>
                    <a:cubicBezTo>
                      <a:pt x="8491" y="13263"/>
                      <a:pt x="8525" y="13365"/>
                      <a:pt x="8525" y="13468"/>
                    </a:cubicBezTo>
                    <a:cubicBezTo>
                      <a:pt x="8525" y="13468"/>
                      <a:pt x="8798" y="13604"/>
                      <a:pt x="9174" y="13878"/>
                    </a:cubicBezTo>
                    <a:cubicBezTo>
                      <a:pt x="9687" y="14356"/>
                      <a:pt x="10234" y="14801"/>
                      <a:pt x="10815" y="15211"/>
                    </a:cubicBezTo>
                    <a:cubicBezTo>
                      <a:pt x="11772" y="16099"/>
                      <a:pt x="12626" y="17227"/>
                      <a:pt x="12421" y="18287"/>
                    </a:cubicBezTo>
                    <a:cubicBezTo>
                      <a:pt x="12079" y="20508"/>
                      <a:pt x="6884" y="24404"/>
                      <a:pt x="4253" y="24609"/>
                    </a:cubicBezTo>
                    <a:cubicBezTo>
                      <a:pt x="4169" y="24615"/>
                      <a:pt x="4086" y="24617"/>
                      <a:pt x="4005" y="24617"/>
                    </a:cubicBezTo>
                    <a:cubicBezTo>
                      <a:pt x="2479" y="24617"/>
                      <a:pt x="1568" y="23677"/>
                      <a:pt x="1013" y="23677"/>
                    </a:cubicBezTo>
                    <a:cubicBezTo>
                      <a:pt x="692" y="23677"/>
                      <a:pt x="490" y="23991"/>
                      <a:pt x="357" y="24985"/>
                    </a:cubicBezTo>
                    <a:cubicBezTo>
                      <a:pt x="0" y="27611"/>
                      <a:pt x="5180" y="33928"/>
                      <a:pt x="10468" y="33928"/>
                    </a:cubicBezTo>
                    <a:cubicBezTo>
                      <a:pt x="10755" y="33928"/>
                      <a:pt x="11041" y="33910"/>
                      <a:pt x="11327" y="33871"/>
                    </a:cubicBezTo>
                    <a:cubicBezTo>
                      <a:pt x="16898" y="33153"/>
                      <a:pt x="21546" y="25327"/>
                      <a:pt x="21546" y="25327"/>
                    </a:cubicBezTo>
                    <a:cubicBezTo>
                      <a:pt x="21546" y="25327"/>
                      <a:pt x="20794" y="24062"/>
                      <a:pt x="24519" y="20132"/>
                    </a:cubicBezTo>
                    <a:cubicBezTo>
                      <a:pt x="26980" y="17569"/>
                      <a:pt x="30500" y="16441"/>
                      <a:pt x="33166" y="15382"/>
                    </a:cubicBezTo>
                    <a:cubicBezTo>
                      <a:pt x="35695" y="14630"/>
                      <a:pt x="38190" y="13707"/>
                      <a:pt x="40582" y="12545"/>
                    </a:cubicBezTo>
                    <a:cubicBezTo>
                      <a:pt x="43401" y="11172"/>
                      <a:pt x="46450" y="10779"/>
                      <a:pt x="49018" y="10779"/>
                    </a:cubicBezTo>
                    <a:cubicBezTo>
                      <a:pt x="52461" y="10779"/>
                      <a:pt x="55039" y="11486"/>
                      <a:pt x="55039" y="11486"/>
                    </a:cubicBezTo>
                    <a:cubicBezTo>
                      <a:pt x="55039" y="11486"/>
                      <a:pt x="41421" y="1"/>
                      <a:pt x="27939"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p:nvPr/>
            </p:nvSpPr>
            <p:spPr>
              <a:xfrm>
                <a:off x="2418301" y="2308531"/>
                <a:ext cx="1492134" cy="924480"/>
              </a:xfrm>
              <a:custGeom>
                <a:rect b="b" l="l" r="r" t="t"/>
                <a:pathLst>
                  <a:path extrusionOk="0" h="33929" w="55040">
                    <a:moveTo>
                      <a:pt x="27939" y="1"/>
                    </a:moveTo>
                    <a:cubicBezTo>
                      <a:pt x="26842" y="1"/>
                      <a:pt x="25745" y="77"/>
                      <a:pt x="24656" y="241"/>
                    </a:cubicBezTo>
                    <a:cubicBezTo>
                      <a:pt x="10165" y="2395"/>
                      <a:pt x="5620" y="5846"/>
                      <a:pt x="7089" y="10597"/>
                    </a:cubicBezTo>
                    <a:cubicBezTo>
                      <a:pt x="7363" y="11554"/>
                      <a:pt x="7876" y="12408"/>
                      <a:pt x="8525" y="13160"/>
                    </a:cubicBezTo>
                    <a:cubicBezTo>
                      <a:pt x="8491" y="13263"/>
                      <a:pt x="8525" y="13365"/>
                      <a:pt x="8525" y="13468"/>
                    </a:cubicBezTo>
                    <a:cubicBezTo>
                      <a:pt x="8525" y="13468"/>
                      <a:pt x="8798" y="13604"/>
                      <a:pt x="9174" y="13878"/>
                    </a:cubicBezTo>
                    <a:cubicBezTo>
                      <a:pt x="9687" y="14356"/>
                      <a:pt x="10234" y="14801"/>
                      <a:pt x="10815" y="15211"/>
                    </a:cubicBezTo>
                    <a:cubicBezTo>
                      <a:pt x="11772" y="16099"/>
                      <a:pt x="12626" y="17227"/>
                      <a:pt x="12421" y="18287"/>
                    </a:cubicBezTo>
                    <a:cubicBezTo>
                      <a:pt x="12079" y="20508"/>
                      <a:pt x="6884" y="24404"/>
                      <a:pt x="4253" y="24609"/>
                    </a:cubicBezTo>
                    <a:cubicBezTo>
                      <a:pt x="4169" y="24615"/>
                      <a:pt x="4086" y="24617"/>
                      <a:pt x="4005" y="24617"/>
                    </a:cubicBezTo>
                    <a:cubicBezTo>
                      <a:pt x="2479" y="24617"/>
                      <a:pt x="1568" y="23677"/>
                      <a:pt x="1013" y="23677"/>
                    </a:cubicBezTo>
                    <a:cubicBezTo>
                      <a:pt x="692" y="23677"/>
                      <a:pt x="490" y="23991"/>
                      <a:pt x="357" y="24985"/>
                    </a:cubicBezTo>
                    <a:cubicBezTo>
                      <a:pt x="0" y="27611"/>
                      <a:pt x="5180" y="33928"/>
                      <a:pt x="10468" y="33928"/>
                    </a:cubicBezTo>
                    <a:cubicBezTo>
                      <a:pt x="10755" y="33928"/>
                      <a:pt x="11041" y="33910"/>
                      <a:pt x="11327" y="33871"/>
                    </a:cubicBezTo>
                    <a:cubicBezTo>
                      <a:pt x="16898" y="33153"/>
                      <a:pt x="21546" y="25327"/>
                      <a:pt x="21546" y="25327"/>
                    </a:cubicBezTo>
                    <a:cubicBezTo>
                      <a:pt x="21546" y="25327"/>
                      <a:pt x="20794" y="24062"/>
                      <a:pt x="24519" y="20132"/>
                    </a:cubicBezTo>
                    <a:cubicBezTo>
                      <a:pt x="26980" y="17569"/>
                      <a:pt x="30500" y="16441"/>
                      <a:pt x="33166" y="15382"/>
                    </a:cubicBezTo>
                    <a:cubicBezTo>
                      <a:pt x="35695" y="14630"/>
                      <a:pt x="38190" y="13707"/>
                      <a:pt x="40582" y="12545"/>
                    </a:cubicBezTo>
                    <a:cubicBezTo>
                      <a:pt x="43401" y="11172"/>
                      <a:pt x="46450" y="10779"/>
                      <a:pt x="49018" y="10779"/>
                    </a:cubicBezTo>
                    <a:cubicBezTo>
                      <a:pt x="52461" y="10779"/>
                      <a:pt x="55039" y="11486"/>
                      <a:pt x="55039" y="11486"/>
                    </a:cubicBezTo>
                    <a:cubicBezTo>
                      <a:pt x="55039" y="11486"/>
                      <a:pt x="41421" y="1"/>
                      <a:pt x="279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1"/>
              <p:cNvSpPr/>
              <p:nvPr/>
            </p:nvSpPr>
            <p:spPr>
              <a:xfrm>
                <a:off x="2412201" y="1245129"/>
                <a:ext cx="1646472" cy="1975144"/>
              </a:xfrm>
              <a:custGeom>
                <a:rect b="b" l="l" r="r" t="t"/>
                <a:pathLst>
                  <a:path extrusionOk="0" fill="none" h="72489" w="60733">
                    <a:moveTo>
                      <a:pt x="58374" y="51436"/>
                    </a:moveTo>
                    <a:cubicBezTo>
                      <a:pt x="56050" y="47916"/>
                      <a:pt x="50445" y="46891"/>
                      <a:pt x="46036" y="45455"/>
                    </a:cubicBezTo>
                    <a:cubicBezTo>
                      <a:pt x="41628" y="44020"/>
                      <a:pt x="39030" y="41183"/>
                      <a:pt x="40192" y="34143"/>
                    </a:cubicBezTo>
                    <a:cubicBezTo>
                      <a:pt x="41354" y="27103"/>
                      <a:pt x="47472" y="15688"/>
                      <a:pt x="47335" y="13603"/>
                    </a:cubicBezTo>
                    <a:cubicBezTo>
                      <a:pt x="47233" y="11518"/>
                      <a:pt x="26282" y="11655"/>
                      <a:pt x="24334" y="12338"/>
                    </a:cubicBezTo>
                    <a:cubicBezTo>
                      <a:pt x="22386" y="12988"/>
                      <a:pt x="22010" y="12851"/>
                      <a:pt x="20165" y="15175"/>
                    </a:cubicBezTo>
                    <a:cubicBezTo>
                      <a:pt x="19174" y="16440"/>
                      <a:pt x="18251" y="17772"/>
                      <a:pt x="17465" y="19174"/>
                    </a:cubicBezTo>
                    <a:lnTo>
                      <a:pt x="19721" y="14457"/>
                    </a:lnTo>
                    <a:lnTo>
                      <a:pt x="19857" y="14457"/>
                    </a:lnTo>
                    <a:cubicBezTo>
                      <a:pt x="20131" y="13808"/>
                      <a:pt x="20472" y="13227"/>
                      <a:pt x="20917" y="12748"/>
                    </a:cubicBezTo>
                    <a:cubicBezTo>
                      <a:pt x="22899" y="10424"/>
                      <a:pt x="24027" y="7519"/>
                      <a:pt x="24095" y="4478"/>
                    </a:cubicBezTo>
                    <a:cubicBezTo>
                      <a:pt x="24163" y="1"/>
                      <a:pt x="20985" y="411"/>
                      <a:pt x="20370" y="1812"/>
                    </a:cubicBezTo>
                    <a:cubicBezTo>
                      <a:pt x="19789" y="3179"/>
                      <a:pt x="16269" y="7930"/>
                      <a:pt x="15209" y="9194"/>
                    </a:cubicBezTo>
                    <a:cubicBezTo>
                      <a:pt x="14150" y="10493"/>
                      <a:pt x="12031" y="14013"/>
                      <a:pt x="12031" y="14013"/>
                    </a:cubicBezTo>
                    <a:lnTo>
                      <a:pt x="9673" y="22318"/>
                    </a:lnTo>
                    <a:cubicBezTo>
                      <a:pt x="9673" y="22318"/>
                      <a:pt x="9126" y="24779"/>
                      <a:pt x="6152" y="34143"/>
                    </a:cubicBezTo>
                    <a:cubicBezTo>
                      <a:pt x="3145" y="43507"/>
                      <a:pt x="4444" y="47814"/>
                      <a:pt x="4444" y="47814"/>
                    </a:cubicBezTo>
                    <a:cubicBezTo>
                      <a:pt x="4444" y="47814"/>
                      <a:pt x="3658" y="47403"/>
                      <a:pt x="1846" y="53008"/>
                    </a:cubicBezTo>
                    <a:cubicBezTo>
                      <a:pt x="1" y="58579"/>
                      <a:pt x="787" y="65756"/>
                      <a:pt x="4034" y="69106"/>
                    </a:cubicBezTo>
                    <a:cubicBezTo>
                      <a:pt x="7280" y="72489"/>
                      <a:pt x="11587" y="72386"/>
                      <a:pt x="16405" y="70404"/>
                    </a:cubicBezTo>
                    <a:cubicBezTo>
                      <a:pt x="19345" y="69140"/>
                      <a:pt x="21805" y="66918"/>
                      <a:pt x="23412" y="64150"/>
                    </a:cubicBezTo>
                    <a:cubicBezTo>
                      <a:pt x="23412" y="64150"/>
                      <a:pt x="28470" y="62851"/>
                      <a:pt x="32263" y="59980"/>
                    </a:cubicBezTo>
                    <a:cubicBezTo>
                      <a:pt x="36023" y="57110"/>
                      <a:pt x="38859" y="54136"/>
                      <a:pt x="44362" y="54410"/>
                    </a:cubicBezTo>
                    <a:cubicBezTo>
                      <a:pt x="49830" y="54649"/>
                      <a:pt x="56050" y="57759"/>
                      <a:pt x="58135" y="57656"/>
                    </a:cubicBezTo>
                    <a:cubicBezTo>
                      <a:pt x="60220" y="57520"/>
                      <a:pt x="60732" y="54922"/>
                      <a:pt x="58374" y="51436"/>
                    </a:cubicBezTo>
                    <a:close/>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p:nvPr/>
            </p:nvSpPr>
            <p:spPr>
              <a:xfrm>
                <a:off x="2988485" y="1400964"/>
                <a:ext cx="284465" cy="168526"/>
              </a:xfrm>
              <a:custGeom>
                <a:rect b="b" l="l" r="r" t="t"/>
                <a:pathLst>
                  <a:path extrusionOk="0" h="6185" w="10493">
                    <a:moveTo>
                      <a:pt x="8449" y="1"/>
                    </a:moveTo>
                    <a:cubicBezTo>
                      <a:pt x="8260" y="1"/>
                      <a:pt x="8053" y="54"/>
                      <a:pt x="7827" y="170"/>
                    </a:cubicBezTo>
                    <a:lnTo>
                      <a:pt x="0" y="6185"/>
                    </a:lnTo>
                    <a:lnTo>
                      <a:pt x="10493" y="6185"/>
                    </a:lnTo>
                    <a:cubicBezTo>
                      <a:pt x="10493" y="6185"/>
                      <a:pt x="10493" y="1"/>
                      <a:pt x="8449" y="1"/>
                    </a:cubicBezTo>
                    <a:close/>
                  </a:path>
                </a:pathLst>
              </a:custGeom>
              <a:solidFill>
                <a:srgbClr val="FFFFFF"/>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1"/>
              <p:cNvSpPr/>
              <p:nvPr/>
            </p:nvSpPr>
            <p:spPr>
              <a:xfrm>
                <a:off x="2933833" y="2510931"/>
                <a:ext cx="110283" cy="78255"/>
              </a:xfrm>
              <a:custGeom>
                <a:rect b="b" l="l" r="r" t="t"/>
                <a:pathLst>
                  <a:path extrusionOk="0" fill="none" h="2872" w="4068">
                    <a:moveTo>
                      <a:pt x="0" y="2871"/>
                    </a:moveTo>
                    <a:cubicBezTo>
                      <a:pt x="1128" y="1607"/>
                      <a:pt x="2495" y="616"/>
                      <a:pt x="4067"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1"/>
              <p:cNvSpPr/>
              <p:nvPr/>
            </p:nvSpPr>
            <p:spPr>
              <a:xfrm>
                <a:off x="2895827" y="2625478"/>
                <a:ext cx="12091" cy="27030"/>
              </a:xfrm>
              <a:custGeom>
                <a:rect b="b" l="l" r="r" t="t"/>
                <a:pathLst>
                  <a:path extrusionOk="0" fill="none" h="992" w="446">
                    <a:moveTo>
                      <a:pt x="1" y="991"/>
                    </a:moveTo>
                    <a:cubicBezTo>
                      <a:pt x="103" y="649"/>
                      <a:pt x="274" y="308"/>
                      <a:pt x="445" y="0"/>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1"/>
              <p:cNvSpPr/>
              <p:nvPr/>
            </p:nvSpPr>
            <p:spPr>
              <a:xfrm>
                <a:off x="2779095" y="2841494"/>
                <a:ext cx="32451" cy="32643"/>
              </a:xfrm>
              <a:custGeom>
                <a:rect b="b" l="l" r="r" t="t"/>
                <a:pathLst>
                  <a:path extrusionOk="0" fill="none" h="1198" w="1197">
                    <a:moveTo>
                      <a:pt x="1197" y="1197"/>
                    </a:moveTo>
                    <a:cubicBezTo>
                      <a:pt x="752" y="821"/>
                      <a:pt x="377" y="411"/>
                      <a:pt x="1" y="1"/>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1"/>
              <p:cNvSpPr/>
              <p:nvPr/>
            </p:nvSpPr>
            <p:spPr>
              <a:xfrm>
                <a:off x="2858768" y="2908549"/>
                <a:ext cx="189038" cy="45667"/>
              </a:xfrm>
              <a:custGeom>
                <a:rect b="b" l="l" r="r" t="t"/>
                <a:pathLst>
                  <a:path extrusionOk="0" fill="none" h="1676" w="6973">
                    <a:moveTo>
                      <a:pt x="6973" y="1402"/>
                    </a:moveTo>
                    <a:cubicBezTo>
                      <a:pt x="4546" y="1675"/>
                      <a:pt x="2120" y="1197"/>
                      <a:pt x="1" y="1"/>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1"/>
              <p:cNvSpPr/>
              <p:nvPr/>
            </p:nvSpPr>
            <p:spPr>
              <a:xfrm>
                <a:off x="2503938" y="1555510"/>
                <a:ext cx="5541555" cy="1180825"/>
              </a:xfrm>
              <a:custGeom>
                <a:rect b="b" l="l" r="r" t="t"/>
                <a:pathLst>
                  <a:path extrusionOk="0" h="43337" w="20441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C6FF00"/>
              </a:solidFill>
              <a:ln cap="flat" cmpd="sng" w="9525">
                <a:solidFill>
                  <a:schemeClr val="dk1"/>
                </a:solidFill>
                <a:prstDash val="solid"/>
                <a:miter lim="341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p:nvPr/>
            </p:nvSpPr>
            <p:spPr>
              <a:xfrm>
                <a:off x="3516597" y="1366687"/>
                <a:ext cx="294659" cy="280104"/>
              </a:xfrm>
              <a:custGeom>
                <a:rect b="b" l="l" r="r" t="t"/>
                <a:pathLst>
                  <a:path extrusionOk="0" h="10280" w="10869">
                    <a:moveTo>
                      <a:pt x="4255" y="1"/>
                    </a:moveTo>
                    <a:cubicBezTo>
                      <a:pt x="2690" y="1"/>
                      <a:pt x="962" y="1043"/>
                      <a:pt x="0" y="2214"/>
                    </a:cubicBezTo>
                    <a:lnTo>
                      <a:pt x="376" y="4162"/>
                    </a:lnTo>
                    <a:cubicBezTo>
                      <a:pt x="376" y="4162"/>
                      <a:pt x="547" y="7580"/>
                      <a:pt x="3623" y="9254"/>
                    </a:cubicBezTo>
                    <a:cubicBezTo>
                      <a:pt x="4935" y="9946"/>
                      <a:pt x="6399" y="10279"/>
                      <a:pt x="7658" y="10279"/>
                    </a:cubicBezTo>
                    <a:cubicBezTo>
                      <a:pt x="9384" y="10279"/>
                      <a:pt x="10726" y="9654"/>
                      <a:pt x="10766" y="8468"/>
                    </a:cubicBezTo>
                    <a:cubicBezTo>
                      <a:pt x="10868" y="6418"/>
                      <a:pt x="8442" y="4299"/>
                      <a:pt x="6801" y="1496"/>
                    </a:cubicBezTo>
                    <a:cubicBezTo>
                      <a:pt x="6177" y="421"/>
                      <a:pt x="5249" y="1"/>
                      <a:pt x="42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p:nvPr/>
            </p:nvSpPr>
            <p:spPr>
              <a:xfrm>
                <a:off x="3516597" y="1332001"/>
                <a:ext cx="294659" cy="331548"/>
              </a:xfrm>
              <a:custGeom>
                <a:rect b="b" l="l" r="r" t="t"/>
                <a:pathLst>
                  <a:path extrusionOk="0" fill="none" h="12168" w="10869">
                    <a:moveTo>
                      <a:pt x="376" y="5435"/>
                    </a:moveTo>
                    <a:cubicBezTo>
                      <a:pt x="376" y="5435"/>
                      <a:pt x="547" y="8853"/>
                      <a:pt x="3623" y="10527"/>
                    </a:cubicBezTo>
                    <a:cubicBezTo>
                      <a:pt x="6733" y="12168"/>
                      <a:pt x="10697" y="11792"/>
                      <a:pt x="10766" y="9741"/>
                    </a:cubicBezTo>
                    <a:cubicBezTo>
                      <a:pt x="10868" y="7691"/>
                      <a:pt x="8442" y="5572"/>
                      <a:pt x="6801" y="2769"/>
                    </a:cubicBezTo>
                    <a:cubicBezTo>
                      <a:pt x="5195" y="1"/>
                      <a:pt x="1572" y="1573"/>
                      <a:pt x="0" y="3487"/>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1"/>
              <p:cNvSpPr/>
              <p:nvPr/>
            </p:nvSpPr>
            <p:spPr>
              <a:xfrm>
                <a:off x="3663907" y="1511723"/>
                <a:ext cx="145472" cy="118690"/>
              </a:xfrm>
              <a:custGeom>
                <a:rect b="b" l="l" r="r" t="t"/>
                <a:pathLst>
                  <a:path extrusionOk="0" h="4356" w="5366">
                    <a:moveTo>
                      <a:pt x="4067" y="1"/>
                    </a:moveTo>
                    <a:cubicBezTo>
                      <a:pt x="2974" y="138"/>
                      <a:pt x="479" y="514"/>
                      <a:pt x="274" y="1607"/>
                    </a:cubicBezTo>
                    <a:cubicBezTo>
                      <a:pt x="0" y="2974"/>
                      <a:pt x="957" y="3726"/>
                      <a:pt x="1812" y="4170"/>
                    </a:cubicBezTo>
                    <a:cubicBezTo>
                      <a:pt x="2064" y="4292"/>
                      <a:pt x="2390" y="4356"/>
                      <a:pt x="2750" y="4356"/>
                    </a:cubicBezTo>
                    <a:cubicBezTo>
                      <a:pt x="3609" y="4356"/>
                      <a:pt x="4657" y="3988"/>
                      <a:pt x="5332" y="3145"/>
                    </a:cubicBezTo>
                    <a:cubicBezTo>
                      <a:pt x="5366" y="2120"/>
                      <a:pt x="4819" y="1095"/>
                      <a:pt x="4067" y="1"/>
                    </a:cubicBezTo>
                    <a:close/>
                  </a:path>
                </a:pathLst>
              </a:custGeom>
              <a:solidFill>
                <a:srgbClr val="FFFFFF"/>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1"/>
              <p:cNvSpPr/>
              <p:nvPr/>
            </p:nvSpPr>
            <p:spPr>
              <a:xfrm>
                <a:off x="3342394" y="1366687"/>
                <a:ext cx="293737" cy="280104"/>
              </a:xfrm>
              <a:custGeom>
                <a:rect b="b" l="l" r="r" t="t"/>
                <a:pathLst>
                  <a:path extrusionOk="0" h="10280" w="10835">
                    <a:moveTo>
                      <a:pt x="4232" y="1"/>
                    </a:moveTo>
                    <a:cubicBezTo>
                      <a:pt x="2662" y="1"/>
                      <a:pt x="942" y="1043"/>
                      <a:pt x="1" y="2214"/>
                    </a:cubicBezTo>
                    <a:lnTo>
                      <a:pt x="343" y="4162"/>
                    </a:lnTo>
                    <a:cubicBezTo>
                      <a:pt x="343" y="4162"/>
                      <a:pt x="514" y="7580"/>
                      <a:pt x="3589" y="9254"/>
                    </a:cubicBezTo>
                    <a:cubicBezTo>
                      <a:pt x="4901" y="9946"/>
                      <a:pt x="6366" y="10279"/>
                      <a:pt x="7625" y="10279"/>
                    </a:cubicBezTo>
                    <a:cubicBezTo>
                      <a:pt x="9351" y="10279"/>
                      <a:pt x="10693" y="9654"/>
                      <a:pt x="10732" y="8468"/>
                    </a:cubicBezTo>
                    <a:cubicBezTo>
                      <a:pt x="10835" y="6418"/>
                      <a:pt x="8408" y="4299"/>
                      <a:pt x="6802" y="1496"/>
                    </a:cubicBezTo>
                    <a:cubicBezTo>
                      <a:pt x="6165" y="421"/>
                      <a:pt x="5229" y="1"/>
                      <a:pt x="42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1"/>
              <p:cNvSpPr/>
              <p:nvPr/>
            </p:nvSpPr>
            <p:spPr>
              <a:xfrm>
                <a:off x="3342394" y="1332001"/>
                <a:ext cx="293737" cy="331548"/>
              </a:xfrm>
              <a:custGeom>
                <a:rect b="b" l="l" r="r" t="t"/>
                <a:pathLst>
                  <a:path extrusionOk="0" fill="none" h="12168" w="10835">
                    <a:moveTo>
                      <a:pt x="343" y="5435"/>
                    </a:moveTo>
                    <a:cubicBezTo>
                      <a:pt x="343" y="5435"/>
                      <a:pt x="514" y="8853"/>
                      <a:pt x="3589" y="10527"/>
                    </a:cubicBezTo>
                    <a:cubicBezTo>
                      <a:pt x="6700" y="12168"/>
                      <a:pt x="10664" y="11792"/>
                      <a:pt x="10732" y="9741"/>
                    </a:cubicBezTo>
                    <a:cubicBezTo>
                      <a:pt x="10835" y="7691"/>
                      <a:pt x="8408" y="5572"/>
                      <a:pt x="6802" y="2769"/>
                    </a:cubicBezTo>
                    <a:cubicBezTo>
                      <a:pt x="5162" y="1"/>
                      <a:pt x="1539" y="1573"/>
                      <a:pt x="1" y="3487"/>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1"/>
              <p:cNvSpPr/>
              <p:nvPr/>
            </p:nvSpPr>
            <p:spPr>
              <a:xfrm>
                <a:off x="3488783" y="1511723"/>
                <a:ext cx="146421" cy="118690"/>
              </a:xfrm>
              <a:custGeom>
                <a:rect b="b" l="l" r="r" t="t"/>
                <a:pathLst>
                  <a:path extrusionOk="0" h="4356" w="5401">
                    <a:moveTo>
                      <a:pt x="4068" y="1"/>
                    </a:moveTo>
                    <a:cubicBezTo>
                      <a:pt x="2974" y="138"/>
                      <a:pt x="479" y="514"/>
                      <a:pt x="274" y="1607"/>
                    </a:cubicBezTo>
                    <a:cubicBezTo>
                      <a:pt x="1" y="2974"/>
                      <a:pt x="958" y="3726"/>
                      <a:pt x="1812" y="4170"/>
                    </a:cubicBezTo>
                    <a:cubicBezTo>
                      <a:pt x="2064" y="4292"/>
                      <a:pt x="2391" y="4356"/>
                      <a:pt x="2752" y="4356"/>
                    </a:cubicBezTo>
                    <a:cubicBezTo>
                      <a:pt x="3613" y="4356"/>
                      <a:pt x="4668" y="3988"/>
                      <a:pt x="5367" y="3145"/>
                    </a:cubicBezTo>
                    <a:cubicBezTo>
                      <a:pt x="5401" y="2120"/>
                      <a:pt x="4854" y="1095"/>
                      <a:pt x="4068" y="1"/>
                    </a:cubicBezTo>
                    <a:close/>
                  </a:path>
                </a:pathLst>
              </a:custGeom>
              <a:solidFill>
                <a:srgbClr val="FFFFFF"/>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1"/>
              <p:cNvSpPr/>
              <p:nvPr/>
            </p:nvSpPr>
            <p:spPr>
              <a:xfrm>
                <a:off x="3179333" y="1366687"/>
                <a:ext cx="293737" cy="280104"/>
              </a:xfrm>
              <a:custGeom>
                <a:rect b="b" l="l" r="r" t="t"/>
                <a:pathLst>
                  <a:path extrusionOk="0" h="10280" w="10835">
                    <a:moveTo>
                      <a:pt x="4232" y="1"/>
                    </a:moveTo>
                    <a:cubicBezTo>
                      <a:pt x="2662" y="1"/>
                      <a:pt x="941" y="1043"/>
                      <a:pt x="1" y="2214"/>
                    </a:cubicBezTo>
                    <a:lnTo>
                      <a:pt x="343" y="4162"/>
                    </a:lnTo>
                    <a:cubicBezTo>
                      <a:pt x="343" y="4162"/>
                      <a:pt x="513" y="7580"/>
                      <a:pt x="3624" y="9254"/>
                    </a:cubicBezTo>
                    <a:cubicBezTo>
                      <a:pt x="4921" y="9946"/>
                      <a:pt x="6377" y="10279"/>
                      <a:pt x="7634" y="10279"/>
                    </a:cubicBezTo>
                    <a:cubicBezTo>
                      <a:pt x="9357" y="10279"/>
                      <a:pt x="10707" y="9654"/>
                      <a:pt x="10766" y="8468"/>
                    </a:cubicBezTo>
                    <a:cubicBezTo>
                      <a:pt x="10835" y="6418"/>
                      <a:pt x="8442" y="4299"/>
                      <a:pt x="6802" y="1496"/>
                    </a:cubicBezTo>
                    <a:cubicBezTo>
                      <a:pt x="6165" y="421"/>
                      <a:pt x="5229" y="1"/>
                      <a:pt x="42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1"/>
              <p:cNvSpPr/>
              <p:nvPr/>
            </p:nvSpPr>
            <p:spPr>
              <a:xfrm>
                <a:off x="3179333" y="1332001"/>
                <a:ext cx="293737" cy="331548"/>
              </a:xfrm>
              <a:custGeom>
                <a:rect b="b" l="l" r="r" t="t"/>
                <a:pathLst>
                  <a:path extrusionOk="0" fill="none" h="12168" w="10835">
                    <a:moveTo>
                      <a:pt x="343" y="5435"/>
                    </a:moveTo>
                    <a:cubicBezTo>
                      <a:pt x="343" y="5435"/>
                      <a:pt x="513" y="8853"/>
                      <a:pt x="3624" y="10527"/>
                    </a:cubicBezTo>
                    <a:cubicBezTo>
                      <a:pt x="6699" y="12168"/>
                      <a:pt x="10664" y="11792"/>
                      <a:pt x="10766" y="9741"/>
                    </a:cubicBezTo>
                    <a:cubicBezTo>
                      <a:pt x="10835" y="7691"/>
                      <a:pt x="8442" y="5572"/>
                      <a:pt x="6802" y="2769"/>
                    </a:cubicBezTo>
                    <a:cubicBezTo>
                      <a:pt x="5162" y="1"/>
                      <a:pt x="1539" y="1573"/>
                      <a:pt x="1" y="3487"/>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1"/>
              <p:cNvSpPr/>
              <p:nvPr/>
            </p:nvSpPr>
            <p:spPr>
              <a:xfrm>
                <a:off x="3326644" y="1511723"/>
                <a:ext cx="145499" cy="118690"/>
              </a:xfrm>
              <a:custGeom>
                <a:rect b="b" l="l" r="r" t="t"/>
                <a:pathLst>
                  <a:path extrusionOk="0" h="4356" w="5367">
                    <a:moveTo>
                      <a:pt x="4034" y="1"/>
                    </a:moveTo>
                    <a:cubicBezTo>
                      <a:pt x="2974" y="138"/>
                      <a:pt x="445" y="514"/>
                      <a:pt x="240" y="1607"/>
                    </a:cubicBezTo>
                    <a:cubicBezTo>
                      <a:pt x="1" y="2974"/>
                      <a:pt x="924" y="3726"/>
                      <a:pt x="1812" y="4170"/>
                    </a:cubicBezTo>
                    <a:cubicBezTo>
                      <a:pt x="2064" y="4292"/>
                      <a:pt x="2391" y="4356"/>
                      <a:pt x="2751" y="4356"/>
                    </a:cubicBezTo>
                    <a:cubicBezTo>
                      <a:pt x="3610" y="4356"/>
                      <a:pt x="4658" y="3988"/>
                      <a:pt x="5332" y="3145"/>
                    </a:cubicBezTo>
                    <a:cubicBezTo>
                      <a:pt x="5367" y="2120"/>
                      <a:pt x="4820" y="1095"/>
                      <a:pt x="4034" y="1"/>
                    </a:cubicBezTo>
                    <a:close/>
                  </a:path>
                </a:pathLst>
              </a:custGeom>
              <a:solidFill>
                <a:srgbClr val="FFFFFF"/>
              </a:solid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1"/>
              <p:cNvSpPr/>
              <p:nvPr/>
            </p:nvSpPr>
            <p:spPr>
              <a:xfrm>
                <a:off x="2532647" y="2501613"/>
                <a:ext cx="86210" cy="241222"/>
              </a:xfrm>
              <a:custGeom>
                <a:rect b="b" l="l" r="r" t="t"/>
                <a:pathLst>
                  <a:path extrusionOk="0" fill="none" h="8853" w="3180">
                    <a:moveTo>
                      <a:pt x="1" y="1"/>
                    </a:moveTo>
                    <a:cubicBezTo>
                      <a:pt x="1" y="1"/>
                      <a:pt x="240" y="5298"/>
                      <a:pt x="3179" y="8852"/>
                    </a:cubicBezTo>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1"/>
              <p:cNvSpPr/>
              <p:nvPr/>
            </p:nvSpPr>
            <p:spPr>
              <a:xfrm>
                <a:off x="2215796" y="3050098"/>
                <a:ext cx="87104" cy="106184"/>
              </a:xfrm>
              <a:custGeom>
                <a:rect b="b" l="l" r="r" t="t"/>
                <a:pathLst>
                  <a:path extrusionOk="0" h="3897" w="3213">
                    <a:moveTo>
                      <a:pt x="1607" y="1"/>
                    </a:moveTo>
                    <a:cubicBezTo>
                      <a:pt x="718" y="1"/>
                      <a:pt x="0" y="855"/>
                      <a:pt x="0" y="1949"/>
                    </a:cubicBezTo>
                    <a:cubicBezTo>
                      <a:pt x="0" y="3042"/>
                      <a:pt x="718" y="3897"/>
                      <a:pt x="1607" y="3897"/>
                    </a:cubicBezTo>
                    <a:cubicBezTo>
                      <a:pt x="2495" y="3897"/>
                      <a:pt x="3213" y="3008"/>
                      <a:pt x="3213" y="1949"/>
                    </a:cubicBezTo>
                    <a:cubicBezTo>
                      <a:pt x="3213" y="855"/>
                      <a:pt x="2495" y="1"/>
                      <a:pt x="1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
              <p:cNvSpPr/>
              <p:nvPr/>
            </p:nvSpPr>
            <p:spPr>
              <a:xfrm>
                <a:off x="2107387" y="3116227"/>
                <a:ext cx="87132" cy="106184"/>
              </a:xfrm>
              <a:custGeom>
                <a:rect b="b" l="l" r="r" t="t"/>
                <a:pathLst>
                  <a:path extrusionOk="0" fill="none" h="3897" w="3214">
                    <a:moveTo>
                      <a:pt x="3213" y="1948"/>
                    </a:moveTo>
                    <a:cubicBezTo>
                      <a:pt x="3213" y="3008"/>
                      <a:pt x="2495" y="3896"/>
                      <a:pt x="1607" y="3896"/>
                    </a:cubicBezTo>
                    <a:cubicBezTo>
                      <a:pt x="718" y="3896"/>
                      <a:pt x="1" y="3042"/>
                      <a:pt x="1" y="1948"/>
                    </a:cubicBezTo>
                    <a:cubicBezTo>
                      <a:pt x="1" y="854"/>
                      <a:pt x="718" y="0"/>
                      <a:pt x="1607" y="0"/>
                    </a:cubicBezTo>
                    <a:cubicBezTo>
                      <a:pt x="2495" y="0"/>
                      <a:pt x="3213" y="854"/>
                      <a:pt x="3213" y="1948"/>
                    </a:cubicBezTo>
                    <a:close/>
                  </a:path>
                </a:pathLst>
              </a:custGeom>
              <a:noFill/>
              <a:ln cap="rnd" cmpd="sng" w="111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31"/>
            <p:cNvSpPr/>
            <p:nvPr/>
          </p:nvSpPr>
          <p:spPr>
            <a:xfrm rot="5400000">
              <a:off x="7642200" y="1687645"/>
              <a:ext cx="787200" cy="7764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31"/>
          <p:cNvSpPr txBox="1"/>
          <p:nvPr>
            <p:ph type="title"/>
          </p:nvPr>
        </p:nvSpPr>
        <p:spPr>
          <a:xfrm>
            <a:off x="2497675" y="1654950"/>
            <a:ext cx="5150400" cy="841200"/>
          </a:xfrm>
          <a:prstGeom prst="rect">
            <a:avLst/>
          </a:prstGeom>
        </p:spPr>
        <p:txBody>
          <a:bodyPr anchorCtr="0" anchor="ctr" bIns="91425" lIns="137150" spcFirstLastPara="1" rIns="91425" wrap="square" tIns="91425">
            <a:noAutofit/>
          </a:bodyPr>
          <a:lstStyle/>
          <a:p>
            <a:pPr indent="0" lvl="0" marL="0" rtl="0" algn="ctr">
              <a:spcBef>
                <a:spcPts val="0"/>
              </a:spcBef>
              <a:spcAft>
                <a:spcPts val="0"/>
              </a:spcAft>
              <a:buNone/>
            </a:pPr>
            <a:r>
              <a:rPr lang="en"/>
              <a:t>DEFINICION </a:t>
            </a:r>
            <a:endParaRPr/>
          </a:p>
        </p:txBody>
      </p:sp>
      <p:sp>
        <p:nvSpPr>
          <p:cNvPr id="516" name="Google Shape;516;p31"/>
          <p:cNvSpPr/>
          <p:nvPr/>
        </p:nvSpPr>
        <p:spPr>
          <a:xfrm>
            <a:off x="7927846" y="1863468"/>
            <a:ext cx="216055" cy="424755"/>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2"/>
          <p:cNvSpPr txBox="1"/>
          <p:nvPr>
            <p:ph idx="1" type="subTitle"/>
          </p:nvPr>
        </p:nvSpPr>
        <p:spPr>
          <a:xfrm>
            <a:off x="1808700" y="1629450"/>
            <a:ext cx="5526600" cy="18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Método</a:t>
            </a:r>
            <a:r>
              <a:rPr lang="en"/>
              <a:t> de </a:t>
            </a:r>
            <a:r>
              <a:rPr lang="en"/>
              <a:t>valorización</a:t>
            </a:r>
            <a:r>
              <a:rPr lang="en"/>
              <a:t> de empresas basados en conceptos </a:t>
            </a:r>
            <a:r>
              <a:rPr lang="en"/>
              <a:t>dinámicos, es decir basados en la cuenta de resultados de una empresa, por ejemplo el estado de resultados.</a:t>
            </a:r>
            <a:r>
              <a:rPr lang="en"/>
              <a:t>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33"/>
          <p:cNvGrpSpPr/>
          <p:nvPr/>
        </p:nvGrpSpPr>
        <p:grpSpPr>
          <a:xfrm>
            <a:off x="5067115" y="1341895"/>
            <a:ext cx="3755195" cy="3321783"/>
            <a:chOff x="4338096" y="910853"/>
            <a:chExt cx="3755195" cy="3321783"/>
          </a:xfrm>
        </p:grpSpPr>
        <p:sp>
          <p:nvSpPr>
            <p:cNvPr id="527" name="Google Shape;527;p33"/>
            <p:cNvSpPr/>
            <p:nvPr/>
          </p:nvSpPr>
          <p:spPr>
            <a:xfrm flipH="1">
              <a:off x="4338096" y="910853"/>
              <a:ext cx="3755195" cy="2757135"/>
            </a:xfrm>
            <a:custGeom>
              <a:rect b="b" l="l" r="r" t="t"/>
              <a:pathLst>
                <a:path extrusionOk="0" h="138133" w="188136">
                  <a:moveTo>
                    <a:pt x="113208" y="1"/>
                  </a:moveTo>
                  <a:cubicBezTo>
                    <a:pt x="112472" y="1"/>
                    <a:pt x="111729" y="12"/>
                    <a:pt x="110980" y="36"/>
                  </a:cubicBezTo>
                  <a:cubicBezTo>
                    <a:pt x="78857" y="1036"/>
                    <a:pt x="51438" y="21351"/>
                    <a:pt x="28755" y="37262"/>
                  </a:cubicBezTo>
                  <a:cubicBezTo>
                    <a:pt x="6072" y="53174"/>
                    <a:pt x="1" y="77858"/>
                    <a:pt x="13210" y="97172"/>
                  </a:cubicBezTo>
                  <a:cubicBezTo>
                    <a:pt x="26386" y="116452"/>
                    <a:pt x="47401" y="108313"/>
                    <a:pt x="74120" y="120855"/>
                  </a:cubicBezTo>
                  <a:cubicBezTo>
                    <a:pt x="96662" y="131422"/>
                    <a:pt x="103804" y="138132"/>
                    <a:pt x="123432" y="138132"/>
                  </a:cubicBezTo>
                  <a:cubicBezTo>
                    <a:pt x="127041" y="138132"/>
                    <a:pt x="131072" y="137905"/>
                    <a:pt x="135698" y="137434"/>
                  </a:cubicBezTo>
                  <a:cubicBezTo>
                    <a:pt x="165486" y="134398"/>
                    <a:pt x="188135" y="103243"/>
                    <a:pt x="184766" y="70086"/>
                  </a:cubicBezTo>
                  <a:cubicBezTo>
                    <a:pt x="181364" y="36929"/>
                    <a:pt x="163451" y="20017"/>
                    <a:pt x="163451" y="20017"/>
                  </a:cubicBezTo>
                  <a:cubicBezTo>
                    <a:pt x="163451" y="20017"/>
                    <a:pt x="144072" y="1"/>
                    <a:pt x="113208"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4944423" y="1464184"/>
              <a:ext cx="2443543" cy="1681850"/>
            </a:xfrm>
            <a:custGeom>
              <a:rect b="b" l="l" r="r" t="t"/>
              <a:pathLst>
                <a:path extrusionOk="0" h="84261" w="122422">
                  <a:moveTo>
                    <a:pt x="6705" y="0"/>
                  </a:moveTo>
                  <a:cubicBezTo>
                    <a:pt x="2969" y="0"/>
                    <a:pt x="1" y="3002"/>
                    <a:pt x="1" y="6738"/>
                  </a:cubicBezTo>
                  <a:lnTo>
                    <a:pt x="1" y="77556"/>
                  </a:lnTo>
                  <a:cubicBezTo>
                    <a:pt x="1" y="81258"/>
                    <a:pt x="2969" y="84260"/>
                    <a:pt x="6705" y="84260"/>
                  </a:cubicBezTo>
                  <a:lnTo>
                    <a:pt x="115683" y="84260"/>
                  </a:lnTo>
                  <a:cubicBezTo>
                    <a:pt x="119419" y="84260"/>
                    <a:pt x="122421" y="81258"/>
                    <a:pt x="122421" y="77556"/>
                  </a:cubicBezTo>
                  <a:lnTo>
                    <a:pt x="122421" y="6738"/>
                  </a:lnTo>
                  <a:cubicBezTo>
                    <a:pt x="122421" y="3002"/>
                    <a:pt x="119419" y="0"/>
                    <a:pt x="1156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4944423" y="1464843"/>
              <a:ext cx="255688" cy="1681191"/>
            </a:xfrm>
            <a:custGeom>
              <a:rect b="b" l="l" r="r" t="t"/>
              <a:pathLst>
                <a:path extrusionOk="0" h="84228" w="12810">
                  <a:moveTo>
                    <a:pt x="6705" y="0"/>
                  </a:moveTo>
                  <a:cubicBezTo>
                    <a:pt x="3003" y="0"/>
                    <a:pt x="1" y="3003"/>
                    <a:pt x="1" y="6705"/>
                  </a:cubicBezTo>
                  <a:lnTo>
                    <a:pt x="1" y="77523"/>
                  </a:lnTo>
                  <a:cubicBezTo>
                    <a:pt x="1" y="81225"/>
                    <a:pt x="3003" y="84227"/>
                    <a:pt x="6705" y="84227"/>
                  </a:cubicBezTo>
                  <a:lnTo>
                    <a:pt x="12810" y="84227"/>
                  </a:lnTo>
                  <a:lnTo>
                    <a:pt x="12810"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4944423" y="1464843"/>
              <a:ext cx="255688" cy="1681191"/>
            </a:xfrm>
            <a:custGeom>
              <a:rect b="b" l="l" r="r" t="t"/>
              <a:pathLst>
                <a:path extrusionOk="0" h="84228" w="12810">
                  <a:moveTo>
                    <a:pt x="6705" y="0"/>
                  </a:moveTo>
                  <a:cubicBezTo>
                    <a:pt x="3003" y="0"/>
                    <a:pt x="1" y="3003"/>
                    <a:pt x="1" y="6705"/>
                  </a:cubicBezTo>
                  <a:lnTo>
                    <a:pt x="1" y="77523"/>
                  </a:lnTo>
                  <a:cubicBezTo>
                    <a:pt x="1" y="81225"/>
                    <a:pt x="3003" y="84227"/>
                    <a:pt x="6705" y="84227"/>
                  </a:cubicBezTo>
                  <a:lnTo>
                    <a:pt x="12810" y="84227"/>
                  </a:lnTo>
                  <a:lnTo>
                    <a:pt x="12810" y="0"/>
                  </a:lnTo>
                  <a:close/>
                </a:path>
              </a:pathLst>
            </a:custGeom>
            <a:solidFill>
              <a:srgbClr val="ADD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4944423" y="1464184"/>
              <a:ext cx="2443543" cy="1681850"/>
            </a:xfrm>
            <a:custGeom>
              <a:rect b="b" l="l" r="r" t="t"/>
              <a:pathLst>
                <a:path extrusionOk="0" fill="none" h="84261" w="122422">
                  <a:moveTo>
                    <a:pt x="6705" y="0"/>
                  </a:moveTo>
                  <a:lnTo>
                    <a:pt x="115683" y="0"/>
                  </a:lnTo>
                  <a:cubicBezTo>
                    <a:pt x="119419" y="0"/>
                    <a:pt x="122421" y="3002"/>
                    <a:pt x="122421" y="6738"/>
                  </a:cubicBezTo>
                  <a:lnTo>
                    <a:pt x="122421" y="77556"/>
                  </a:lnTo>
                  <a:cubicBezTo>
                    <a:pt x="122421" y="81258"/>
                    <a:pt x="119419" y="84260"/>
                    <a:pt x="115683" y="84260"/>
                  </a:cubicBezTo>
                  <a:lnTo>
                    <a:pt x="6705" y="84260"/>
                  </a:lnTo>
                  <a:cubicBezTo>
                    <a:pt x="2969" y="84260"/>
                    <a:pt x="1" y="81258"/>
                    <a:pt x="1" y="77556"/>
                  </a:cubicBezTo>
                  <a:lnTo>
                    <a:pt x="1" y="6738"/>
                  </a:lnTo>
                  <a:cubicBezTo>
                    <a:pt x="1" y="3002"/>
                    <a:pt x="2969" y="0"/>
                    <a:pt x="6705" y="0"/>
                  </a:cubicBezTo>
                  <a:close/>
                </a:path>
              </a:pathLst>
            </a:custGeom>
            <a:no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5799330" y="2514160"/>
              <a:ext cx="20" cy="8004"/>
            </a:xfrm>
            <a:custGeom>
              <a:rect b="b" l="l" r="r" t="t"/>
              <a:pathLst>
                <a:path extrusionOk="0" fill="none" h="401" w="1">
                  <a:moveTo>
                    <a:pt x="0" y="401"/>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6620923" y="2514160"/>
              <a:ext cx="20" cy="8004"/>
            </a:xfrm>
            <a:custGeom>
              <a:rect b="b" l="l" r="r" t="t"/>
              <a:pathLst>
                <a:path extrusionOk="0" fill="none" h="401" w="1">
                  <a:moveTo>
                    <a:pt x="1" y="401"/>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3"/>
            <p:cNvSpPr/>
            <p:nvPr/>
          </p:nvSpPr>
          <p:spPr>
            <a:xfrm>
              <a:off x="5839948" y="2221866"/>
              <a:ext cx="20" cy="300298"/>
            </a:xfrm>
            <a:custGeom>
              <a:rect b="b" l="l" r="r" t="t"/>
              <a:pathLst>
                <a:path extrusionOk="0" fill="none" h="15045" w="1">
                  <a:moveTo>
                    <a:pt x="0" y="15045"/>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p:nvPr/>
          </p:nvSpPr>
          <p:spPr>
            <a:xfrm>
              <a:off x="5839948" y="2484859"/>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5839948" y="2446915"/>
              <a:ext cx="20659" cy="20"/>
            </a:xfrm>
            <a:custGeom>
              <a:rect b="b" l="l" r="r" t="t"/>
              <a:pathLst>
                <a:path extrusionOk="0" fill="none" h="1" w="1035">
                  <a:moveTo>
                    <a:pt x="0" y="0"/>
                  </a:moveTo>
                  <a:lnTo>
                    <a:pt x="1034"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5839948" y="2409629"/>
              <a:ext cx="20659" cy="20"/>
            </a:xfrm>
            <a:custGeom>
              <a:rect b="b" l="l" r="r" t="t"/>
              <a:pathLst>
                <a:path extrusionOk="0" fill="none" h="1" w="1035">
                  <a:moveTo>
                    <a:pt x="0" y="0"/>
                  </a:moveTo>
                  <a:lnTo>
                    <a:pt x="1034"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p:nvPr/>
          </p:nvSpPr>
          <p:spPr>
            <a:xfrm>
              <a:off x="5839948" y="2371665"/>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p:nvPr/>
          </p:nvSpPr>
          <p:spPr>
            <a:xfrm>
              <a:off x="5839948" y="2334380"/>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5839948" y="2297095"/>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5839948" y="2259151"/>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p:nvPr/>
          </p:nvSpPr>
          <p:spPr>
            <a:xfrm>
              <a:off x="5839948" y="2221866"/>
              <a:ext cx="20659" cy="20"/>
            </a:xfrm>
            <a:custGeom>
              <a:rect b="b" l="l" r="r" t="t"/>
              <a:pathLst>
                <a:path extrusionOk="0" fill="none" h="1" w="1035">
                  <a:moveTo>
                    <a:pt x="0" y="1"/>
                  </a:moveTo>
                  <a:lnTo>
                    <a:pt x="1034"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3"/>
            <p:cNvSpPr/>
            <p:nvPr/>
          </p:nvSpPr>
          <p:spPr>
            <a:xfrm>
              <a:off x="6490425" y="2297095"/>
              <a:ext cx="45968" cy="225069"/>
            </a:xfrm>
            <a:custGeom>
              <a:rect b="b" l="l" r="r" t="t"/>
              <a:pathLst>
                <a:path extrusionOk="0" h="11276" w="2303">
                  <a:moveTo>
                    <a:pt x="1" y="1"/>
                  </a:moveTo>
                  <a:lnTo>
                    <a:pt x="1" y="11276"/>
                  </a:lnTo>
                  <a:lnTo>
                    <a:pt x="2303" y="11276"/>
                  </a:lnTo>
                  <a:lnTo>
                    <a:pt x="230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3"/>
            <p:cNvSpPr/>
            <p:nvPr/>
          </p:nvSpPr>
          <p:spPr>
            <a:xfrm>
              <a:off x="6440505" y="2465557"/>
              <a:ext cx="45289" cy="56607"/>
            </a:xfrm>
            <a:custGeom>
              <a:rect b="b" l="l" r="r" t="t"/>
              <a:pathLst>
                <a:path extrusionOk="0" h="2836" w="2269">
                  <a:moveTo>
                    <a:pt x="0" y="0"/>
                  </a:moveTo>
                  <a:lnTo>
                    <a:pt x="0" y="2836"/>
                  </a:lnTo>
                  <a:lnTo>
                    <a:pt x="2268" y="2836"/>
                  </a:lnTo>
                  <a:lnTo>
                    <a:pt x="2268"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3"/>
            <p:cNvSpPr/>
            <p:nvPr/>
          </p:nvSpPr>
          <p:spPr>
            <a:xfrm>
              <a:off x="6389906" y="2454240"/>
              <a:ext cx="45289" cy="67924"/>
            </a:xfrm>
            <a:custGeom>
              <a:rect b="b" l="l" r="r" t="t"/>
              <a:pathLst>
                <a:path extrusionOk="0" h="3403" w="2269">
                  <a:moveTo>
                    <a:pt x="0" y="0"/>
                  </a:moveTo>
                  <a:lnTo>
                    <a:pt x="0" y="3403"/>
                  </a:lnTo>
                  <a:lnTo>
                    <a:pt x="2268" y="3403"/>
                  </a:lnTo>
                  <a:lnTo>
                    <a:pt x="226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p:nvPr/>
          </p:nvSpPr>
          <p:spPr>
            <a:xfrm>
              <a:off x="6339288" y="2334380"/>
              <a:ext cx="45309" cy="187784"/>
            </a:xfrm>
            <a:custGeom>
              <a:rect b="b" l="l" r="r" t="t"/>
              <a:pathLst>
                <a:path extrusionOk="0" h="9408" w="2270">
                  <a:moveTo>
                    <a:pt x="1" y="1"/>
                  </a:moveTo>
                  <a:lnTo>
                    <a:pt x="1" y="9408"/>
                  </a:lnTo>
                  <a:lnTo>
                    <a:pt x="2269" y="9408"/>
                  </a:lnTo>
                  <a:lnTo>
                    <a:pt x="2269"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3"/>
            <p:cNvSpPr/>
            <p:nvPr/>
          </p:nvSpPr>
          <p:spPr>
            <a:xfrm>
              <a:off x="6288689" y="2409629"/>
              <a:ext cx="45309" cy="112534"/>
            </a:xfrm>
            <a:custGeom>
              <a:rect b="b" l="l" r="r" t="t"/>
              <a:pathLst>
                <a:path extrusionOk="0" h="5638" w="2270">
                  <a:moveTo>
                    <a:pt x="1" y="0"/>
                  </a:moveTo>
                  <a:lnTo>
                    <a:pt x="1" y="5638"/>
                  </a:lnTo>
                  <a:lnTo>
                    <a:pt x="2269" y="5638"/>
                  </a:lnTo>
                  <a:lnTo>
                    <a:pt x="226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p:nvPr/>
          </p:nvSpPr>
          <p:spPr>
            <a:xfrm>
              <a:off x="6238091" y="2428272"/>
              <a:ext cx="45289" cy="93892"/>
            </a:xfrm>
            <a:custGeom>
              <a:rect b="b" l="l" r="r" t="t"/>
              <a:pathLst>
                <a:path extrusionOk="0" h="4704" w="2269">
                  <a:moveTo>
                    <a:pt x="1" y="0"/>
                  </a:moveTo>
                  <a:lnTo>
                    <a:pt x="1" y="4704"/>
                  </a:lnTo>
                  <a:lnTo>
                    <a:pt x="2269" y="4704"/>
                  </a:lnTo>
                  <a:lnTo>
                    <a:pt x="2269"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
            <p:cNvSpPr/>
            <p:nvPr/>
          </p:nvSpPr>
          <p:spPr>
            <a:xfrm>
              <a:off x="6187492" y="2446915"/>
              <a:ext cx="45289" cy="75249"/>
            </a:xfrm>
            <a:custGeom>
              <a:rect b="b" l="l" r="r" t="t"/>
              <a:pathLst>
                <a:path extrusionOk="0" h="3770" w="2269">
                  <a:moveTo>
                    <a:pt x="0" y="0"/>
                  </a:moveTo>
                  <a:lnTo>
                    <a:pt x="0" y="3770"/>
                  </a:lnTo>
                  <a:lnTo>
                    <a:pt x="2269" y="3770"/>
                  </a:lnTo>
                  <a:lnTo>
                    <a:pt x="226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3"/>
            <p:cNvSpPr/>
            <p:nvPr/>
          </p:nvSpPr>
          <p:spPr>
            <a:xfrm>
              <a:off x="6136893" y="2259151"/>
              <a:ext cx="45289" cy="263013"/>
            </a:xfrm>
            <a:custGeom>
              <a:rect b="b" l="l" r="r" t="t"/>
              <a:pathLst>
                <a:path extrusionOk="0" h="13177" w="2269">
                  <a:moveTo>
                    <a:pt x="0" y="1"/>
                  </a:moveTo>
                  <a:lnTo>
                    <a:pt x="0" y="13177"/>
                  </a:lnTo>
                  <a:lnTo>
                    <a:pt x="2269" y="13177"/>
                  </a:lnTo>
                  <a:lnTo>
                    <a:pt x="2269"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3"/>
            <p:cNvSpPr/>
            <p:nvPr/>
          </p:nvSpPr>
          <p:spPr>
            <a:xfrm>
              <a:off x="6086295" y="2484859"/>
              <a:ext cx="45948" cy="37305"/>
            </a:xfrm>
            <a:custGeom>
              <a:rect b="b" l="l" r="r" t="t"/>
              <a:pathLst>
                <a:path extrusionOk="0" h="1869" w="2302">
                  <a:moveTo>
                    <a:pt x="0" y="1"/>
                  </a:moveTo>
                  <a:lnTo>
                    <a:pt x="0" y="1869"/>
                  </a:lnTo>
                  <a:lnTo>
                    <a:pt x="2302" y="1869"/>
                  </a:lnTo>
                  <a:lnTo>
                    <a:pt x="230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p:nvPr/>
          </p:nvSpPr>
          <p:spPr>
            <a:xfrm>
              <a:off x="6035696" y="2409629"/>
              <a:ext cx="45289" cy="112534"/>
            </a:xfrm>
            <a:custGeom>
              <a:rect b="b" l="l" r="r" t="t"/>
              <a:pathLst>
                <a:path extrusionOk="0" h="5638" w="2269">
                  <a:moveTo>
                    <a:pt x="0" y="0"/>
                  </a:moveTo>
                  <a:lnTo>
                    <a:pt x="0" y="5638"/>
                  </a:lnTo>
                  <a:lnTo>
                    <a:pt x="2268" y="5638"/>
                  </a:lnTo>
                  <a:lnTo>
                    <a:pt x="2268"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3"/>
            <p:cNvSpPr/>
            <p:nvPr/>
          </p:nvSpPr>
          <p:spPr>
            <a:xfrm>
              <a:off x="5985078" y="2335717"/>
              <a:ext cx="45968" cy="187125"/>
            </a:xfrm>
            <a:custGeom>
              <a:rect b="b" l="l" r="r" t="t"/>
              <a:pathLst>
                <a:path extrusionOk="0" h="9375" w="2303">
                  <a:moveTo>
                    <a:pt x="1" y="1"/>
                  </a:moveTo>
                  <a:lnTo>
                    <a:pt x="1" y="9374"/>
                  </a:lnTo>
                  <a:lnTo>
                    <a:pt x="2303" y="9374"/>
                  </a:lnTo>
                  <a:lnTo>
                    <a:pt x="230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3"/>
            <p:cNvSpPr/>
            <p:nvPr/>
          </p:nvSpPr>
          <p:spPr>
            <a:xfrm>
              <a:off x="5934479" y="2371665"/>
              <a:ext cx="45968" cy="150498"/>
            </a:xfrm>
            <a:custGeom>
              <a:rect b="b" l="l" r="r" t="t"/>
              <a:pathLst>
                <a:path extrusionOk="0" h="7540" w="2303">
                  <a:moveTo>
                    <a:pt x="1" y="1"/>
                  </a:moveTo>
                  <a:lnTo>
                    <a:pt x="1" y="7540"/>
                  </a:lnTo>
                  <a:lnTo>
                    <a:pt x="2302" y="7540"/>
                  </a:lnTo>
                  <a:lnTo>
                    <a:pt x="2302"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3"/>
            <p:cNvSpPr/>
            <p:nvPr/>
          </p:nvSpPr>
          <p:spPr>
            <a:xfrm>
              <a:off x="5883880" y="2446915"/>
              <a:ext cx="45968" cy="75249"/>
            </a:xfrm>
            <a:custGeom>
              <a:rect b="b" l="l" r="r" t="t"/>
              <a:pathLst>
                <a:path extrusionOk="0" h="3770" w="2303">
                  <a:moveTo>
                    <a:pt x="1" y="0"/>
                  </a:moveTo>
                  <a:lnTo>
                    <a:pt x="1" y="3770"/>
                  </a:lnTo>
                  <a:lnTo>
                    <a:pt x="2302" y="3770"/>
                  </a:lnTo>
                  <a:lnTo>
                    <a:pt x="23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p:nvPr/>
          </p:nvSpPr>
          <p:spPr>
            <a:xfrm>
              <a:off x="5799330" y="2522144"/>
              <a:ext cx="821613" cy="20"/>
            </a:xfrm>
            <a:custGeom>
              <a:rect b="b" l="l" r="r" t="t"/>
              <a:pathLst>
                <a:path extrusionOk="0" fill="none" h="1" w="41163">
                  <a:moveTo>
                    <a:pt x="0" y="1"/>
                  </a:moveTo>
                  <a:lnTo>
                    <a:pt x="41163"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3"/>
            <p:cNvSpPr/>
            <p:nvPr/>
          </p:nvSpPr>
          <p:spPr>
            <a:xfrm>
              <a:off x="5726077" y="1618634"/>
              <a:ext cx="20679" cy="20000"/>
            </a:xfrm>
            <a:custGeom>
              <a:rect b="b" l="l" r="r" t="t"/>
              <a:pathLst>
                <a:path extrusionOk="0" h="1002" w="1036">
                  <a:moveTo>
                    <a:pt x="535" y="1"/>
                  </a:moveTo>
                  <a:cubicBezTo>
                    <a:pt x="234" y="1"/>
                    <a:pt x="1" y="201"/>
                    <a:pt x="1" y="501"/>
                  </a:cubicBezTo>
                  <a:cubicBezTo>
                    <a:pt x="1" y="768"/>
                    <a:pt x="234" y="1002"/>
                    <a:pt x="535" y="1002"/>
                  </a:cubicBezTo>
                  <a:cubicBezTo>
                    <a:pt x="802" y="1002"/>
                    <a:pt x="1035" y="768"/>
                    <a:pt x="1035" y="501"/>
                  </a:cubicBezTo>
                  <a:cubicBezTo>
                    <a:pt x="1035" y="201"/>
                    <a:pt x="802" y="1"/>
                    <a:pt x="53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5366557" y="2052744"/>
              <a:ext cx="1081293" cy="20"/>
            </a:xfrm>
            <a:custGeom>
              <a:rect b="b" l="l" r="r" t="t"/>
              <a:pathLst>
                <a:path extrusionOk="0" fill="none" h="1" w="54173">
                  <a:moveTo>
                    <a:pt x="0" y="1"/>
                  </a:moveTo>
                  <a:lnTo>
                    <a:pt x="54172"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
            <p:cNvSpPr/>
            <p:nvPr/>
          </p:nvSpPr>
          <p:spPr>
            <a:xfrm>
              <a:off x="5366557"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p:nvPr/>
          </p:nvSpPr>
          <p:spPr>
            <a:xfrm>
              <a:off x="5423144"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3"/>
            <p:cNvSpPr/>
            <p:nvPr/>
          </p:nvSpPr>
          <p:spPr>
            <a:xfrm>
              <a:off x="5480409"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a:off x="5536996"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5594261"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p:nvPr/>
          </p:nvSpPr>
          <p:spPr>
            <a:xfrm>
              <a:off x="5650847"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3"/>
            <p:cNvSpPr/>
            <p:nvPr/>
          </p:nvSpPr>
          <p:spPr>
            <a:xfrm>
              <a:off x="5708113"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5764699"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5821964"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5878551"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3"/>
            <p:cNvSpPr/>
            <p:nvPr/>
          </p:nvSpPr>
          <p:spPr>
            <a:xfrm>
              <a:off x="5935816"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p:nvPr/>
          </p:nvSpPr>
          <p:spPr>
            <a:xfrm>
              <a:off x="5992403"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p:nvPr/>
          </p:nvSpPr>
          <p:spPr>
            <a:xfrm>
              <a:off x="6049668"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p:nvPr/>
          </p:nvSpPr>
          <p:spPr>
            <a:xfrm>
              <a:off x="6106255"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6163520"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6220107"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p:nvPr/>
          </p:nvSpPr>
          <p:spPr>
            <a:xfrm>
              <a:off x="6277372"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6333978"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p:nvPr/>
          </p:nvSpPr>
          <p:spPr>
            <a:xfrm>
              <a:off x="6391224" y="2042106"/>
              <a:ext cx="20" cy="10659"/>
            </a:xfrm>
            <a:custGeom>
              <a:rect b="b" l="l" r="r" t="t"/>
              <a:pathLst>
                <a:path extrusionOk="0" fill="none" h="534" w="1">
                  <a:moveTo>
                    <a:pt x="1" y="534"/>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6447830" y="2042106"/>
              <a:ext cx="20" cy="10659"/>
            </a:xfrm>
            <a:custGeom>
              <a:rect b="b" l="l" r="r" t="t"/>
              <a:pathLst>
                <a:path extrusionOk="0" fill="none" h="534" w="1">
                  <a:moveTo>
                    <a:pt x="0" y="5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5366557" y="1627956"/>
              <a:ext cx="20" cy="424809"/>
            </a:xfrm>
            <a:custGeom>
              <a:rect b="b" l="l" r="r" t="t"/>
              <a:pathLst>
                <a:path extrusionOk="0" fill="none" h="21283" w="1">
                  <a:moveTo>
                    <a:pt x="0" y="21283"/>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5366557" y="1967535"/>
              <a:ext cx="27305" cy="20"/>
            </a:xfrm>
            <a:custGeom>
              <a:rect b="b" l="l" r="r" t="t"/>
              <a:pathLst>
                <a:path extrusionOk="0" fill="none" h="1" w="1368">
                  <a:moveTo>
                    <a:pt x="0" y="0"/>
                  </a:moveTo>
                  <a:lnTo>
                    <a:pt x="1368"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5366557" y="1882965"/>
              <a:ext cx="27305" cy="20"/>
            </a:xfrm>
            <a:custGeom>
              <a:rect b="b" l="l" r="r" t="t"/>
              <a:pathLst>
                <a:path extrusionOk="0" fill="none" h="1" w="1368">
                  <a:moveTo>
                    <a:pt x="0" y="1"/>
                  </a:moveTo>
                  <a:lnTo>
                    <a:pt x="1368"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5366557" y="1797755"/>
              <a:ext cx="27305" cy="20"/>
            </a:xfrm>
            <a:custGeom>
              <a:rect b="b" l="l" r="r" t="t"/>
              <a:pathLst>
                <a:path extrusionOk="0" fill="none" h="1" w="1368">
                  <a:moveTo>
                    <a:pt x="0" y="0"/>
                  </a:moveTo>
                  <a:lnTo>
                    <a:pt x="1368"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5366557" y="1713185"/>
              <a:ext cx="27305" cy="20"/>
            </a:xfrm>
            <a:custGeom>
              <a:rect b="b" l="l" r="r" t="t"/>
              <a:pathLst>
                <a:path extrusionOk="0" fill="none" h="1" w="1368">
                  <a:moveTo>
                    <a:pt x="0" y="1"/>
                  </a:moveTo>
                  <a:lnTo>
                    <a:pt x="1368"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5366557" y="1627956"/>
              <a:ext cx="27305" cy="20"/>
            </a:xfrm>
            <a:custGeom>
              <a:rect b="b" l="l" r="r" t="t"/>
              <a:pathLst>
                <a:path extrusionOk="0" fill="none" h="1" w="1368">
                  <a:moveTo>
                    <a:pt x="0" y="1"/>
                  </a:moveTo>
                  <a:lnTo>
                    <a:pt x="1368"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5395180" y="1713185"/>
              <a:ext cx="56607" cy="254370"/>
            </a:xfrm>
            <a:custGeom>
              <a:rect b="b" l="l" r="r" t="t"/>
              <a:pathLst>
                <a:path extrusionOk="0" fill="none" h="12744" w="2836">
                  <a:moveTo>
                    <a:pt x="2836" y="1"/>
                  </a:moveTo>
                  <a:lnTo>
                    <a:pt x="0" y="1274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5451766" y="1713185"/>
              <a:ext cx="57285" cy="144510"/>
            </a:xfrm>
            <a:custGeom>
              <a:rect b="b" l="l" r="r" t="t"/>
              <a:pathLst>
                <a:path extrusionOk="0" fill="none" h="7240" w="2870">
                  <a:moveTo>
                    <a:pt x="2870" y="7239"/>
                  </a:moveTo>
                  <a:lnTo>
                    <a:pt x="1"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5509032" y="1797755"/>
              <a:ext cx="56607" cy="59940"/>
            </a:xfrm>
            <a:custGeom>
              <a:rect b="b" l="l" r="r" t="t"/>
              <a:pathLst>
                <a:path extrusionOk="0" fill="none" h="3003" w="2836">
                  <a:moveTo>
                    <a:pt x="2836" y="0"/>
                  </a:moveTo>
                  <a:lnTo>
                    <a:pt x="1" y="3002"/>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5565618" y="1797755"/>
              <a:ext cx="57285" cy="153153"/>
            </a:xfrm>
            <a:custGeom>
              <a:rect b="b" l="l" r="r" t="t"/>
              <a:pathLst>
                <a:path extrusionOk="0" fill="none" h="7673" w="2870">
                  <a:moveTo>
                    <a:pt x="2870" y="7672"/>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5622883" y="1713185"/>
              <a:ext cx="56607" cy="237724"/>
            </a:xfrm>
            <a:custGeom>
              <a:rect b="b" l="l" r="r" t="t"/>
              <a:pathLst>
                <a:path extrusionOk="0" fill="none" h="11910" w="2836">
                  <a:moveTo>
                    <a:pt x="2836" y="1"/>
                  </a:moveTo>
                  <a:lnTo>
                    <a:pt x="1" y="11909"/>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5679470" y="1627956"/>
              <a:ext cx="56627" cy="85249"/>
            </a:xfrm>
            <a:custGeom>
              <a:rect b="b" l="l" r="r" t="t"/>
              <a:pathLst>
                <a:path extrusionOk="0" fill="none" h="4271" w="2837">
                  <a:moveTo>
                    <a:pt x="2836" y="1"/>
                  </a:moveTo>
                  <a:lnTo>
                    <a:pt x="1" y="427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5736077" y="1627956"/>
              <a:ext cx="57285" cy="382214"/>
            </a:xfrm>
            <a:custGeom>
              <a:rect b="b" l="l" r="r" t="t"/>
              <a:pathLst>
                <a:path extrusionOk="0" fill="none" h="19149" w="2870">
                  <a:moveTo>
                    <a:pt x="2869" y="19148"/>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3"/>
            <p:cNvSpPr/>
            <p:nvPr/>
          </p:nvSpPr>
          <p:spPr>
            <a:xfrm>
              <a:off x="5793342" y="1984841"/>
              <a:ext cx="57265" cy="25329"/>
            </a:xfrm>
            <a:custGeom>
              <a:rect b="b" l="l" r="r" t="t"/>
              <a:pathLst>
                <a:path extrusionOk="0" fill="none" h="1269" w="2869">
                  <a:moveTo>
                    <a:pt x="2869" y="0"/>
                  </a:moveTo>
                  <a:lnTo>
                    <a:pt x="0" y="12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3"/>
            <p:cNvSpPr/>
            <p:nvPr/>
          </p:nvSpPr>
          <p:spPr>
            <a:xfrm>
              <a:off x="5850587" y="1976178"/>
              <a:ext cx="56627" cy="8683"/>
            </a:xfrm>
            <a:custGeom>
              <a:rect b="b" l="l" r="r" t="t"/>
              <a:pathLst>
                <a:path extrusionOk="0" fill="none" h="435" w="2837">
                  <a:moveTo>
                    <a:pt x="2836" y="1"/>
                  </a:moveTo>
                  <a:lnTo>
                    <a:pt x="1" y="43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3"/>
            <p:cNvSpPr/>
            <p:nvPr/>
          </p:nvSpPr>
          <p:spPr>
            <a:xfrm>
              <a:off x="5907194" y="1950889"/>
              <a:ext cx="56607" cy="25309"/>
            </a:xfrm>
            <a:custGeom>
              <a:rect b="b" l="l" r="r" t="t"/>
              <a:pathLst>
                <a:path extrusionOk="0" fill="none" h="1268" w="2836">
                  <a:moveTo>
                    <a:pt x="2835" y="0"/>
                  </a:moveTo>
                  <a:lnTo>
                    <a:pt x="0" y="1268"/>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5963780" y="1916937"/>
              <a:ext cx="57285" cy="33972"/>
            </a:xfrm>
            <a:custGeom>
              <a:rect b="b" l="l" r="r" t="t"/>
              <a:pathLst>
                <a:path extrusionOk="0" fill="none" h="1702" w="2870">
                  <a:moveTo>
                    <a:pt x="2869" y="0"/>
                  </a:moveTo>
                  <a:lnTo>
                    <a:pt x="0" y="170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6021045" y="1916937"/>
              <a:ext cx="57265" cy="16647"/>
            </a:xfrm>
            <a:custGeom>
              <a:rect b="b" l="l" r="r" t="t"/>
              <a:pathLst>
                <a:path extrusionOk="0" fill="none" h="834" w="2869">
                  <a:moveTo>
                    <a:pt x="2869" y="834"/>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a:off x="6078291" y="1933563"/>
              <a:ext cx="56627" cy="33992"/>
            </a:xfrm>
            <a:custGeom>
              <a:rect b="b" l="l" r="r" t="t"/>
              <a:pathLst>
                <a:path extrusionOk="0" fill="none" h="1703" w="2837">
                  <a:moveTo>
                    <a:pt x="2836" y="1702"/>
                  </a:moveTo>
                  <a:lnTo>
                    <a:pt x="1"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a:off x="6134897" y="1789752"/>
              <a:ext cx="57265" cy="177804"/>
            </a:xfrm>
            <a:custGeom>
              <a:rect b="b" l="l" r="r" t="t"/>
              <a:pathLst>
                <a:path extrusionOk="0" fill="none" h="8908" w="2869">
                  <a:moveTo>
                    <a:pt x="2869" y="1"/>
                  </a:moveTo>
                  <a:lnTo>
                    <a:pt x="0" y="890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3"/>
            <p:cNvSpPr/>
            <p:nvPr/>
          </p:nvSpPr>
          <p:spPr>
            <a:xfrm>
              <a:off x="6192143" y="1763784"/>
              <a:ext cx="56627" cy="25988"/>
            </a:xfrm>
            <a:custGeom>
              <a:rect b="b" l="l" r="r" t="t"/>
              <a:pathLst>
                <a:path extrusionOk="0" fill="none" h="1302" w="2837">
                  <a:moveTo>
                    <a:pt x="2836" y="1"/>
                  </a:moveTo>
                  <a:lnTo>
                    <a:pt x="1" y="1302"/>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p:nvPr/>
          </p:nvSpPr>
          <p:spPr>
            <a:xfrm>
              <a:off x="6248749" y="1729832"/>
              <a:ext cx="57285" cy="33972"/>
            </a:xfrm>
            <a:custGeom>
              <a:rect b="b" l="l" r="r" t="t"/>
              <a:pathLst>
                <a:path extrusionOk="0" fill="none" h="1702" w="2870">
                  <a:moveTo>
                    <a:pt x="2869" y="1"/>
                  </a:moveTo>
                  <a:lnTo>
                    <a:pt x="0" y="1702"/>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p:nvPr/>
          </p:nvSpPr>
          <p:spPr>
            <a:xfrm>
              <a:off x="6306014" y="1729832"/>
              <a:ext cx="56607" cy="33972"/>
            </a:xfrm>
            <a:custGeom>
              <a:rect b="b" l="l" r="r" t="t"/>
              <a:pathLst>
                <a:path extrusionOk="0" fill="none" h="1702" w="2836">
                  <a:moveTo>
                    <a:pt x="2835" y="1702"/>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p:nvPr/>
          </p:nvSpPr>
          <p:spPr>
            <a:xfrm>
              <a:off x="6362601" y="1763784"/>
              <a:ext cx="56607" cy="33992"/>
            </a:xfrm>
            <a:custGeom>
              <a:rect b="b" l="l" r="r" t="t"/>
              <a:pathLst>
                <a:path extrusionOk="0" fill="none" h="1703" w="2836">
                  <a:moveTo>
                    <a:pt x="2836" y="1702"/>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a:off x="5384521" y="1957535"/>
              <a:ext cx="20659" cy="20659"/>
            </a:xfrm>
            <a:custGeom>
              <a:rect b="b" l="l" r="r" t="t"/>
              <a:pathLst>
                <a:path extrusionOk="0" h="1035" w="1035">
                  <a:moveTo>
                    <a:pt x="534" y="1"/>
                  </a:moveTo>
                  <a:cubicBezTo>
                    <a:pt x="234" y="1"/>
                    <a:pt x="1" y="234"/>
                    <a:pt x="1" y="535"/>
                  </a:cubicBezTo>
                  <a:cubicBezTo>
                    <a:pt x="34" y="801"/>
                    <a:pt x="234" y="1035"/>
                    <a:pt x="534" y="1035"/>
                  </a:cubicBezTo>
                  <a:cubicBezTo>
                    <a:pt x="801" y="1035"/>
                    <a:pt x="1035" y="801"/>
                    <a:pt x="1035" y="535"/>
                  </a:cubicBezTo>
                  <a:cubicBezTo>
                    <a:pt x="1035" y="234"/>
                    <a:pt x="801" y="1"/>
                    <a:pt x="534"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p:nvPr/>
          </p:nvSpPr>
          <p:spPr>
            <a:xfrm>
              <a:off x="5441786" y="1703205"/>
              <a:ext cx="20000" cy="20000"/>
            </a:xfrm>
            <a:custGeom>
              <a:rect b="b" l="l" r="r" t="t"/>
              <a:pathLst>
                <a:path extrusionOk="0" h="1002" w="1002">
                  <a:moveTo>
                    <a:pt x="501" y="0"/>
                  </a:moveTo>
                  <a:cubicBezTo>
                    <a:pt x="234" y="0"/>
                    <a:pt x="0" y="234"/>
                    <a:pt x="0" y="501"/>
                  </a:cubicBezTo>
                  <a:cubicBezTo>
                    <a:pt x="0" y="768"/>
                    <a:pt x="234" y="1001"/>
                    <a:pt x="501" y="1001"/>
                  </a:cubicBezTo>
                  <a:cubicBezTo>
                    <a:pt x="768" y="1001"/>
                    <a:pt x="1001" y="768"/>
                    <a:pt x="1001" y="501"/>
                  </a:cubicBezTo>
                  <a:cubicBezTo>
                    <a:pt x="1001" y="234"/>
                    <a:pt x="768" y="0"/>
                    <a:pt x="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5499052" y="1847017"/>
              <a:ext cx="19980" cy="20659"/>
            </a:xfrm>
            <a:custGeom>
              <a:rect b="b" l="l" r="r" t="t"/>
              <a:pathLst>
                <a:path extrusionOk="0" h="1035" w="1001">
                  <a:moveTo>
                    <a:pt x="501" y="0"/>
                  </a:moveTo>
                  <a:cubicBezTo>
                    <a:pt x="200" y="0"/>
                    <a:pt x="0" y="234"/>
                    <a:pt x="0" y="534"/>
                  </a:cubicBezTo>
                  <a:cubicBezTo>
                    <a:pt x="0" y="801"/>
                    <a:pt x="200" y="1035"/>
                    <a:pt x="501" y="1035"/>
                  </a:cubicBezTo>
                  <a:cubicBezTo>
                    <a:pt x="767" y="1035"/>
                    <a:pt x="1001" y="801"/>
                    <a:pt x="1001" y="534"/>
                  </a:cubicBezTo>
                  <a:cubicBezTo>
                    <a:pt x="1001" y="234"/>
                    <a:pt x="767" y="0"/>
                    <a:pt x="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a:off x="5555638" y="1787756"/>
              <a:ext cx="20000" cy="20000"/>
            </a:xfrm>
            <a:custGeom>
              <a:rect b="b" l="l" r="r" t="t"/>
              <a:pathLst>
                <a:path extrusionOk="0" h="1002" w="1002">
                  <a:moveTo>
                    <a:pt x="501" y="1"/>
                  </a:moveTo>
                  <a:cubicBezTo>
                    <a:pt x="234" y="1"/>
                    <a:pt x="1" y="234"/>
                    <a:pt x="1" y="501"/>
                  </a:cubicBezTo>
                  <a:cubicBezTo>
                    <a:pt x="1" y="801"/>
                    <a:pt x="234" y="1001"/>
                    <a:pt x="501" y="1001"/>
                  </a:cubicBezTo>
                  <a:cubicBezTo>
                    <a:pt x="768" y="1001"/>
                    <a:pt x="1001" y="801"/>
                    <a:pt x="1001" y="501"/>
                  </a:cubicBezTo>
                  <a:cubicBezTo>
                    <a:pt x="1001" y="234"/>
                    <a:pt x="768" y="1"/>
                    <a:pt x="5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5612225" y="1940889"/>
              <a:ext cx="20659" cy="20000"/>
            </a:xfrm>
            <a:custGeom>
              <a:rect b="b" l="l" r="r" t="t"/>
              <a:pathLst>
                <a:path extrusionOk="0" h="1002" w="1035">
                  <a:moveTo>
                    <a:pt x="535" y="1"/>
                  </a:moveTo>
                  <a:cubicBezTo>
                    <a:pt x="234" y="1"/>
                    <a:pt x="1" y="201"/>
                    <a:pt x="34" y="501"/>
                  </a:cubicBezTo>
                  <a:cubicBezTo>
                    <a:pt x="34" y="768"/>
                    <a:pt x="234" y="1002"/>
                    <a:pt x="535" y="1002"/>
                  </a:cubicBezTo>
                  <a:cubicBezTo>
                    <a:pt x="801" y="1002"/>
                    <a:pt x="1035" y="768"/>
                    <a:pt x="1035" y="501"/>
                  </a:cubicBezTo>
                  <a:cubicBezTo>
                    <a:pt x="1035" y="201"/>
                    <a:pt x="801" y="1"/>
                    <a:pt x="535"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5669490" y="1703205"/>
              <a:ext cx="20000" cy="20000"/>
            </a:xfrm>
            <a:custGeom>
              <a:rect b="b" l="l" r="r" t="t"/>
              <a:pathLst>
                <a:path extrusionOk="0" h="1002" w="1002">
                  <a:moveTo>
                    <a:pt x="501" y="0"/>
                  </a:moveTo>
                  <a:cubicBezTo>
                    <a:pt x="234" y="0"/>
                    <a:pt x="1" y="234"/>
                    <a:pt x="1" y="501"/>
                  </a:cubicBezTo>
                  <a:cubicBezTo>
                    <a:pt x="1" y="768"/>
                    <a:pt x="234" y="1001"/>
                    <a:pt x="501" y="1001"/>
                  </a:cubicBezTo>
                  <a:cubicBezTo>
                    <a:pt x="801" y="1001"/>
                    <a:pt x="1001" y="768"/>
                    <a:pt x="1001" y="501"/>
                  </a:cubicBezTo>
                  <a:cubicBezTo>
                    <a:pt x="1001" y="234"/>
                    <a:pt x="801" y="0"/>
                    <a:pt x="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5783342" y="2000150"/>
              <a:ext cx="20000" cy="20000"/>
            </a:xfrm>
            <a:custGeom>
              <a:rect b="b" l="l" r="r" t="t"/>
              <a:pathLst>
                <a:path extrusionOk="0" h="1002" w="1002">
                  <a:moveTo>
                    <a:pt x="501" y="1"/>
                  </a:moveTo>
                  <a:cubicBezTo>
                    <a:pt x="234" y="1"/>
                    <a:pt x="1" y="234"/>
                    <a:pt x="1" y="501"/>
                  </a:cubicBezTo>
                  <a:cubicBezTo>
                    <a:pt x="1" y="768"/>
                    <a:pt x="234" y="1001"/>
                    <a:pt x="501" y="1001"/>
                  </a:cubicBezTo>
                  <a:cubicBezTo>
                    <a:pt x="768" y="1001"/>
                    <a:pt x="1001" y="768"/>
                    <a:pt x="1001" y="501"/>
                  </a:cubicBezTo>
                  <a:cubicBezTo>
                    <a:pt x="1001" y="234"/>
                    <a:pt x="768" y="1"/>
                    <a:pt x="5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5839948" y="1974861"/>
              <a:ext cx="20659" cy="19980"/>
            </a:xfrm>
            <a:custGeom>
              <a:rect b="b" l="l" r="r" t="t"/>
              <a:pathLst>
                <a:path extrusionOk="0" h="1001" w="1035">
                  <a:moveTo>
                    <a:pt x="534" y="0"/>
                  </a:moveTo>
                  <a:cubicBezTo>
                    <a:pt x="234" y="0"/>
                    <a:pt x="0" y="200"/>
                    <a:pt x="0" y="500"/>
                  </a:cubicBezTo>
                  <a:cubicBezTo>
                    <a:pt x="0" y="767"/>
                    <a:pt x="234" y="1001"/>
                    <a:pt x="534" y="1001"/>
                  </a:cubicBezTo>
                  <a:cubicBezTo>
                    <a:pt x="801" y="1001"/>
                    <a:pt x="1034" y="767"/>
                    <a:pt x="1034" y="500"/>
                  </a:cubicBezTo>
                  <a:cubicBezTo>
                    <a:pt x="1034" y="200"/>
                    <a:pt x="801" y="0"/>
                    <a:pt x="534"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5897194" y="1966198"/>
              <a:ext cx="20000" cy="20000"/>
            </a:xfrm>
            <a:custGeom>
              <a:rect b="b" l="l" r="r" t="t"/>
              <a:pathLst>
                <a:path extrusionOk="0" h="1002" w="1002">
                  <a:moveTo>
                    <a:pt x="501" y="0"/>
                  </a:moveTo>
                  <a:cubicBezTo>
                    <a:pt x="234" y="0"/>
                    <a:pt x="1" y="234"/>
                    <a:pt x="1" y="501"/>
                  </a:cubicBezTo>
                  <a:cubicBezTo>
                    <a:pt x="1" y="768"/>
                    <a:pt x="234" y="1001"/>
                    <a:pt x="501" y="1001"/>
                  </a:cubicBezTo>
                  <a:cubicBezTo>
                    <a:pt x="768" y="1001"/>
                    <a:pt x="1001" y="768"/>
                    <a:pt x="1001" y="501"/>
                  </a:cubicBezTo>
                  <a:cubicBezTo>
                    <a:pt x="1001" y="234"/>
                    <a:pt x="768" y="0"/>
                    <a:pt x="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5953800" y="1940889"/>
              <a:ext cx="20659" cy="20000"/>
            </a:xfrm>
            <a:custGeom>
              <a:rect b="b" l="l" r="r" t="t"/>
              <a:pathLst>
                <a:path extrusionOk="0" h="1002" w="1035">
                  <a:moveTo>
                    <a:pt x="534" y="1"/>
                  </a:moveTo>
                  <a:cubicBezTo>
                    <a:pt x="234" y="1"/>
                    <a:pt x="0" y="201"/>
                    <a:pt x="0" y="501"/>
                  </a:cubicBezTo>
                  <a:cubicBezTo>
                    <a:pt x="0" y="768"/>
                    <a:pt x="234" y="1002"/>
                    <a:pt x="534" y="1002"/>
                  </a:cubicBezTo>
                  <a:cubicBezTo>
                    <a:pt x="801" y="1002"/>
                    <a:pt x="1034" y="768"/>
                    <a:pt x="1034" y="501"/>
                  </a:cubicBezTo>
                  <a:cubicBezTo>
                    <a:pt x="1034" y="201"/>
                    <a:pt x="801" y="1"/>
                    <a:pt x="534"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6011046" y="1906937"/>
              <a:ext cx="20000" cy="20000"/>
            </a:xfrm>
            <a:custGeom>
              <a:rect b="b" l="l" r="r" t="t"/>
              <a:pathLst>
                <a:path extrusionOk="0" h="1002" w="1002">
                  <a:moveTo>
                    <a:pt x="501" y="1"/>
                  </a:moveTo>
                  <a:cubicBezTo>
                    <a:pt x="234" y="1"/>
                    <a:pt x="1" y="201"/>
                    <a:pt x="1" y="501"/>
                  </a:cubicBezTo>
                  <a:cubicBezTo>
                    <a:pt x="1" y="768"/>
                    <a:pt x="234" y="1001"/>
                    <a:pt x="501" y="1001"/>
                  </a:cubicBezTo>
                  <a:cubicBezTo>
                    <a:pt x="768" y="1001"/>
                    <a:pt x="1002" y="768"/>
                    <a:pt x="1002" y="501"/>
                  </a:cubicBezTo>
                  <a:cubicBezTo>
                    <a:pt x="1002" y="201"/>
                    <a:pt x="768" y="1"/>
                    <a:pt x="5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6068311" y="1923583"/>
              <a:ext cx="20000" cy="20000"/>
            </a:xfrm>
            <a:custGeom>
              <a:rect b="b" l="l" r="r" t="t"/>
              <a:pathLst>
                <a:path extrusionOk="0" h="1002" w="1002">
                  <a:moveTo>
                    <a:pt x="501" y="1"/>
                  </a:moveTo>
                  <a:cubicBezTo>
                    <a:pt x="234" y="1"/>
                    <a:pt x="1" y="234"/>
                    <a:pt x="1" y="501"/>
                  </a:cubicBezTo>
                  <a:cubicBezTo>
                    <a:pt x="1" y="801"/>
                    <a:pt x="234" y="1001"/>
                    <a:pt x="501" y="1001"/>
                  </a:cubicBezTo>
                  <a:cubicBezTo>
                    <a:pt x="768" y="1001"/>
                    <a:pt x="1001" y="801"/>
                    <a:pt x="1001" y="501"/>
                  </a:cubicBezTo>
                  <a:cubicBezTo>
                    <a:pt x="1001" y="234"/>
                    <a:pt x="768" y="1"/>
                    <a:pt x="5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6124897" y="1957535"/>
              <a:ext cx="20000" cy="20659"/>
            </a:xfrm>
            <a:custGeom>
              <a:rect b="b" l="l" r="r" t="t"/>
              <a:pathLst>
                <a:path extrusionOk="0" h="1035" w="1002">
                  <a:moveTo>
                    <a:pt x="501" y="1"/>
                  </a:moveTo>
                  <a:cubicBezTo>
                    <a:pt x="234" y="1"/>
                    <a:pt x="1" y="234"/>
                    <a:pt x="1" y="535"/>
                  </a:cubicBezTo>
                  <a:cubicBezTo>
                    <a:pt x="1" y="801"/>
                    <a:pt x="234" y="1035"/>
                    <a:pt x="501" y="1035"/>
                  </a:cubicBezTo>
                  <a:cubicBezTo>
                    <a:pt x="768" y="1035"/>
                    <a:pt x="1002" y="801"/>
                    <a:pt x="1002" y="535"/>
                  </a:cubicBezTo>
                  <a:cubicBezTo>
                    <a:pt x="1002" y="234"/>
                    <a:pt x="768" y="1"/>
                    <a:pt x="501"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6181504" y="1779113"/>
              <a:ext cx="20659" cy="20659"/>
            </a:xfrm>
            <a:custGeom>
              <a:rect b="b" l="l" r="r" t="t"/>
              <a:pathLst>
                <a:path extrusionOk="0" h="1035" w="1035">
                  <a:moveTo>
                    <a:pt x="534" y="0"/>
                  </a:moveTo>
                  <a:cubicBezTo>
                    <a:pt x="234" y="0"/>
                    <a:pt x="0" y="234"/>
                    <a:pt x="0" y="534"/>
                  </a:cubicBezTo>
                  <a:cubicBezTo>
                    <a:pt x="0" y="801"/>
                    <a:pt x="234" y="1034"/>
                    <a:pt x="534" y="1034"/>
                  </a:cubicBezTo>
                  <a:cubicBezTo>
                    <a:pt x="801" y="1034"/>
                    <a:pt x="1034" y="801"/>
                    <a:pt x="1034" y="534"/>
                  </a:cubicBezTo>
                  <a:cubicBezTo>
                    <a:pt x="1034" y="234"/>
                    <a:pt x="801" y="0"/>
                    <a:pt x="534"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6238749" y="1753804"/>
              <a:ext cx="20000" cy="20659"/>
            </a:xfrm>
            <a:custGeom>
              <a:rect b="b" l="l" r="r" t="t"/>
              <a:pathLst>
                <a:path extrusionOk="0" h="1035" w="1002">
                  <a:moveTo>
                    <a:pt x="501" y="0"/>
                  </a:moveTo>
                  <a:cubicBezTo>
                    <a:pt x="234" y="0"/>
                    <a:pt x="1" y="234"/>
                    <a:pt x="1" y="501"/>
                  </a:cubicBezTo>
                  <a:cubicBezTo>
                    <a:pt x="1" y="801"/>
                    <a:pt x="234" y="1035"/>
                    <a:pt x="501" y="1035"/>
                  </a:cubicBezTo>
                  <a:cubicBezTo>
                    <a:pt x="768" y="1035"/>
                    <a:pt x="1002" y="801"/>
                    <a:pt x="1002" y="501"/>
                  </a:cubicBezTo>
                  <a:cubicBezTo>
                    <a:pt x="1002" y="234"/>
                    <a:pt x="768" y="0"/>
                    <a:pt x="501"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6295356" y="1719852"/>
              <a:ext cx="20659" cy="20659"/>
            </a:xfrm>
            <a:custGeom>
              <a:rect b="b" l="l" r="r" t="t"/>
              <a:pathLst>
                <a:path extrusionOk="0" h="1035" w="1035">
                  <a:moveTo>
                    <a:pt x="534" y="0"/>
                  </a:moveTo>
                  <a:cubicBezTo>
                    <a:pt x="234" y="0"/>
                    <a:pt x="0" y="234"/>
                    <a:pt x="0" y="501"/>
                  </a:cubicBezTo>
                  <a:cubicBezTo>
                    <a:pt x="0" y="801"/>
                    <a:pt x="234" y="1001"/>
                    <a:pt x="534" y="1034"/>
                  </a:cubicBezTo>
                  <a:cubicBezTo>
                    <a:pt x="801" y="1001"/>
                    <a:pt x="1034" y="801"/>
                    <a:pt x="1034" y="501"/>
                  </a:cubicBezTo>
                  <a:cubicBezTo>
                    <a:pt x="1034" y="234"/>
                    <a:pt x="801" y="0"/>
                    <a:pt x="534"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a:off x="6352621" y="1753804"/>
              <a:ext cx="19980" cy="20659"/>
            </a:xfrm>
            <a:custGeom>
              <a:rect b="b" l="l" r="r" t="t"/>
              <a:pathLst>
                <a:path extrusionOk="0" h="1035" w="1001">
                  <a:moveTo>
                    <a:pt x="500" y="0"/>
                  </a:moveTo>
                  <a:cubicBezTo>
                    <a:pt x="234" y="0"/>
                    <a:pt x="0" y="234"/>
                    <a:pt x="0" y="501"/>
                  </a:cubicBezTo>
                  <a:cubicBezTo>
                    <a:pt x="0" y="801"/>
                    <a:pt x="234" y="1035"/>
                    <a:pt x="500" y="1035"/>
                  </a:cubicBezTo>
                  <a:cubicBezTo>
                    <a:pt x="767" y="1001"/>
                    <a:pt x="1001" y="801"/>
                    <a:pt x="1001" y="501"/>
                  </a:cubicBezTo>
                  <a:cubicBezTo>
                    <a:pt x="1001" y="234"/>
                    <a:pt x="767" y="0"/>
                    <a:pt x="500"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6409208" y="1787756"/>
              <a:ext cx="20659" cy="20659"/>
            </a:xfrm>
            <a:custGeom>
              <a:rect b="b" l="l" r="r" t="t"/>
              <a:pathLst>
                <a:path extrusionOk="0" h="1035" w="1035">
                  <a:moveTo>
                    <a:pt x="534" y="1"/>
                  </a:moveTo>
                  <a:cubicBezTo>
                    <a:pt x="234" y="1"/>
                    <a:pt x="0" y="234"/>
                    <a:pt x="34" y="501"/>
                  </a:cubicBezTo>
                  <a:cubicBezTo>
                    <a:pt x="34" y="801"/>
                    <a:pt x="234" y="1001"/>
                    <a:pt x="534" y="1035"/>
                  </a:cubicBezTo>
                  <a:cubicBezTo>
                    <a:pt x="801" y="1001"/>
                    <a:pt x="1034" y="801"/>
                    <a:pt x="1034" y="501"/>
                  </a:cubicBezTo>
                  <a:cubicBezTo>
                    <a:pt x="1034" y="234"/>
                    <a:pt x="801" y="1"/>
                    <a:pt x="534" y="1"/>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5365878" y="2765177"/>
              <a:ext cx="1330314" cy="282314"/>
            </a:xfrm>
            <a:custGeom>
              <a:rect b="b" l="l" r="r" t="t"/>
              <a:pathLst>
                <a:path extrusionOk="0" h="14144" w="66649">
                  <a:moveTo>
                    <a:pt x="2903" y="0"/>
                  </a:moveTo>
                  <a:cubicBezTo>
                    <a:pt x="1302" y="0"/>
                    <a:pt x="1" y="1301"/>
                    <a:pt x="1" y="2902"/>
                  </a:cubicBezTo>
                  <a:lnTo>
                    <a:pt x="1" y="11241"/>
                  </a:lnTo>
                  <a:cubicBezTo>
                    <a:pt x="1" y="12843"/>
                    <a:pt x="1302" y="14144"/>
                    <a:pt x="2903" y="14144"/>
                  </a:cubicBezTo>
                  <a:lnTo>
                    <a:pt x="63746" y="14144"/>
                  </a:lnTo>
                  <a:cubicBezTo>
                    <a:pt x="65347" y="14144"/>
                    <a:pt x="66648" y="12843"/>
                    <a:pt x="66648" y="11241"/>
                  </a:cubicBezTo>
                  <a:lnTo>
                    <a:pt x="66648" y="2902"/>
                  </a:lnTo>
                  <a:cubicBezTo>
                    <a:pt x="66648" y="1301"/>
                    <a:pt x="65347" y="0"/>
                    <a:pt x="63746"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6882599" y="1609313"/>
              <a:ext cx="420138" cy="16667"/>
            </a:xfrm>
            <a:custGeom>
              <a:rect b="b" l="l" r="r" t="t"/>
              <a:pathLst>
                <a:path extrusionOk="0" h="835" w="21049">
                  <a:moveTo>
                    <a:pt x="0" y="1"/>
                  </a:moveTo>
                  <a:lnTo>
                    <a:pt x="0" y="835"/>
                  </a:lnTo>
                  <a:lnTo>
                    <a:pt x="21049" y="835"/>
                  </a:lnTo>
                  <a:lnTo>
                    <a:pt x="210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6882599" y="1669912"/>
              <a:ext cx="420138" cy="16667"/>
            </a:xfrm>
            <a:custGeom>
              <a:rect b="b" l="l" r="r" t="t"/>
              <a:pathLst>
                <a:path extrusionOk="0" h="835"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a:off x="6882599" y="1731169"/>
              <a:ext cx="420138" cy="16667"/>
            </a:xfrm>
            <a:custGeom>
              <a:rect b="b" l="l" r="r" t="t"/>
              <a:pathLst>
                <a:path extrusionOk="0" h="835"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6882599" y="1791748"/>
              <a:ext cx="420138" cy="16667"/>
            </a:xfrm>
            <a:custGeom>
              <a:rect b="b" l="l" r="r" t="t"/>
              <a:pathLst>
                <a:path extrusionOk="0" h="835" w="21049">
                  <a:moveTo>
                    <a:pt x="0" y="1"/>
                  </a:moveTo>
                  <a:lnTo>
                    <a:pt x="0" y="835"/>
                  </a:lnTo>
                  <a:lnTo>
                    <a:pt x="21049" y="835"/>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a:off x="6882599" y="1853005"/>
              <a:ext cx="420138" cy="16667"/>
            </a:xfrm>
            <a:custGeom>
              <a:rect b="b" l="l" r="r" t="t"/>
              <a:pathLst>
                <a:path extrusionOk="0" h="835" w="21049">
                  <a:moveTo>
                    <a:pt x="0" y="1"/>
                  </a:moveTo>
                  <a:lnTo>
                    <a:pt x="0" y="835"/>
                  </a:lnTo>
                  <a:lnTo>
                    <a:pt x="21049" y="835"/>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6882599" y="2209890"/>
              <a:ext cx="420138" cy="17325"/>
            </a:xfrm>
            <a:custGeom>
              <a:rect b="b" l="l" r="r" t="t"/>
              <a:pathLst>
                <a:path extrusionOk="0" h="868" w="21049">
                  <a:moveTo>
                    <a:pt x="0" y="0"/>
                  </a:moveTo>
                  <a:lnTo>
                    <a:pt x="0" y="867"/>
                  </a:lnTo>
                  <a:lnTo>
                    <a:pt x="21049" y="867"/>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a:off x="6882599" y="2271147"/>
              <a:ext cx="420138" cy="16647"/>
            </a:xfrm>
            <a:custGeom>
              <a:rect b="b" l="l" r="r" t="t"/>
              <a:pathLst>
                <a:path extrusionOk="0" h="834"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p:nvPr/>
          </p:nvSpPr>
          <p:spPr>
            <a:xfrm>
              <a:off x="6882599" y="2331725"/>
              <a:ext cx="420138" cy="17325"/>
            </a:xfrm>
            <a:custGeom>
              <a:rect b="b" l="l" r="r" t="t"/>
              <a:pathLst>
                <a:path extrusionOk="0" h="868" w="21049">
                  <a:moveTo>
                    <a:pt x="0" y="1"/>
                  </a:moveTo>
                  <a:lnTo>
                    <a:pt x="0" y="868"/>
                  </a:lnTo>
                  <a:lnTo>
                    <a:pt x="21049" y="868"/>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6882599" y="2392983"/>
              <a:ext cx="420138" cy="16667"/>
            </a:xfrm>
            <a:custGeom>
              <a:rect b="b" l="l" r="r" t="t"/>
              <a:pathLst>
                <a:path extrusionOk="0" h="835"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6882599" y="2453561"/>
              <a:ext cx="420138" cy="17345"/>
            </a:xfrm>
            <a:custGeom>
              <a:rect b="b" l="l" r="r" t="t"/>
              <a:pathLst>
                <a:path extrusionOk="0" h="869" w="21049">
                  <a:moveTo>
                    <a:pt x="0" y="1"/>
                  </a:moveTo>
                  <a:lnTo>
                    <a:pt x="0" y="868"/>
                  </a:lnTo>
                  <a:lnTo>
                    <a:pt x="21049" y="868"/>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6882599" y="2795795"/>
              <a:ext cx="420138" cy="16667"/>
            </a:xfrm>
            <a:custGeom>
              <a:rect b="b" l="l" r="r" t="t"/>
              <a:pathLst>
                <a:path extrusionOk="0" h="835" w="21049">
                  <a:moveTo>
                    <a:pt x="0" y="1"/>
                  </a:moveTo>
                  <a:lnTo>
                    <a:pt x="0" y="834"/>
                  </a:lnTo>
                  <a:lnTo>
                    <a:pt x="21049" y="834"/>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6882599" y="2856394"/>
              <a:ext cx="420138" cy="16647"/>
            </a:xfrm>
            <a:custGeom>
              <a:rect b="b" l="l" r="r" t="t"/>
              <a:pathLst>
                <a:path extrusionOk="0" h="834"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6882599" y="2917631"/>
              <a:ext cx="420138" cy="16667"/>
            </a:xfrm>
            <a:custGeom>
              <a:rect b="b" l="l" r="r" t="t"/>
              <a:pathLst>
                <a:path extrusionOk="0" h="835" w="21049">
                  <a:moveTo>
                    <a:pt x="0" y="1"/>
                  </a:moveTo>
                  <a:lnTo>
                    <a:pt x="0" y="835"/>
                  </a:lnTo>
                  <a:lnTo>
                    <a:pt x="21049" y="835"/>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6882599" y="2978230"/>
              <a:ext cx="420138" cy="16667"/>
            </a:xfrm>
            <a:custGeom>
              <a:rect b="b" l="l" r="r" t="t"/>
              <a:pathLst>
                <a:path extrusionOk="0" h="835"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6882599" y="3039487"/>
              <a:ext cx="420138" cy="16667"/>
            </a:xfrm>
            <a:custGeom>
              <a:rect b="b" l="l" r="r" t="t"/>
              <a:pathLst>
                <a:path extrusionOk="0" h="835" w="21049">
                  <a:moveTo>
                    <a:pt x="0" y="0"/>
                  </a:moveTo>
                  <a:lnTo>
                    <a:pt x="0" y="834"/>
                  </a:lnTo>
                  <a:lnTo>
                    <a:pt x="21049" y="834"/>
                  </a:lnTo>
                  <a:lnTo>
                    <a:pt x="21049" y="0"/>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6882599" y="1609313"/>
              <a:ext cx="420138" cy="16667"/>
            </a:xfrm>
            <a:custGeom>
              <a:rect b="b" l="l" r="r" t="t"/>
              <a:pathLst>
                <a:path extrusionOk="0" h="835" w="21049">
                  <a:moveTo>
                    <a:pt x="0" y="1"/>
                  </a:moveTo>
                  <a:lnTo>
                    <a:pt x="0" y="835"/>
                  </a:lnTo>
                  <a:lnTo>
                    <a:pt x="21049" y="835"/>
                  </a:lnTo>
                  <a:lnTo>
                    <a:pt x="21049" y="1"/>
                  </a:lnTo>
                  <a:close/>
                </a:path>
              </a:pathLst>
            </a:custGeom>
            <a:solidFill>
              <a:srgbClr val="4B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5401846" y="2835077"/>
              <a:ext cx="1263049" cy="17325"/>
            </a:xfrm>
            <a:custGeom>
              <a:rect b="b" l="l" r="r" t="t"/>
              <a:pathLst>
                <a:path extrusionOk="0" h="868" w="63279">
                  <a:moveTo>
                    <a:pt x="0" y="1"/>
                  </a:moveTo>
                  <a:lnTo>
                    <a:pt x="0" y="868"/>
                  </a:lnTo>
                  <a:lnTo>
                    <a:pt x="63279" y="868"/>
                  </a:lnTo>
                  <a:lnTo>
                    <a:pt x="632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5401846" y="2898330"/>
              <a:ext cx="1263049" cy="17325"/>
            </a:xfrm>
            <a:custGeom>
              <a:rect b="b" l="l" r="r" t="t"/>
              <a:pathLst>
                <a:path extrusionOk="0" h="868" w="63279">
                  <a:moveTo>
                    <a:pt x="0" y="1"/>
                  </a:moveTo>
                  <a:lnTo>
                    <a:pt x="0" y="868"/>
                  </a:lnTo>
                  <a:lnTo>
                    <a:pt x="63279" y="868"/>
                  </a:lnTo>
                  <a:lnTo>
                    <a:pt x="632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5401846" y="2961583"/>
              <a:ext cx="1263049" cy="17325"/>
            </a:xfrm>
            <a:custGeom>
              <a:rect b="b" l="l" r="r" t="t"/>
              <a:pathLst>
                <a:path extrusionOk="0" h="868" w="63279">
                  <a:moveTo>
                    <a:pt x="0" y="0"/>
                  </a:moveTo>
                  <a:lnTo>
                    <a:pt x="0" y="868"/>
                  </a:lnTo>
                  <a:lnTo>
                    <a:pt x="63279" y="868"/>
                  </a:lnTo>
                  <a:lnTo>
                    <a:pt x="632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5344581" y="2249171"/>
              <a:ext cx="150498" cy="228382"/>
            </a:xfrm>
            <a:custGeom>
              <a:rect b="b" l="l" r="r" t="t"/>
              <a:pathLst>
                <a:path extrusionOk="0" h="11442" w="7540">
                  <a:moveTo>
                    <a:pt x="7539" y="0"/>
                  </a:moveTo>
                  <a:cubicBezTo>
                    <a:pt x="5804" y="0"/>
                    <a:pt x="4137" y="634"/>
                    <a:pt x="2902" y="1835"/>
                  </a:cubicBezTo>
                  <a:cubicBezTo>
                    <a:pt x="167" y="4403"/>
                    <a:pt x="0" y="8673"/>
                    <a:pt x="2569" y="11442"/>
                  </a:cubicBezTo>
                  <a:lnTo>
                    <a:pt x="7539" y="6805"/>
                  </a:lnTo>
                  <a:lnTo>
                    <a:pt x="75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5395838" y="2325737"/>
              <a:ext cx="249700" cy="193752"/>
            </a:xfrm>
            <a:custGeom>
              <a:rect b="b" l="l" r="r" t="t"/>
              <a:pathLst>
                <a:path extrusionOk="0" h="9707" w="12510">
                  <a:moveTo>
                    <a:pt x="11075" y="0"/>
                  </a:moveTo>
                  <a:lnTo>
                    <a:pt x="4971" y="2969"/>
                  </a:lnTo>
                  <a:lnTo>
                    <a:pt x="1" y="7606"/>
                  </a:lnTo>
                  <a:cubicBezTo>
                    <a:pt x="1325" y="8987"/>
                    <a:pt x="3112" y="9706"/>
                    <a:pt x="4919" y="9706"/>
                  </a:cubicBezTo>
                  <a:cubicBezTo>
                    <a:pt x="6253" y="9706"/>
                    <a:pt x="7598" y="9314"/>
                    <a:pt x="8774" y="8506"/>
                  </a:cubicBezTo>
                  <a:cubicBezTo>
                    <a:pt x="11542" y="6638"/>
                    <a:pt x="12510" y="3002"/>
                    <a:pt x="11075"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p:nvPr/>
          </p:nvSpPr>
          <p:spPr>
            <a:xfrm>
              <a:off x="5495060" y="2249151"/>
              <a:ext cx="121856" cy="135868"/>
            </a:xfrm>
            <a:custGeom>
              <a:rect b="b" l="l" r="r" t="t"/>
              <a:pathLst>
                <a:path extrusionOk="0" h="6807" w="6105">
                  <a:moveTo>
                    <a:pt x="85" y="1"/>
                  </a:moveTo>
                  <a:cubicBezTo>
                    <a:pt x="57" y="1"/>
                    <a:pt x="28" y="1"/>
                    <a:pt x="0" y="1"/>
                  </a:cubicBezTo>
                  <a:lnTo>
                    <a:pt x="0" y="6806"/>
                  </a:lnTo>
                  <a:lnTo>
                    <a:pt x="6104" y="3837"/>
                  </a:lnTo>
                  <a:cubicBezTo>
                    <a:pt x="5016" y="1495"/>
                    <a:pt x="2654" y="1"/>
                    <a:pt x="8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3"/>
            <p:cNvSpPr/>
            <p:nvPr/>
          </p:nvSpPr>
          <p:spPr>
            <a:xfrm flipH="1">
              <a:off x="5434439" y="4097227"/>
              <a:ext cx="72854" cy="75249"/>
            </a:xfrm>
            <a:custGeom>
              <a:rect b="b" l="l" r="r" t="t"/>
              <a:pathLst>
                <a:path extrusionOk="0" h="3770" w="3650">
                  <a:moveTo>
                    <a:pt x="1063" y="0"/>
                  </a:moveTo>
                  <a:cubicBezTo>
                    <a:pt x="530" y="0"/>
                    <a:pt x="1" y="212"/>
                    <a:pt x="1" y="212"/>
                  </a:cubicBezTo>
                  <a:lnTo>
                    <a:pt x="1102" y="1046"/>
                  </a:lnTo>
                  <a:cubicBezTo>
                    <a:pt x="1535" y="1380"/>
                    <a:pt x="1902" y="1847"/>
                    <a:pt x="2136" y="2380"/>
                  </a:cubicBezTo>
                  <a:cubicBezTo>
                    <a:pt x="2369" y="2947"/>
                    <a:pt x="2770" y="3414"/>
                    <a:pt x="3270" y="3748"/>
                  </a:cubicBezTo>
                  <a:cubicBezTo>
                    <a:pt x="3295" y="3762"/>
                    <a:pt x="3317" y="3769"/>
                    <a:pt x="3335" y="3769"/>
                  </a:cubicBezTo>
                  <a:cubicBezTo>
                    <a:pt x="3649" y="3769"/>
                    <a:pt x="2903" y="1680"/>
                    <a:pt x="2903" y="1680"/>
                  </a:cubicBezTo>
                  <a:cubicBezTo>
                    <a:pt x="2903" y="1680"/>
                    <a:pt x="2269" y="412"/>
                    <a:pt x="1635" y="112"/>
                  </a:cubicBezTo>
                  <a:cubicBezTo>
                    <a:pt x="1463" y="30"/>
                    <a:pt x="1262" y="0"/>
                    <a:pt x="1063"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flipH="1">
              <a:off x="5409389" y="4096708"/>
              <a:ext cx="71936" cy="78123"/>
            </a:xfrm>
            <a:custGeom>
              <a:rect b="b" l="l" r="r" t="t"/>
              <a:pathLst>
                <a:path extrusionOk="0" h="3914" w="3604">
                  <a:moveTo>
                    <a:pt x="889" y="0"/>
                  </a:moveTo>
                  <a:cubicBezTo>
                    <a:pt x="414" y="0"/>
                    <a:pt x="1" y="138"/>
                    <a:pt x="1" y="138"/>
                  </a:cubicBezTo>
                  <a:lnTo>
                    <a:pt x="1168" y="1372"/>
                  </a:lnTo>
                  <a:cubicBezTo>
                    <a:pt x="1168" y="1372"/>
                    <a:pt x="1836" y="2973"/>
                    <a:pt x="2369" y="3474"/>
                  </a:cubicBezTo>
                  <a:cubicBezTo>
                    <a:pt x="2719" y="3783"/>
                    <a:pt x="2904" y="3913"/>
                    <a:pt x="3057" y="3913"/>
                  </a:cubicBezTo>
                  <a:cubicBezTo>
                    <a:pt x="3152" y="3913"/>
                    <a:pt x="3235" y="3863"/>
                    <a:pt x="3337" y="3774"/>
                  </a:cubicBezTo>
                  <a:cubicBezTo>
                    <a:pt x="3603" y="3540"/>
                    <a:pt x="2169" y="738"/>
                    <a:pt x="2169" y="738"/>
                  </a:cubicBezTo>
                  <a:cubicBezTo>
                    <a:pt x="1932" y="146"/>
                    <a:pt x="1378" y="0"/>
                    <a:pt x="889" y="0"/>
                  </a:cubicBezTo>
                  <a:close/>
                </a:path>
              </a:pathLst>
            </a:custGeom>
            <a:solidFill>
              <a:srgbClr val="FFFFFF"/>
            </a:solidFill>
            <a:ln cap="rnd"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
            <p:cNvSpPr/>
            <p:nvPr/>
          </p:nvSpPr>
          <p:spPr>
            <a:xfrm flipH="1">
              <a:off x="5383421" y="4030202"/>
              <a:ext cx="259680" cy="163872"/>
            </a:xfrm>
            <a:custGeom>
              <a:rect b="b" l="l" r="r" t="t"/>
              <a:pathLst>
                <a:path extrusionOk="0" h="8210" w="13010">
                  <a:moveTo>
                    <a:pt x="3436" y="1"/>
                  </a:moveTo>
                  <a:lnTo>
                    <a:pt x="0" y="2736"/>
                  </a:lnTo>
                  <a:cubicBezTo>
                    <a:pt x="0" y="2736"/>
                    <a:pt x="1968" y="2836"/>
                    <a:pt x="3603" y="4938"/>
                  </a:cubicBezTo>
                  <a:cubicBezTo>
                    <a:pt x="4303" y="5872"/>
                    <a:pt x="6872" y="6839"/>
                    <a:pt x="7639" y="7606"/>
                  </a:cubicBezTo>
                  <a:cubicBezTo>
                    <a:pt x="8111" y="8058"/>
                    <a:pt x="8478" y="8209"/>
                    <a:pt x="8775" y="8209"/>
                  </a:cubicBezTo>
                  <a:cubicBezTo>
                    <a:pt x="8983" y="8209"/>
                    <a:pt x="9156" y="8136"/>
                    <a:pt x="9307" y="8040"/>
                  </a:cubicBezTo>
                  <a:cubicBezTo>
                    <a:pt x="9640" y="7773"/>
                    <a:pt x="8773" y="6706"/>
                    <a:pt x="8073" y="6172"/>
                  </a:cubicBezTo>
                  <a:cubicBezTo>
                    <a:pt x="7505" y="5705"/>
                    <a:pt x="7005" y="5205"/>
                    <a:pt x="6538" y="4637"/>
                  </a:cubicBezTo>
                  <a:cubicBezTo>
                    <a:pt x="7172" y="4237"/>
                    <a:pt x="7872" y="3970"/>
                    <a:pt x="8573" y="3837"/>
                  </a:cubicBezTo>
                  <a:cubicBezTo>
                    <a:pt x="8721" y="3810"/>
                    <a:pt x="8859" y="3798"/>
                    <a:pt x="8990" y="3798"/>
                  </a:cubicBezTo>
                  <a:cubicBezTo>
                    <a:pt x="9829" y="3798"/>
                    <a:pt x="10339" y="4313"/>
                    <a:pt x="10975" y="4804"/>
                  </a:cubicBezTo>
                  <a:cubicBezTo>
                    <a:pt x="11513" y="5202"/>
                    <a:pt x="12084" y="5551"/>
                    <a:pt x="12457" y="5551"/>
                  </a:cubicBezTo>
                  <a:cubicBezTo>
                    <a:pt x="12616" y="5551"/>
                    <a:pt x="12740" y="5487"/>
                    <a:pt x="12809" y="5338"/>
                  </a:cubicBezTo>
                  <a:cubicBezTo>
                    <a:pt x="13009" y="4804"/>
                    <a:pt x="10808" y="3036"/>
                    <a:pt x="10107" y="2503"/>
                  </a:cubicBezTo>
                  <a:cubicBezTo>
                    <a:pt x="9407" y="1969"/>
                    <a:pt x="8506" y="1135"/>
                    <a:pt x="7839" y="1035"/>
                  </a:cubicBezTo>
                  <a:cubicBezTo>
                    <a:pt x="7139" y="935"/>
                    <a:pt x="4136" y="434"/>
                    <a:pt x="4136" y="434"/>
                  </a:cubicBezTo>
                  <a:lnTo>
                    <a:pt x="3436"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flipH="1">
              <a:off x="5571185" y="3174516"/>
              <a:ext cx="1219117" cy="1056782"/>
            </a:xfrm>
            <a:custGeom>
              <a:rect b="b" l="l" r="r" t="t"/>
              <a:pathLst>
                <a:path extrusionOk="0" h="52945" w="61078">
                  <a:moveTo>
                    <a:pt x="15011" y="22856"/>
                  </a:moveTo>
                  <a:lnTo>
                    <a:pt x="23417" y="38067"/>
                  </a:lnTo>
                  <a:cubicBezTo>
                    <a:pt x="23017" y="39168"/>
                    <a:pt x="22550" y="40269"/>
                    <a:pt x="21983" y="41303"/>
                  </a:cubicBezTo>
                  <a:cubicBezTo>
                    <a:pt x="21683" y="41870"/>
                    <a:pt x="21416" y="42304"/>
                    <a:pt x="21416" y="42304"/>
                  </a:cubicBezTo>
                  <a:lnTo>
                    <a:pt x="9741" y="39168"/>
                  </a:lnTo>
                  <a:lnTo>
                    <a:pt x="9708" y="39168"/>
                  </a:lnTo>
                  <a:lnTo>
                    <a:pt x="14978" y="22923"/>
                  </a:lnTo>
                  <a:lnTo>
                    <a:pt x="15011" y="22856"/>
                  </a:lnTo>
                  <a:close/>
                  <a:moveTo>
                    <a:pt x="29692" y="0"/>
                  </a:moveTo>
                  <a:cubicBezTo>
                    <a:pt x="29624" y="0"/>
                    <a:pt x="29556" y="3"/>
                    <a:pt x="29488" y="7"/>
                  </a:cubicBezTo>
                  <a:lnTo>
                    <a:pt x="29422" y="7"/>
                  </a:lnTo>
                  <a:lnTo>
                    <a:pt x="28921" y="40"/>
                  </a:lnTo>
                  <a:lnTo>
                    <a:pt x="27954" y="107"/>
                  </a:lnTo>
                  <a:cubicBezTo>
                    <a:pt x="26186" y="274"/>
                    <a:pt x="24852" y="340"/>
                    <a:pt x="24218" y="374"/>
                  </a:cubicBezTo>
                  <a:lnTo>
                    <a:pt x="23784" y="374"/>
                  </a:lnTo>
                  <a:cubicBezTo>
                    <a:pt x="23718" y="407"/>
                    <a:pt x="23651" y="440"/>
                    <a:pt x="23584" y="474"/>
                  </a:cubicBezTo>
                  <a:cubicBezTo>
                    <a:pt x="23151" y="674"/>
                    <a:pt x="21883" y="1608"/>
                    <a:pt x="21316" y="4910"/>
                  </a:cubicBezTo>
                  <a:cubicBezTo>
                    <a:pt x="21283" y="5110"/>
                    <a:pt x="21249" y="5244"/>
                    <a:pt x="21249" y="5244"/>
                  </a:cubicBezTo>
                  <a:lnTo>
                    <a:pt x="20816" y="5377"/>
                  </a:lnTo>
                  <a:lnTo>
                    <a:pt x="19181" y="5778"/>
                  </a:lnTo>
                  <a:lnTo>
                    <a:pt x="8640" y="8713"/>
                  </a:lnTo>
                  <a:cubicBezTo>
                    <a:pt x="8640" y="8713"/>
                    <a:pt x="8006" y="11215"/>
                    <a:pt x="7072" y="14917"/>
                  </a:cubicBezTo>
                  <a:lnTo>
                    <a:pt x="7039" y="15018"/>
                  </a:lnTo>
                  <a:lnTo>
                    <a:pt x="5271" y="21989"/>
                  </a:lnTo>
                  <a:lnTo>
                    <a:pt x="5171" y="22523"/>
                  </a:lnTo>
                  <a:cubicBezTo>
                    <a:pt x="3036" y="30896"/>
                    <a:pt x="668" y="40502"/>
                    <a:pt x="67" y="43371"/>
                  </a:cubicBezTo>
                  <a:cubicBezTo>
                    <a:pt x="1" y="43705"/>
                    <a:pt x="134" y="44072"/>
                    <a:pt x="401" y="44272"/>
                  </a:cubicBezTo>
                  <a:cubicBezTo>
                    <a:pt x="1802" y="45306"/>
                    <a:pt x="6505" y="48175"/>
                    <a:pt x="17180" y="49342"/>
                  </a:cubicBezTo>
                  <a:cubicBezTo>
                    <a:pt x="17180" y="49342"/>
                    <a:pt x="16746" y="52778"/>
                    <a:pt x="16946" y="52945"/>
                  </a:cubicBezTo>
                  <a:lnTo>
                    <a:pt x="43465" y="52945"/>
                  </a:lnTo>
                  <a:lnTo>
                    <a:pt x="43132" y="48708"/>
                  </a:lnTo>
                  <a:lnTo>
                    <a:pt x="42965" y="47574"/>
                  </a:lnTo>
                  <a:lnTo>
                    <a:pt x="42731" y="46207"/>
                  </a:lnTo>
                  <a:lnTo>
                    <a:pt x="42431" y="44138"/>
                  </a:lnTo>
                  <a:lnTo>
                    <a:pt x="42131" y="42304"/>
                  </a:lnTo>
                  <a:lnTo>
                    <a:pt x="42131" y="42304"/>
                  </a:lnTo>
                  <a:lnTo>
                    <a:pt x="42298" y="42337"/>
                  </a:lnTo>
                  <a:lnTo>
                    <a:pt x="42464" y="42370"/>
                  </a:lnTo>
                  <a:lnTo>
                    <a:pt x="57642" y="45639"/>
                  </a:lnTo>
                  <a:lnTo>
                    <a:pt x="61078" y="42771"/>
                  </a:lnTo>
                  <a:lnTo>
                    <a:pt x="46834" y="36566"/>
                  </a:lnTo>
                  <a:lnTo>
                    <a:pt x="46801" y="36566"/>
                  </a:lnTo>
                  <a:lnTo>
                    <a:pt x="46601" y="36466"/>
                  </a:lnTo>
                  <a:cubicBezTo>
                    <a:pt x="46601" y="36466"/>
                    <a:pt x="46567" y="34031"/>
                    <a:pt x="46467" y="31062"/>
                  </a:cubicBezTo>
                  <a:lnTo>
                    <a:pt x="46467" y="30996"/>
                  </a:lnTo>
                  <a:cubicBezTo>
                    <a:pt x="46367" y="28694"/>
                    <a:pt x="46267" y="26059"/>
                    <a:pt x="46134" y="24091"/>
                  </a:cubicBezTo>
                  <a:cubicBezTo>
                    <a:pt x="46134" y="24024"/>
                    <a:pt x="46134" y="23924"/>
                    <a:pt x="46134" y="23857"/>
                  </a:cubicBezTo>
                  <a:cubicBezTo>
                    <a:pt x="46100" y="23357"/>
                    <a:pt x="46067" y="22923"/>
                    <a:pt x="46000" y="22556"/>
                  </a:cubicBezTo>
                  <a:lnTo>
                    <a:pt x="45967" y="22056"/>
                  </a:lnTo>
                  <a:cubicBezTo>
                    <a:pt x="45800" y="20655"/>
                    <a:pt x="45533" y="18420"/>
                    <a:pt x="45200" y="15985"/>
                  </a:cubicBezTo>
                  <a:cubicBezTo>
                    <a:pt x="45166" y="15851"/>
                    <a:pt x="45133" y="15718"/>
                    <a:pt x="45133" y="15585"/>
                  </a:cubicBezTo>
                  <a:cubicBezTo>
                    <a:pt x="44666" y="12516"/>
                    <a:pt x="44032" y="9147"/>
                    <a:pt x="43232" y="6778"/>
                  </a:cubicBezTo>
                  <a:cubicBezTo>
                    <a:pt x="43232" y="6745"/>
                    <a:pt x="43232" y="6745"/>
                    <a:pt x="43232" y="6712"/>
                  </a:cubicBezTo>
                  <a:cubicBezTo>
                    <a:pt x="43065" y="6278"/>
                    <a:pt x="42898" y="5844"/>
                    <a:pt x="42731" y="5444"/>
                  </a:cubicBezTo>
                  <a:cubicBezTo>
                    <a:pt x="42698" y="5344"/>
                    <a:pt x="42631" y="5277"/>
                    <a:pt x="42598" y="5177"/>
                  </a:cubicBezTo>
                  <a:lnTo>
                    <a:pt x="41497" y="4944"/>
                  </a:lnTo>
                  <a:cubicBezTo>
                    <a:pt x="41130" y="4877"/>
                    <a:pt x="40663" y="4777"/>
                    <a:pt x="40196" y="4677"/>
                  </a:cubicBezTo>
                  <a:lnTo>
                    <a:pt x="40163" y="4677"/>
                  </a:lnTo>
                  <a:cubicBezTo>
                    <a:pt x="38295" y="4277"/>
                    <a:pt x="35860" y="3776"/>
                    <a:pt x="34459" y="3576"/>
                  </a:cubicBezTo>
                  <a:lnTo>
                    <a:pt x="34359" y="3576"/>
                  </a:lnTo>
                  <a:cubicBezTo>
                    <a:pt x="34192" y="3543"/>
                    <a:pt x="34025" y="3543"/>
                    <a:pt x="33892" y="3543"/>
                  </a:cubicBezTo>
                  <a:lnTo>
                    <a:pt x="33792" y="3543"/>
                  </a:lnTo>
                  <a:cubicBezTo>
                    <a:pt x="33792" y="3476"/>
                    <a:pt x="33725" y="3343"/>
                    <a:pt x="33658" y="3142"/>
                  </a:cubicBezTo>
                  <a:cubicBezTo>
                    <a:pt x="33358" y="2409"/>
                    <a:pt x="32557" y="874"/>
                    <a:pt x="31090" y="274"/>
                  </a:cubicBezTo>
                  <a:cubicBezTo>
                    <a:pt x="30624" y="99"/>
                    <a:pt x="30158" y="0"/>
                    <a:pt x="29692"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3"/>
            <p:cNvSpPr/>
            <p:nvPr/>
          </p:nvSpPr>
          <p:spPr>
            <a:xfrm flipH="1">
              <a:off x="5609808" y="3723935"/>
              <a:ext cx="348901" cy="361555"/>
            </a:xfrm>
            <a:custGeom>
              <a:rect b="b" l="l" r="r" t="t"/>
              <a:pathLst>
                <a:path extrusionOk="0" h="18114" w="17480">
                  <a:moveTo>
                    <a:pt x="2136" y="0"/>
                  </a:moveTo>
                  <a:lnTo>
                    <a:pt x="434" y="2769"/>
                  </a:lnTo>
                  <a:lnTo>
                    <a:pt x="1" y="10208"/>
                  </a:lnTo>
                  <a:lnTo>
                    <a:pt x="434" y="14778"/>
                  </a:lnTo>
                  <a:lnTo>
                    <a:pt x="15946" y="18113"/>
                  </a:lnTo>
                  <a:lnTo>
                    <a:pt x="17480" y="17280"/>
                  </a:lnTo>
                  <a:lnTo>
                    <a:pt x="2136" y="11142"/>
                  </a:lnTo>
                  <a:lnTo>
                    <a:pt x="2136" y="0"/>
                  </a:lnTo>
                  <a:close/>
                </a:path>
              </a:pathLst>
            </a:custGeom>
            <a:solidFill>
              <a:srgbClr val="ADD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3"/>
            <p:cNvSpPr/>
            <p:nvPr/>
          </p:nvSpPr>
          <p:spPr>
            <a:xfrm flipH="1">
              <a:off x="5896094" y="3437629"/>
              <a:ext cx="62615" cy="628560"/>
            </a:xfrm>
            <a:custGeom>
              <a:rect b="b" l="l" r="r" t="t"/>
              <a:pathLst>
                <a:path extrusionOk="0" fill="none" h="31491" w="3137">
                  <a:moveTo>
                    <a:pt x="1902" y="1"/>
                  </a:moveTo>
                  <a:lnTo>
                    <a:pt x="2002" y="5538"/>
                  </a:lnTo>
                  <a:cubicBezTo>
                    <a:pt x="2002" y="5538"/>
                    <a:pt x="3136" y="10008"/>
                    <a:pt x="2903" y="11542"/>
                  </a:cubicBezTo>
                  <a:cubicBezTo>
                    <a:pt x="2703" y="13077"/>
                    <a:pt x="1235" y="16212"/>
                    <a:pt x="401" y="17113"/>
                  </a:cubicBezTo>
                  <a:lnTo>
                    <a:pt x="1" y="24518"/>
                  </a:lnTo>
                  <a:lnTo>
                    <a:pt x="635" y="3149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p:nvPr/>
          </p:nvSpPr>
          <p:spPr>
            <a:xfrm flipH="1">
              <a:off x="6027251" y="2693920"/>
              <a:ext cx="181137" cy="561295"/>
            </a:xfrm>
            <a:custGeom>
              <a:rect b="b" l="l" r="r" t="t"/>
              <a:pathLst>
                <a:path extrusionOk="0" h="28121" w="9075">
                  <a:moveTo>
                    <a:pt x="3970" y="1"/>
                  </a:moveTo>
                  <a:lnTo>
                    <a:pt x="5505" y="4771"/>
                  </a:lnTo>
                  <a:lnTo>
                    <a:pt x="5505" y="9775"/>
                  </a:lnTo>
                  <a:cubicBezTo>
                    <a:pt x="5505" y="9775"/>
                    <a:pt x="5972" y="14745"/>
                    <a:pt x="4171" y="19215"/>
                  </a:cubicBezTo>
                  <a:cubicBezTo>
                    <a:pt x="2517" y="23317"/>
                    <a:pt x="386" y="23486"/>
                    <a:pt x="47" y="23486"/>
                  </a:cubicBezTo>
                  <a:cubicBezTo>
                    <a:pt x="17" y="23486"/>
                    <a:pt x="1" y="23484"/>
                    <a:pt x="1" y="23484"/>
                  </a:cubicBezTo>
                  <a:lnTo>
                    <a:pt x="1" y="23484"/>
                  </a:lnTo>
                  <a:lnTo>
                    <a:pt x="201" y="24018"/>
                  </a:lnTo>
                  <a:cubicBezTo>
                    <a:pt x="3237" y="24652"/>
                    <a:pt x="4638" y="27554"/>
                    <a:pt x="4638" y="27554"/>
                  </a:cubicBezTo>
                  <a:lnTo>
                    <a:pt x="9074" y="28121"/>
                  </a:lnTo>
                  <a:cubicBezTo>
                    <a:pt x="9074" y="25552"/>
                    <a:pt x="7640" y="24185"/>
                    <a:pt x="7173" y="22017"/>
                  </a:cubicBezTo>
                  <a:cubicBezTo>
                    <a:pt x="6439" y="18748"/>
                    <a:pt x="7173" y="15345"/>
                    <a:pt x="7339" y="12009"/>
                  </a:cubicBezTo>
                  <a:cubicBezTo>
                    <a:pt x="7406" y="10208"/>
                    <a:pt x="7339" y="8374"/>
                    <a:pt x="7173" y="6572"/>
                  </a:cubicBezTo>
                  <a:cubicBezTo>
                    <a:pt x="7139" y="5305"/>
                    <a:pt x="6906" y="4070"/>
                    <a:pt x="6472" y="2903"/>
                  </a:cubicBezTo>
                  <a:cubicBezTo>
                    <a:pt x="5938" y="1702"/>
                    <a:pt x="5071" y="668"/>
                    <a:pt x="397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flipH="1">
              <a:off x="6140085" y="3119387"/>
              <a:ext cx="175488" cy="308402"/>
            </a:xfrm>
            <a:custGeom>
              <a:rect b="b" l="l" r="r" t="t"/>
              <a:pathLst>
                <a:path extrusionOk="0" h="15451" w="8792">
                  <a:moveTo>
                    <a:pt x="0" y="0"/>
                  </a:moveTo>
                  <a:lnTo>
                    <a:pt x="301" y="6238"/>
                  </a:lnTo>
                  <a:cubicBezTo>
                    <a:pt x="301" y="6238"/>
                    <a:pt x="5404" y="15178"/>
                    <a:pt x="7105" y="15445"/>
                  </a:cubicBezTo>
                  <a:cubicBezTo>
                    <a:pt x="7130" y="15448"/>
                    <a:pt x="7153" y="15450"/>
                    <a:pt x="7176" y="15450"/>
                  </a:cubicBezTo>
                  <a:cubicBezTo>
                    <a:pt x="8792" y="15450"/>
                    <a:pt x="7096" y="6253"/>
                    <a:pt x="6405" y="4970"/>
                  </a:cubicBezTo>
                  <a:cubicBezTo>
                    <a:pt x="5704" y="3636"/>
                    <a:pt x="5137" y="534"/>
                    <a:pt x="5137" y="534"/>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flipH="1">
              <a:off x="6076532" y="2698590"/>
              <a:ext cx="395448" cy="464669"/>
            </a:xfrm>
            <a:custGeom>
              <a:rect b="b" l="l" r="r" t="t"/>
              <a:pathLst>
                <a:path extrusionOk="0" h="23280" w="19812">
                  <a:moveTo>
                    <a:pt x="16676" y="0"/>
                  </a:moveTo>
                  <a:cubicBezTo>
                    <a:pt x="16676" y="0"/>
                    <a:pt x="8820" y="1595"/>
                    <a:pt x="7404" y="1595"/>
                  </a:cubicBezTo>
                  <a:cubicBezTo>
                    <a:pt x="7301" y="1595"/>
                    <a:pt x="7232" y="1586"/>
                    <a:pt x="7203" y="1568"/>
                  </a:cubicBezTo>
                  <a:cubicBezTo>
                    <a:pt x="7041" y="1469"/>
                    <a:pt x="6376" y="1379"/>
                    <a:pt x="5575" y="1379"/>
                  </a:cubicBezTo>
                  <a:cubicBezTo>
                    <a:pt x="4225" y="1379"/>
                    <a:pt x="2488" y="1635"/>
                    <a:pt x="2132" y="2536"/>
                  </a:cubicBezTo>
                  <a:cubicBezTo>
                    <a:pt x="1334" y="4598"/>
                    <a:pt x="2658" y="10408"/>
                    <a:pt x="2434" y="10408"/>
                  </a:cubicBezTo>
                  <a:cubicBezTo>
                    <a:pt x="2434" y="10408"/>
                    <a:pt x="2433" y="10408"/>
                    <a:pt x="2433" y="10408"/>
                  </a:cubicBezTo>
                  <a:cubicBezTo>
                    <a:pt x="2145" y="10408"/>
                    <a:pt x="1807" y="10375"/>
                    <a:pt x="1481" y="10375"/>
                  </a:cubicBezTo>
                  <a:cubicBezTo>
                    <a:pt x="709" y="10375"/>
                    <a:pt x="0" y="10557"/>
                    <a:pt x="164" y="11775"/>
                  </a:cubicBezTo>
                  <a:cubicBezTo>
                    <a:pt x="398" y="13510"/>
                    <a:pt x="1699" y="15178"/>
                    <a:pt x="2666" y="15311"/>
                  </a:cubicBezTo>
                  <a:lnTo>
                    <a:pt x="3600" y="15478"/>
                  </a:lnTo>
                  <a:cubicBezTo>
                    <a:pt x="4234" y="17913"/>
                    <a:pt x="5802" y="19981"/>
                    <a:pt x="7970" y="21249"/>
                  </a:cubicBezTo>
                  <a:cubicBezTo>
                    <a:pt x="10021" y="22586"/>
                    <a:pt x="11791" y="23279"/>
                    <a:pt x="13186" y="23279"/>
                  </a:cubicBezTo>
                  <a:cubicBezTo>
                    <a:pt x="14330" y="23279"/>
                    <a:pt x="15222" y="22812"/>
                    <a:pt x="15809" y="21849"/>
                  </a:cubicBezTo>
                  <a:cubicBezTo>
                    <a:pt x="17210" y="19781"/>
                    <a:pt x="18177" y="17446"/>
                    <a:pt x="18577" y="14978"/>
                  </a:cubicBezTo>
                  <a:cubicBezTo>
                    <a:pt x="19812" y="2736"/>
                    <a:pt x="16676" y="0"/>
                    <a:pt x="166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p:nvPr/>
          </p:nvSpPr>
          <p:spPr>
            <a:xfrm flipH="1">
              <a:off x="6215015" y="2713241"/>
              <a:ext cx="258362" cy="552193"/>
            </a:xfrm>
            <a:custGeom>
              <a:rect b="b" l="l" r="r" t="t"/>
              <a:pathLst>
                <a:path extrusionOk="0" h="27665" w="12944">
                  <a:moveTo>
                    <a:pt x="12943" y="0"/>
                  </a:moveTo>
                  <a:lnTo>
                    <a:pt x="3503" y="8773"/>
                  </a:lnTo>
                  <a:cubicBezTo>
                    <a:pt x="3503" y="8773"/>
                    <a:pt x="801" y="8773"/>
                    <a:pt x="401" y="9674"/>
                  </a:cubicBezTo>
                  <a:cubicBezTo>
                    <a:pt x="1" y="10574"/>
                    <a:pt x="501" y="12176"/>
                    <a:pt x="1302" y="13443"/>
                  </a:cubicBezTo>
                  <a:cubicBezTo>
                    <a:pt x="2102" y="14677"/>
                    <a:pt x="4004" y="14677"/>
                    <a:pt x="4004" y="14677"/>
                  </a:cubicBezTo>
                  <a:cubicBezTo>
                    <a:pt x="4204" y="17546"/>
                    <a:pt x="7906" y="20381"/>
                    <a:pt x="7906" y="20381"/>
                  </a:cubicBezTo>
                  <a:lnTo>
                    <a:pt x="7906" y="25785"/>
                  </a:lnTo>
                  <a:lnTo>
                    <a:pt x="8740" y="27520"/>
                  </a:lnTo>
                  <a:cubicBezTo>
                    <a:pt x="9085" y="27619"/>
                    <a:pt x="9394" y="27665"/>
                    <a:pt x="9672" y="27665"/>
                  </a:cubicBezTo>
                  <a:cubicBezTo>
                    <a:pt x="12757" y="27665"/>
                    <a:pt x="11943" y="22049"/>
                    <a:pt x="11943" y="22049"/>
                  </a:cubicBezTo>
                  <a:cubicBezTo>
                    <a:pt x="4804" y="19948"/>
                    <a:pt x="4737" y="10308"/>
                    <a:pt x="4737" y="10308"/>
                  </a:cubicBezTo>
                  <a:cubicBezTo>
                    <a:pt x="10975" y="8440"/>
                    <a:pt x="12943" y="1"/>
                    <a:pt x="12943"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p:nvPr/>
          </p:nvSpPr>
          <p:spPr>
            <a:xfrm flipH="1">
              <a:off x="6215015" y="2713241"/>
              <a:ext cx="258362" cy="552193"/>
            </a:xfrm>
            <a:custGeom>
              <a:rect b="b" l="l" r="r" t="t"/>
              <a:pathLst>
                <a:path extrusionOk="0" h="27665" w="12944">
                  <a:moveTo>
                    <a:pt x="12943" y="0"/>
                  </a:moveTo>
                  <a:lnTo>
                    <a:pt x="3503" y="8773"/>
                  </a:lnTo>
                  <a:cubicBezTo>
                    <a:pt x="3503" y="8773"/>
                    <a:pt x="801" y="8773"/>
                    <a:pt x="401" y="9674"/>
                  </a:cubicBezTo>
                  <a:cubicBezTo>
                    <a:pt x="1" y="10574"/>
                    <a:pt x="501" y="12176"/>
                    <a:pt x="1302" y="13443"/>
                  </a:cubicBezTo>
                  <a:cubicBezTo>
                    <a:pt x="2102" y="14677"/>
                    <a:pt x="4004" y="14677"/>
                    <a:pt x="4004" y="14677"/>
                  </a:cubicBezTo>
                  <a:cubicBezTo>
                    <a:pt x="4204" y="17546"/>
                    <a:pt x="7906" y="20381"/>
                    <a:pt x="7906" y="20381"/>
                  </a:cubicBezTo>
                  <a:lnTo>
                    <a:pt x="7906" y="25785"/>
                  </a:lnTo>
                  <a:lnTo>
                    <a:pt x="8740" y="27520"/>
                  </a:lnTo>
                  <a:cubicBezTo>
                    <a:pt x="9085" y="27619"/>
                    <a:pt x="9394" y="27665"/>
                    <a:pt x="9672" y="27665"/>
                  </a:cubicBezTo>
                  <a:cubicBezTo>
                    <a:pt x="12757" y="27665"/>
                    <a:pt x="11943" y="22049"/>
                    <a:pt x="11943" y="22049"/>
                  </a:cubicBezTo>
                  <a:cubicBezTo>
                    <a:pt x="4804" y="19948"/>
                    <a:pt x="4737" y="10308"/>
                    <a:pt x="4737" y="10308"/>
                  </a:cubicBezTo>
                  <a:cubicBezTo>
                    <a:pt x="10975" y="8440"/>
                    <a:pt x="12943" y="1"/>
                    <a:pt x="129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flipH="1">
              <a:off x="6020724" y="2644998"/>
              <a:ext cx="846144" cy="910515"/>
            </a:xfrm>
            <a:custGeom>
              <a:rect b="b" l="l" r="r" t="t"/>
              <a:pathLst>
                <a:path extrusionOk="0" h="45617" w="42392">
                  <a:moveTo>
                    <a:pt x="26535" y="1"/>
                  </a:moveTo>
                  <a:cubicBezTo>
                    <a:pt x="24827" y="1"/>
                    <a:pt x="23037" y="454"/>
                    <a:pt x="21516" y="1818"/>
                  </a:cubicBezTo>
                  <a:cubicBezTo>
                    <a:pt x="16979" y="5921"/>
                    <a:pt x="18147" y="17129"/>
                    <a:pt x="14811" y="23667"/>
                  </a:cubicBezTo>
                  <a:cubicBezTo>
                    <a:pt x="11476" y="30238"/>
                    <a:pt x="1" y="34808"/>
                    <a:pt x="9774" y="45616"/>
                  </a:cubicBezTo>
                  <a:lnTo>
                    <a:pt x="12443" y="35542"/>
                  </a:lnTo>
                  <a:lnTo>
                    <a:pt x="25085" y="31740"/>
                  </a:lnTo>
                  <a:cubicBezTo>
                    <a:pt x="25085" y="31740"/>
                    <a:pt x="25552" y="28237"/>
                    <a:pt x="28021" y="27370"/>
                  </a:cubicBezTo>
                  <a:lnTo>
                    <a:pt x="27921" y="24067"/>
                  </a:lnTo>
                  <a:cubicBezTo>
                    <a:pt x="27921" y="24067"/>
                    <a:pt x="24552" y="21866"/>
                    <a:pt x="23384" y="18163"/>
                  </a:cubicBezTo>
                  <a:cubicBezTo>
                    <a:pt x="23384" y="18163"/>
                    <a:pt x="21349" y="18096"/>
                    <a:pt x="20215" y="15561"/>
                  </a:cubicBezTo>
                  <a:cubicBezTo>
                    <a:pt x="19443" y="13760"/>
                    <a:pt x="20115" y="12894"/>
                    <a:pt x="21195" y="12894"/>
                  </a:cubicBezTo>
                  <a:cubicBezTo>
                    <a:pt x="21655" y="12894"/>
                    <a:pt x="22189" y="13051"/>
                    <a:pt x="22717" y="13360"/>
                  </a:cubicBezTo>
                  <a:cubicBezTo>
                    <a:pt x="22717" y="13360"/>
                    <a:pt x="32090" y="8957"/>
                    <a:pt x="32657" y="3419"/>
                  </a:cubicBezTo>
                  <a:cubicBezTo>
                    <a:pt x="32657" y="3419"/>
                    <a:pt x="35293" y="9290"/>
                    <a:pt x="39462" y="11525"/>
                  </a:cubicBezTo>
                  <a:cubicBezTo>
                    <a:pt x="39462" y="11525"/>
                    <a:pt x="42392" y="1760"/>
                    <a:pt x="33771" y="1760"/>
                  </a:cubicBezTo>
                  <a:cubicBezTo>
                    <a:pt x="33521" y="1760"/>
                    <a:pt x="33261" y="1768"/>
                    <a:pt x="32991" y="1785"/>
                  </a:cubicBezTo>
                  <a:cubicBezTo>
                    <a:pt x="32991" y="1785"/>
                    <a:pt x="29924" y="1"/>
                    <a:pt x="2653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flipH="1">
              <a:off x="6618506" y="3354416"/>
              <a:ext cx="96547" cy="403491"/>
            </a:xfrm>
            <a:custGeom>
              <a:rect b="b" l="l" r="r" t="t"/>
              <a:pathLst>
                <a:path extrusionOk="0" h="20215" w="4837">
                  <a:moveTo>
                    <a:pt x="4837" y="0"/>
                  </a:moveTo>
                  <a:lnTo>
                    <a:pt x="2502" y="9941"/>
                  </a:lnTo>
                  <a:lnTo>
                    <a:pt x="0" y="20215"/>
                  </a:lnTo>
                  <a:lnTo>
                    <a:pt x="2368" y="10641"/>
                  </a:lnTo>
                  <a:lnTo>
                    <a:pt x="4837"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flipH="1">
              <a:off x="6618506" y="3354416"/>
              <a:ext cx="96547" cy="403491"/>
            </a:xfrm>
            <a:custGeom>
              <a:rect b="b" l="l" r="r" t="t"/>
              <a:pathLst>
                <a:path extrusionOk="0" h="20215" w="4837">
                  <a:moveTo>
                    <a:pt x="4837" y="0"/>
                  </a:moveTo>
                  <a:lnTo>
                    <a:pt x="2502" y="9941"/>
                  </a:lnTo>
                  <a:lnTo>
                    <a:pt x="0" y="20215"/>
                  </a:lnTo>
                  <a:lnTo>
                    <a:pt x="2368" y="10641"/>
                  </a:lnTo>
                  <a:lnTo>
                    <a:pt x="48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3"/>
            <p:cNvSpPr/>
            <p:nvPr/>
          </p:nvSpPr>
          <p:spPr>
            <a:xfrm flipH="1">
              <a:off x="6162420" y="3130026"/>
              <a:ext cx="159820" cy="295149"/>
            </a:xfrm>
            <a:custGeom>
              <a:rect b="b" l="l" r="r" t="t"/>
              <a:pathLst>
                <a:path extrusionOk="0" h="14787" w="8007">
                  <a:moveTo>
                    <a:pt x="1" y="1"/>
                  </a:moveTo>
                  <a:lnTo>
                    <a:pt x="1" y="1"/>
                  </a:lnTo>
                  <a:cubicBezTo>
                    <a:pt x="34" y="201"/>
                    <a:pt x="34" y="434"/>
                    <a:pt x="34" y="701"/>
                  </a:cubicBezTo>
                  <a:cubicBezTo>
                    <a:pt x="68" y="1602"/>
                    <a:pt x="134" y="2803"/>
                    <a:pt x="268" y="4037"/>
                  </a:cubicBezTo>
                  <a:lnTo>
                    <a:pt x="301" y="4437"/>
                  </a:lnTo>
                  <a:cubicBezTo>
                    <a:pt x="501" y="6539"/>
                    <a:pt x="568" y="6806"/>
                    <a:pt x="2603" y="9574"/>
                  </a:cubicBezTo>
                  <a:cubicBezTo>
                    <a:pt x="2970" y="10108"/>
                    <a:pt x="6339" y="14745"/>
                    <a:pt x="7506" y="14778"/>
                  </a:cubicBezTo>
                  <a:lnTo>
                    <a:pt x="7540" y="14778"/>
                  </a:lnTo>
                  <a:cubicBezTo>
                    <a:pt x="7563" y="14784"/>
                    <a:pt x="7587" y="14787"/>
                    <a:pt x="7610" y="14787"/>
                  </a:cubicBezTo>
                  <a:cubicBezTo>
                    <a:pt x="7719" y="14787"/>
                    <a:pt x="7824" y="14727"/>
                    <a:pt x="7906" y="14645"/>
                  </a:cubicBezTo>
                  <a:cubicBezTo>
                    <a:pt x="8007" y="14511"/>
                    <a:pt x="7973" y="14311"/>
                    <a:pt x="7840" y="14211"/>
                  </a:cubicBezTo>
                  <a:cubicBezTo>
                    <a:pt x="7790" y="14178"/>
                    <a:pt x="7731" y="14161"/>
                    <a:pt x="7673" y="14161"/>
                  </a:cubicBezTo>
                  <a:cubicBezTo>
                    <a:pt x="7615" y="14161"/>
                    <a:pt x="7556" y="14178"/>
                    <a:pt x="7506" y="14211"/>
                  </a:cubicBezTo>
                  <a:cubicBezTo>
                    <a:pt x="7039" y="14111"/>
                    <a:pt x="5271" y="12376"/>
                    <a:pt x="3036" y="9241"/>
                  </a:cubicBezTo>
                  <a:cubicBezTo>
                    <a:pt x="1068" y="6472"/>
                    <a:pt x="1035" y="6405"/>
                    <a:pt x="835" y="4404"/>
                  </a:cubicBezTo>
                  <a:lnTo>
                    <a:pt x="801" y="3970"/>
                  </a:lnTo>
                  <a:cubicBezTo>
                    <a:pt x="701" y="2903"/>
                    <a:pt x="635" y="1802"/>
                    <a:pt x="601" y="968"/>
                  </a:cubicBezTo>
                  <a:lnTo>
                    <a:pt x="601" y="735"/>
                  </a:lnTo>
                  <a:lnTo>
                    <a:pt x="601" y="268"/>
                  </a:lnTo>
                  <a:cubicBezTo>
                    <a:pt x="401" y="201"/>
                    <a:pt x="201" y="101"/>
                    <a:pt x="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flipH="1">
              <a:off x="6152440" y="3156672"/>
              <a:ext cx="61936" cy="250358"/>
            </a:xfrm>
            <a:custGeom>
              <a:rect b="b" l="l" r="r" t="t"/>
              <a:pathLst>
                <a:path extrusionOk="0" h="12543" w="3103">
                  <a:moveTo>
                    <a:pt x="1" y="0"/>
                  </a:moveTo>
                  <a:cubicBezTo>
                    <a:pt x="1" y="167"/>
                    <a:pt x="1" y="334"/>
                    <a:pt x="1" y="500"/>
                  </a:cubicBezTo>
                  <a:lnTo>
                    <a:pt x="1" y="634"/>
                  </a:lnTo>
                  <a:lnTo>
                    <a:pt x="1" y="834"/>
                  </a:lnTo>
                  <a:cubicBezTo>
                    <a:pt x="67" y="1234"/>
                    <a:pt x="201" y="1635"/>
                    <a:pt x="468" y="1968"/>
                  </a:cubicBezTo>
                  <a:cubicBezTo>
                    <a:pt x="1101" y="3002"/>
                    <a:pt x="1568" y="4136"/>
                    <a:pt x="1869" y="5337"/>
                  </a:cubicBezTo>
                  <a:cubicBezTo>
                    <a:pt x="2569" y="8073"/>
                    <a:pt x="2136" y="12209"/>
                    <a:pt x="2136" y="12242"/>
                  </a:cubicBezTo>
                  <a:cubicBezTo>
                    <a:pt x="2136" y="12409"/>
                    <a:pt x="2236" y="12542"/>
                    <a:pt x="2402" y="12542"/>
                  </a:cubicBezTo>
                  <a:cubicBezTo>
                    <a:pt x="2536" y="12542"/>
                    <a:pt x="2669" y="12442"/>
                    <a:pt x="2669" y="12309"/>
                  </a:cubicBezTo>
                  <a:cubicBezTo>
                    <a:pt x="2703" y="12142"/>
                    <a:pt x="3103" y="8006"/>
                    <a:pt x="2402" y="5204"/>
                  </a:cubicBezTo>
                  <a:cubicBezTo>
                    <a:pt x="2069" y="3936"/>
                    <a:pt x="1602" y="2769"/>
                    <a:pt x="935" y="1668"/>
                  </a:cubicBezTo>
                  <a:cubicBezTo>
                    <a:pt x="768" y="1434"/>
                    <a:pt x="634" y="1168"/>
                    <a:pt x="568" y="867"/>
                  </a:cubicBezTo>
                  <a:lnTo>
                    <a:pt x="568" y="634"/>
                  </a:lnTo>
                  <a:cubicBezTo>
                    <a:pt x="568" y="534"/>
                    <a:pt x="601" y="467"/>
                    <a:pt x="568" y="334"/>
                  </a:cubicBezTo>
                  <a:cubicBezTo>
                    <a:pt x="568" y="234"/>
                    <a:pt x="568" y="134"/>
                    <a:pt x="568" y="0"/>
                  </a:cubicBezTo>
                  <a:cubicBezTo>
                    <a:pt x="468" y="17"/>
                    <a:pt x="368" y="25"/>
                    <a:pt x="272" y="25"/>
                  </a:cubicBezTo>
                  <a:cubicBezTo>
                    <a:pt x="176" y="25"/>
                    <a:pt x="84" y="17"/>
                    <a:pt x="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flipH="1">
              <a:off x="6247649" y="3179207"/>
              <a:ext cx="138502" cy="318382"/>
            </a:xfrm>
            <a:custGeom>
              <a:rect b="b" l="l" r="r" t="t"/>
              <a:pathLst>
                <a:path extrusionOk="0" h="15951" w="6939">
                  <a:moveTo>
                    <a:pt x="3270" y="1"/>
                  </a:moveTo>
                  <a:cubicBezTo>
                    <a:pt x="3200" y="1"/>
                    <a:pt x="3131" y="26"/>
                    <a:pt x="3069" y="72"/>
                  </a:cubicBezTo>
                  <a:cubicBezTo>
                    <a:pt x="2035" y="906"/>
                    <a:pt x="1268" y="2073"/>
                    <a:pt x="901" y="3408"/>
                  </a:cubicBezTo>
                  <a:cubicBezTo>
                    <a:pt x="468" y="5276"/>
                    <a:pt x="1" y="7577"/>
                    <a:pt x="1" y="7577"/>
                  </a:cubicBezTo>
                  <a:lnTo>
                    <a:pt x="1" y="7711"/>
                  </a:lnTo>
                  <a:lnTo>
                    <a:pt x="3670" y="15950"/>
                  </a:lnTo>
                  <a:lnTo>
                    <a:pt x="3803" y="15950"/>
                  </a:lnTo>
                  <a:lnTo>
                    <a:pt x="3970" y="15350"/>
                  </a:lnTo>
                  <a:cubicBezTo>
                    <a:pt x="4337" y="14115"/>
                    <a:pt x="4871" y="12915"/>
                    <a:pt x="5538" y="11780"/>
                  </a:cubicBezTo>
                  <a:cubicBezTo>
                    <a:pt x="5838" y="11247"/>
                    <a:pt x="6238" y="10780"/>
                    <a:pt x="6705" y="10346"/>
                  </a:cubicBezTo>
                  <a:cubicBezTo>
                    <a:pt x="6872" y="10279"/>
                    <a:pt x="6939" y="10079"/>
                    <a:pt x="6872" y="9946"/>
                  </a:cubicBezTo>
                  <a:cubicBezTo>
                    <a:pt x="6810" y="9841"/>
                    <a:pt x="6708" y="9789"/>
                    <a:pt x="6608" y="9789"/>
                  </a:cubicBezTo>
                  <a:cubicBezTo>
                    <a:pt x="6548" y="9789"/>
                    <a:pt x="6489" y="9808"/>
                    <a:pt x="6438" y="9846"/>
                  </a:cubicBezTo>
                  <a:cubicBezTo>
                    <a:pt x="5905" y="10279"/>
                    <a:pt x="5438" y="10813"/>
                    <a:pt x="5071" y="11413"/>
                  </a:cubicBezTo>
                  <a:cubicBezTo>
                    <a:pt x="4470" y="12381"/>
                    <a:pt x="4003" y="13382"/>
                    <a:pt x="3670" y="14449"/>
                  </a:cubicBezTo>
                  <a:lnTo>
                    <a:pt x="634" y="7611"/>
                  </a:lnTo>
                  <a:cubicBezTo>
                    <a:pt x="701" y="7177"/>
                    <a:pt x="1135" y="5209"/>
                    <a:pt x="1535" y="3541"/>
                  </a:cubicBezTo>
                  <a:cubicBezTo>
                    <a:pt x="1869" y="2340"/>
                    <a:pt x="2536" y="1306"/>
                    <a:pt x="3503" y="539"/>
                  </a:cubicBezTo>
                  <a:cubicBezTo>
                    <a:pt x="3603" y="406"/>
                    <a:pt x="3603" y="239"/>
                    <a:pt x="3503" y="105"/>
                  </a:cubicBezTo>
                  <a:cubicBezTo>
                    <a:pt x="3432" y="34"/>
                    <a:pt x="3350" y="1"/>
                    <a:pt x="327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flipH="1">
              <a:off x="6052560" y="3167970"/>
              <a:ext cx="153832" cy="283013"/>
            </a:xfrm>
            <a:custGeom>
              <a:rect b="b" l="l" r="r" t="t"/>
              <a:pathLst>
                <a:path extrusionOk="0" h="14179" w="7707">
                  <a:moveTo>
                    <a:pt x="373" y="1"/>
                  </a:moveTo>
                  <a:cubicBezTo>
                    <a:pt x="352" y="1"/>
                    <a:pt x="339" y="1"/>
                    <a:pt x="335" y="1"/>
                  </a:cubicBezTo>
                  <a:cubicBezTo>
                    <a:pt x="1" y="68"/>
                    <a:pt x="68" y="535"/>
                    <a:pt x="401" y="568"/>
                  </a:cubicBezTo>
                  <a:cubicBezTo>
                    <a:pt x="401" y="568"/>
                    <a:pt x="404" y="568"/>
                    <a:pt x="409" y="568"/>
                  </a:cubicBezTo>
                  <a:cubicBezTo>
                    <a:pt x="521" y="568"/>
                    <a:pt x="1918" y="629"/>
                    <a:pt x="3837" y="3604"/>
                  </a:cubicBezTo>
                  <a:cubicBezTo>
                    <a:pt x="5338" y="5972"/>
                    <a:pt x="6305" y="9875"/>
                    <a:pt x="6739" y="11910"/>
                  </a:cubicBezTo>
                  <a:cubicBezTo>
                    <a:pt x="6139" y="11076"/>
                    <a:pt x="5438" y="10342"/>
                    <a:pt x="4638" y="9742"/>
                  </a:cubicBezTo>
                  <a:cubicBezTo>
                    <a:pt x="4253" y="9477"/>
                    <a:pt x="3817" y="9352"/>
                    <a:pt x="3379" y="9352"/>
                  </a:cubicBezTo>
                  <a:cubicBezTo>
                    <a:pt x="3209" y="9352"/>
                    <a:pt x="3038" y="9371"/>
                    <a:pt x="2870" y="9408"/>
                  </a:cubicBezTo>
                  <a:cubicBezTo>
                    <a:pt x="2566" y="9529"/>
                    <a:pt x="2677" y="9955"/>
                    <a:pt x="2951" y="9955"/>
                  </a:cubicBezTo>
                  <a:cubicBezTo>
                    <a:pt x="2978" y="9955"/>
                    <a:pt x="3007" y="9951"/>
                    <a:pt x="3036" y="9942"/>
                  </a:cubicBezTo>
                  <a:cubicBezTo>
                    <a:pt x="3130" y="9928"/>
                    <a:pt x="3223" y="9922"/>
                    <a:pt x="3316" y="9922"/>
                  </a:cubicBezTo>
                  <a:cubicBezTo>
                    <a:pt x="3688" y="9922"/>
                    <a:pt x="4051" y="10028"/>
                    <a:pt x="4371" y="10242"/>
                  </a:cubicBezTo>
                  <a:cubicBezTo>
                    <a:pt x="5105" y="10676"/>
                    <a:pt x="6539" y="12610"/>
                    <a:pt x="7006" y="13311"/>
                  </a:cubicBezTo>
                  <a:lnTo>
                    <a:pt x="7606" y="14178"/>
                  </a:lnTo>
                  <a:lnTo>
                    <a:pt x="7706" y="14145"/>
                  </a:lnTo>
                  <a:lnTo>
                    <a:pt x="7540" y="13111"/>
                  </a:lnTo>
                  <a:cubicBezTo>
                    <a:pt x="7506" y="12844"/>
                    <a:pt x="6539" y="6773"/>
                    <a:pt x="4304" y="3337"/>
                  </a:cubicBezTo>
                  <a:cubicBezTo>
                    <a:pt x="2260" y="116"/>
                    <a:pt x="647" y="1"/>
                    <a:pt x="37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flipH="1">
              <a:off x="6032580" y="3727688"/>
              <a:ext cx="183133" cy="103453"/>
            </a:xfrm>
            <a:custGeom>
              <a:rect b="b" l="l" r="r" t="t"/>
              <a:pathLst>
                <a:path extrusionOk="0" h="5183" w="9175">
                  <a:moveTo>
                    <a:pt x="9009" y="0"/>
                  </a:moveTo>
                  <a:cubicBezTo>
                    <a:pt x="8989" y="0"/>
                    <a:pt x="8966" y="4"/>
                    <a:pt x="8941" y="13"/>
                  </a:cubicBezTo>
                  <a:lnTo>
                    <a:pt x="101" y="4916"/>
                  </a:lnTo>
                  <a:cubicBezTo>
                    <a:pt x="34" y="4949"/>
                    <a:pt x="1" y="5050"/>
                    <a:pt x="34" y="5116"/>
                  </a:cubicBezTo>
                  <a:cubicBezTo>
                    <a:pt x="68" y="5150"/>
                    <a:pt x="101" y="5183"/>
                    <a:pt x="168" y="5183"/>
                  </a:cubicBezTo>
                  <a:lnTo>
                    <a:pt x="234" y="5183"/>
                  </a:lnTo>
                  <a:lnTo>
                    <a:pt x="9107" y="279"/>
                  </a:lnTo>
                  <a:cubicBezTo>
                    <a:pt x="9141" y="246"/>
                    <a:pt x="9174" y="146"/>
                    <a:pt x="9141" y="113"/>
                  </a:cubicBezTo>
                  <a:cubicBezTo>
                    <a:pt x="9116" y="38"/>
                    <a:pt x="9072" y="0"/>
                    <a:pt x="90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flipH="1">
              <a:off x="6021263" y="3746311"/>
              <a:ext cx="102554" cy="55549"/>
            </a:xfrm>
            <a:custGeom>
              <a:rect b="b" l="l" r="r" t="t"/>
              <a:pathLst>
                <a:path extrusionOk="0" h="2783" w="5138">
                  <a:moveTo>
                    <a:pt x="4963" y="1"/>
                  </a:moveTo>
                  <a:cubicBezTo>
                    <a:pt x="4942" y="1"/>
                    <a:pt x="4922" y="5"/>
                    <a:pt x="4904" y="14"/>
                  </a:cubicBezTo>
                  <a:lnTo>
                    <a:pt x="100" y="2515"/>
                  </a:lnTo>
                  <a:cubicBezTo>
                    <a:pt x="34" y="2549"/>
                    <a:pt x="0" y="2649"/>
                    <a:pt x="34" y="2716"/>
                  </a:cubicBezTo>
                  <a:cubicBezTo>
                    <a:pt x="67" y="2749"/>
                    <a:pt x="100" y="2782"/>
                    <a:pt x="167" y="2782"/>
                  </a:cubicBezTo>
                  <a:lnTo>
                    <a:pt x="234" y="2782"/>
                  </a:lnTo>
                  <a:lnTo>
                    <a:pt x="5037" y="280"/>
                  </a:lnTo>
                  <a:cubicBezTo>
                    <a:pt x="5104" y="247"/>
                    <a:pt x="5137" y="147"/>
                    <a:pt x="5104" y="80"/>
                  </a:cubicBezTo>
                  <a:cubicBezTo>
                    <a:pt x="5079" y="32"/>
                    <a:pt x="5019" y="1"/>
                    <a:pt x="49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flipH="1">
              <a:off x="6517968" y="3366132"/>
              <a:ext cx="81916" cy="142774"/>
            </a:xfrm>
            <a:custGeom>
              <a:rect b="b" l="l" r="r" t="t"/>
              <a:pathLst>
                <a:path extrusionOk="0" h="7153" w="4104">
                  <a:moveTo>
                    <a:pt x="155" y="1"/>
                  </a:moveTo>
                  <a:cubicBezTo>
                    <a:pt x="137" y="1"/>
                    <a:pt x="119" y="5"/>
                    <a:pt x="101" y="14"/>
                  </a:cubicBezTo>
                  <a:cubicBezTo>
                    <a:pt x="34" y="80"/>
                    <a:pt x="1" y="147"/>
                    <a:pt x="34" y="214"/>
                  </a:cubicBezTo>
                  <a:cubicBezTo>
                    <a:pt x="1435" y="2415"/>
                    <a:pt x="2703" y="4684"/>
                    <a:pt x="3804" y="7052"/>
                  </a:cubicBezTo>
                  <a:cubicBezTo>
                    <a:pt x="3837" y="7085"/>
                    <a:pt x="3870" y="7119"/>
                    <a:pt x="3937" y="7119"/>
                  </a:cubicBezTo>
                  <a:lnTo>
                    <a:pt x="4004" y="7152"/>
                  </a:lnTo>
                  <a:cubicBezTo>
                    <a:pt x="4070" y="7119"/>
                    <a:pt x="4104" y="7019"/>
                    <a:pt x="4070" y="6952"/>
                  </a:cubicBezTo>
                  <a:cubicBezTo>
                    <a:pt x="2970" y="4584"/>
                    <a:pt x="1702" y="2282"/>
                    <a:pt x="301" y="80"/>
                  </a:cubicBezTo>
                  <a:cubicBezTo>
                    <a:pt x="252" y="32"/>
                    <a:pt x="203" y="1"/>
                    <a:pt x="1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flipH="1">
              <a:off x="6118468" y="3427450"/>
              <a:ext cx="57525" cy="157345"/>
            </a:xfrm>
            <a:custGeom>
              <a:rect b="b" l="l" r="r" t="t"/>
              <a:pathLst>
                <a:path extrusionOk="0" h="7883" w="2882">
                  <a:moveTo>
                    <a:pt x="188" y="1"/>
                  </a:moveTo>
                  <a:cubicBezTo>
                    <a:pt x="93" y="1"/>
                    <a:pt x="1" y="98"/>
                    <a:pt x="46" y="211"/>
                  </a:cubicBezTo>
                  <a:cubicBezTo>
                    <a:pt x="1113" y="2646"/>
                    <a:pt x="1980" y="5181"/>
                    <a:pt x="2581" y="7783"/>
                  </a:cubicBezTo>
                  <a:cubicBezTo>
                    <a:pt x="2581" y="7849"/>
                    <a:pt x="2648" y="7883"/>
                    <a:pt x="2714" y="7883"/>
                  </a:cubicBezTo>
                  <a:lnTo>
                    <a:pt x="2748" y="7883"/>
                  </a:lnTo>
                  <a:cubicBezTo>
                    <a:pt x="2814" y="7883"/>
                    <a:pt x="2881" y="7816"/>
                    <a:pt x="2881" y="7716"/>
                  </a:cubicBezTo>
                  <a:cubicBezTo>
                    <a:pt x="2247" y="5114"/>
                    <a:pt x="1380" y="2546"/>
                    <a:pt x="313" y="77"/>
                  </a:cubicBezTo>
                  <a:cubicBezTo>
                    <a:pt x="280" y="23"/>
                    <a:pt x="234" y="1"/>
                    <a:pt x="18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flipH="1">
              <a:off x="5931383" y="3243877"/>
              <a:ext cx="191117" cy="46627"/>
            </a:xfrm>
            <a:custGeom>
              <a:rect b="b" l="l" r="r" t="t"/>
              <a:pathLst>
                <a:path extrusionOk="0" h="2336" w="9575">
                  <a:moveTo>
                    <a:pt x="301" y="1"/>
                  </a:moveTo>
                  <a:cubicBezTo>
                    <a:pt x="201" y="1"/>
                    <a:pt x="101" y="68"/>
                    <a:pt x="34" y="168"/>
                  </a:cubicBezTo>
                  <a:cubicBezTo>
                    <a:pt x="34" y="201"/>
                    <a:pt x="34" y="234"/>
                    <a:pt x="1" y="301"/>
                  </a:cubicBezTo>
                  <a:cubicBezTo>
                    <a:pt x="1" y="435"/>
                    <a:pt x="134" y="568"/>
                    <a:pt x="268" y="568"/>
                  </a:cubicBezTo>
                  <a:lnTo>
                    <a:pt x="301" y="568"/>
                  </a:lnTo>
                  <a:cubicBezTo>
                    <a:pt x="501" y="568"/>
                    <a:pt x="701" y="601"/>
                    <a:pt x="935" y="601"/>
                  </a:cubicBezTo>
                  <a:cubicBezTo>
                    <a:pt x="4104" y="735"/>
                    <a:pt x="8774" y="1235"/>
                    <a:pt x="9408" y="2102"/>
                  </a:cubicBezTo>
                  <a:cubicBezTo>
                    <a:pt x="9441" y="2136"/>
                    <a:pt x="9508" y="2236"/>
                    <a:pt x="9574" y="2336"/>
                  </a:cubicBezTo>
                  <a:cubicBezTo>
                    <a:pt x="9574" y="1969"/>
                    <a:pt x="9541" y="1702"/>
                    <a:pt x="9508" y="1469"/>
                  </a:cubicBezTo>
                  <a:cubicBezTo>
                    <a:pt x="9341" y="1335"/>
                    <a:pt x="9107" y="1235"/>
                    <a:pt x="8907" y="1168"/>
                  </a:cubicBezTo>
                  <a:cubicBezTo>
                    <a:pt x="6839" y="368"/>
                    <a:pt x="2403" y="101"/>
                    <a:pt x="835" y="34"/>
                  </a:cubicBezTo>
                  <a:lnTo>
                    <a:pt x="3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flipH="1">
              <a:off x="5898090" y="3630064"/>
              <a:ext cx="6687" cy="11996"/>
            </a:xfrm>
            <a:custGeom>
              <a:rect b="b" l="l" r="r" t="t"/>
              <a:pathLst>
                <a:path extrusionOk="0" h="601" w="335">
                  <a:moveTo>
                    <a:pt x="268" y="0"/>
                  </a:moveTo>
                  <a:cubicBezTo>
                    <a:pt x="201" y="0"/>
                    <a:pt x="168" y="33"/>
                    <a:pt x="134" y="67"/>
                  </a:cubicBezTo>
                  <a:cubicBezTo>
                    <a:pt x="134" y="67"/>
                    <a:pt x="101" y="100"/>
                    <a:pt x="101" y="100"/>
                  </a:cubicBezTo>
                  <a:cubicBezTo>
                    <a:pt x="1" y="234"/>
                    <a:pt x="67" y="434"/>
                    <a:pt x="201" y="500"/>
                  </a:cubicBezTo>
                  <a:lnTo>
                    <a:pt x="334" y="601"/>
                  </a:lnTo>
                  <a:cubicBezTo>
                    <a:pt x="301" y="400"/>
                    <a:pt x="301" y="200"/>
                    <a:pt x="2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flipH="1">
              <a:off x="6090504" y="2833081"/>
              <a:ext cx="383531" cy="335587"/>
            </a:xfrm>
            <a:custGeom>
              <a:rect b="b" l="l" r="r" t="t"/>
              <a:pathLst>
                <a:path extrusionOk="0" h="16813" w="19215">
                  <a:moveTo>
                    <a:pt x="19114" y="1"/>
                  </a:moveTo>
                  <a:lnTo>
                    <a:pt x="18881" y="434"/>
                  </a:lnTo>
                  <a:lnTo>
                    <a:pt x="18814" y="534"/>
                  </a:lnTo>
                  <a:lnTo>
                    <a:pt x="18614" y="901"/>
                  </a:lnTo>
                  <a:lnTo>
                    <a:pt x="18614" y="1368"/>
                  </a:lnTo>
                  <a:lnTo>
                    <a:pt x="18614" y="1635"/>
                  </a:lnTo>
                  <a:cubicBezTo>
                    <a:pt x="18647" y="3236"/>
                    <a:pt x="18580" y="4937"/>
                    <a:pt x="18447" y="6539"/>
                  </a:cubicBezTo>
                  <a:cubicBezTo>
                    <a:pt x="18380" y="7206"/>
                    <a:pt x="18313" y="7873"/>
                    <a:pt x="18280" y="8507"/>
                  </a:cubicBezTo>
                  <a:cubicBezTo>
                    <a:pt x="17913" y="10808"/>
                    <a:pt x="17046" y="13043"/>
                    <a:pt x="15678" y="14978"/>
                  </a:cubicBezTo>
                  <a:cubicBezTo>
                    <a:pt x="15578" y="15178"/>
                    <a:pt x="15445" y="15345"/>
                    <a:pt x="15311" y="15478"/>
                  </a:cubicBezTo>
                  <a:cubicBezTo>
                    <a:pt x="15078" y="15712"/>
                    <a:pt x="14811" y="15912"/>
                    <a:pt x="14511" y="16012"/>
                  </a:cubicBezTo>
                  <a:lnTo>
                    <a:pt x="14311" y="16112"/>
                  </a:lnTo>
                  <a:cubicBezTo>
                    <a:pt x="14244" y="16112"/>
                    <a:pt x="14177" y="16145"/>
                    <a:pt x="14077" y="16179"/>
                  </a:cubicBezTo>
                  <a:cubicBezTo>
                    <a:pt x="13977" y="16179"/>
                    <a:pt x="13844" y="16212"/>
                    <a:pt x="13744" y="16212"/>
                  </a:cubicBezTo>
                  <a:lnTo>
                    <a:pt x="12976" y="16212"/>
                  </a:lnTo>
                  <a:cubicBezTo>
                    <a:pt x="12643" y="16179"/>
                    <a:pt x="12309" y="16112"/>
                    <a:pt x="11976" y="16045"/>
                  </a:cubicBezTo>
                  <a:cubicBezTo>
                    <a:pt x="10975" y="15745"/>
                    <a:pt x="10008" y="15311"/>
                    <a:pt x="9140" y="14778"/>
                  </a:cubicBezTo>
                  <a:cubicBezTo>
                    <a:pt x="8940" y="14678"/>
                    <a:pt x="8773" y="14578"/>
                    <a:pt x="8573" y="14444"/>
                  </a:cubicBezTo>
                  <a:cubicBezTo>
                    <a:pt x="8540" y="14444"/>
                    <a:pt x="8540" y="14444"/>
                    <a:pt x="8540" y="14411"/>
                  </a:cubicBezTo>
                  <a:lnTo>
                    <a:pt x="8306" y="14277"/>
                  </a:lnTo>
                  <a:cubicBezTo>
                    <a:pt x="6238" y="13043"/>
                    <a:pt x="4704" y="11042"/>
                    <a:pt x="4103" y="8707"/>
                  </a:cubicBezTo>
                  <a:lnTo>
                    <a:pt x="4070" y="8473"/>
                  </a:lnTo>
                  <a:lnTo>
                    <a:pt x="2902" y="8306"/>
                  </a:lnTo>
                  <a:cubicBezTo>
                    <a:pt x="2069" y="8173"/>
                    <a:pt x="834" y="6605"/>
                    <a:pt x="634" y="5004"/>
                  </a:cubicBezTo>
                  <a:cubicBezTo>
                    <a:pt x="567" y="4704"/>
                    <a:pt x="601" y="4404"/>
                    <a:pt x="768" y="4170"/>
                  </a:cubicBezTo>
                  <a:cubicBezTo>
                    <a:pt x="914" y="3982"/>
                    <a:pt x="1218" y="3925"/>
                    <a:pt x="1555" y="3925"/>
                  </a:cubicBezTo>
                  <a:cubicBezTo>
                    <a:pt x="1756" y="3925"/>
                    <a:pt x="1969" y="3945"/>
                    <a:pt x="2169" y="3970"/>
                  </a:cubicBezTo>
                  <a:lnTo>
                    <a:pt x="2569" y="3970"/>
                  </a:lnTo>
                  <a:cubicBezTo>
                    <a:pt x="2652" y="3987"/>
                    <a:pt x="2736" y="3995"/>
                    <a:pt x="2819" y="3995"/>
                  </a:cubicBezTo>
                  <a:cubicBezTo>
                    <a:pt x="2902" y="3995"/>
                    <a:pt x="2986" y="3987"/>
                    <a:pt x="3069" y="3970"/>
                  </a:cubicBezTo>
                  <a:lnTo>
                    <a:pt x="2736" y="3470"/>
                  </a:lnTo>
                  <a:lnTo>
                    <a:pt x="2602" y="3470"/>
                  </a:lnTo>
                  <a:lnTo>
                    <a:pt x="2202" y="3403"/>
                  </a:lnTo>
                  <a:cubicBezTo>
                    <a:pt x="2021" y="3393"/>
                    <a:pt x="1834" y="3383"/>
                    <a:pt x="1649" y="3383"/>
                  </a:cubicBezTo>
                  <a:cubicBezTo>
                    <a:pt x="1220" y="3383"/>
                    <a:pt x="804" y="3437"/>
                    <a:pt x="501" y="3670"/>
                  </a:cubicBezTo>
                  <a:cubicBezTo>
                    <a:pt x="434" y="3703"/>
                    <a:pt x="401" y="3703"/>
                    <a:pt x="401" y="3737"/>
                  </a:cubicBezTo>
                  <a:cubicBezTo>
                    <a:pt x="367" y="3770"/>
                    <a:pt x="334" y="3770"/>
                    <a:pt x="334" y="3803"/>
                  </a:cubicBezTo>
                  <a:cubicBezTo>
                    <a:pt x="100" y="4070"/>
                    <a:pt x="0" y="4404"/>
                    <a:pt x="0" y="4737"/>
                  </a:cubicBezTo>
                  <a:lnTo>
                    <a:pt x="0" y="4804"/>
                  </a:lnTo>
                  <a:cubicBezTo>
                    <a:pt x="0" y="4804"/>
                    <a:pt x="0" y="4804"/>
                    <a:pt x="0" y="4837"/>
                  </a:cubicBezTo>
                  <a:cubicBezTo>
                    <a:pt x="0" y="4904"/>
                    <a:pt x="0" y="5004"/>
                    <a:pt x="34" y="5104"/>
                  </a:cubicBezTo>
                  <a:cubicBezTo>
                    <a:pt x="201" y="6138"/>
                    <a:pt x="634" y="7106"/>
                    <a:pt x="1301" y="7906"/>
                  </a:cubicBezTo>
                  <a:cubicBezTo>
                    <a:pt x="1668" y="8407"/>
                    <a:pt x="2169" y="8773"/>
                    <a:pt x="2769" y="8907"/>
                  </a:cubicBezTo>
                  <a:lnTo>
                    <a:pt x="3536" y="9040"/>
                  </a:lnTo>
                  <a:cubicBezTo>
                    <a:pt x="4237" y="11442"/>
                    <a:pt x="5805" y="13477"/>
                    <a:pt x="7939" y="14778"/>
                  </a:cubicBezTo>
                  <a:lnTo>
                    <a:pt x="7973" y="14811"/>
                  </a:lnTo>
                  <a:cubicBezTo>
                    <a:pt x="8073" y="14844"/>
                    <a:pt x="8173" y="14911"/>
                    <a:pt x="8240" y="14978"/>
                  </a:cubicBezTo>
                  <a:lnTo>
                    <a:pt x="8473" y="15111"/>
                  </a:lnTo>
                  <a:lnTo>
                    <a:pt x="8673" y="15245"/>
                  </a:lnTo>
                  <a:cubicBezTo>
                    <a:pt x="8773" y="15311"/>
                    <a:pt x="8840" y="15345"/>
                    <a:pt x="8973" y="15412"/>
                  </a:cubicBezTo>
                  <a:lnTo>
                    <a:pt x="9040" y="15445"/>
                  </a:lnTo>
                  <a:lnTo>
                    <a:pt x="9207" y="15545"/>
                  </a:lnTo>
                  <a:cubicBezTo>
                    <a:pt x="10108" y="16012"/>
                    <a:pt x="11075" y="16379"/>
                    <a:pt x="12042" y="16646"/>
                  </a:cubicBezTo>
                  <a:cubicBezTo>
                    <a:pt x="12209" y="16679"/>
                    <a:pt x="12376" y="16712"/>
                    <a:pt x="12543" y="16746"/>
                  </a:cubicBezTo>
                  <a:cubicBezTo>
                    <a:pt x="12676" y="16779"/>
                    <a:pt x="12843" y="16813"/>
                    <a:pt x="13010" y="16813"/>
                  </a:cubicBezTo>
                  <a:lnTo>
                    <a:pt x="13844" y="16813"/>
                  </a:lnTo>
                  <a:cubicBezTo>
                    <a:pt x="13910" y="16813"/>
                    <a:pt x="13977" y="16779"/>
                    <a:pt x="14044" y="16779"/>
                  </a:cubicBezTo>
                  <a:lnTo>
                    <a:pt x="14177" y="16779"/>
                  </a:lnTo>
                  <a:cubicBezTo>
                    <a:pt x="14211" y="16779"/>
                    <a:pt x="14244" y="16746"/>
                    <a:pt x="14277" y="16746"/>
                  </a:cubicBezTo>
                  <a:cubicBezTo>
                    <a:pt x="14311" y="16746"/>
                    <a:pt x="14344" y="16712"/>
                    <a:pt x="14411" y="16712"/>
                  </a:cubicBezTo>
                  <a:cubicBezTo>
                    <a:pt x="15111" y="16479"/>
                    <a:pt x="15745" y="15979"/>
                    <a:pt x="16145" y="15311"/>
                  </a:cubicBezTo>
                  <a:cubicBezTo>
                    <a:pt x="17480" y="13110"/>
                    <a:pt x="18480" y="11309"/>
                    <a:pt x="18947" y="8306"/>
                  </a:cubicBezTo>
                  <a:cubicBezTo>
                    <a:pt x="19014" y="7606"/>
                    <a:pt x="19081" y="6872"/>
                    <a:pt x="19114" y="6172"/>
                  </a:cubicBezTo>
                  <a:cubicBezTo>
                    <a:pt x="19181" y="4771"/>
                    <a:pt x="19214" y="3370"/>
                    <a:pt x="19181" y="1969"/>
                  </a:cubicBezTo>
                  <a:lnTo>
                    <a:pt x="19181" y="1735"/>
                  </a:lnTo>
                  <a:cubicBezTo>
                    <a:pt x="19181" y="1201"/>
                    <a:pt x="19147" y="668"/>
                    <a:pt x="19114" y="101"/>
                  </a:cubicBezTo>
                  <a:lnTo>
                    <a:pt x="1911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flipH="1">
              <a:off x="6224336" y="2885017"/>
              <a:ext cx="16667" cy="33313"/>
            </a:xfrm>
            <a:custGeom>
              <a:rect b="b" l="l" r="r" t="t"/>
              <a:pathLst>
                <a:path extrusionOk="0" h="1669" w="835">
                  <a:moveTo>
                    <a:pt x="434" y="0"/>
                  </a:moveTo>
                  <a:cubicBezTo>
                    <a:pt x="201" y="0"/>
                    <a:pt x="0" y="401"/>
                    <a:pt x="0" y="834"/>
                  </a:cubicBezTo>
                  <a:cubicBezTo>
                    <a:pt x="0" y="1301"/>
                    <a:pt x="167" y="1668"/>
                    <a:pt x="434" y="1668"/>
                  </a:cubicBezTo>
                  <a:cubicBezTo>
                    <a:pt x="668" y="1668"/>
                    <a:pt x="834" y="1301"/>
                    <a:pt x="834" y="834"/>
                  </a:cubicBezTo>
                  <a:cubicBezTo>
                    <a:pt x="834" y="367"/>
                    <a:pt x="668" y="0"/>
                    <a:pt x="4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flipH="1">
              <a:off x="6127131" y="2891005"/>
              <a:ext cx="16667" cy="33313"/>
            </a:xfrm>
            <a:custGeom>
              <a:rect b="b" l="l" r="r" t="t"/>
              <a:pathLst>
                <a:path extrusionOk="0" h="1669" w="835">
                  <a:moveTo>
                    <a:pt x="401" y="1"/>
                  </a:moveTo>
                  <a:cubicBezTo>
                    <a:pt x="167" y="1"/>
                    <a:pt x="1" y="401"/>
                    <a:pt x="1" y="835"/>
                  </a:cubicBezTo>
                  <a:cubicBezTo>
                    <a:pt x="1" y="1302"/>
                    <a:pt x="167" y="1668"/>
                    <a:pt x="401" y="1668"/>
                  </a:cubicBezTo>
                  <a:cubicBezTo>
                    <a:pt x="634" y="1668"/>
                    <a:pt x="834" y="1302"/>
                    <a:pt x="834" y="835"/>
                  </a:cubicBezTo>
                  <a:cubicBezTo>
                    <a:pt x="834" y="368"/>
                    <a:pt x="668" y="1"/>
                    <a:pt x="4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flipH="1">
              <a:off x="6224336" y="2819787"/>
              <a:ext cx="72595" cy="32615"/>
            </a:xfrm>
            <a:custGeom>
              <a:rect b="b" l="l" r="r" t="t"/>
              <a:pathLst>
                <a:path extrusionOk="0" h="1634" w="3637">
                  <a:moveTo>
                    <a:pt x="2692" y="1"/>
                  </a:moveTo>
                  <a:cubicBezTo>
                    <a:pt x="1720" y="1"/>
                    <a:pt x="784" y="402"/>
                    <a:pt x="134" y="1134"/>
                  </a:cubicBezTo>
                  <a:cubicBezTo>
                    <a:pt x="0" y="1267"/>
                    <a:pt x="34" y="1467"/>
                    <a:pt x="167" y="1567"/>
                  </a:cubicBezTo>
                  <a:cubicBezTo>
                    <a:pt x="201" y="1601"/>
                    <a:pt x="234" y="1601"/>
                    <a:pt x="301" y="1634"/>
                  </a:cubicBezTo>
                  <a:cubicBezTo>
                    <a:pt x="401" y="1634"/>
                    <a:pt x="534" y="1601"/>
                    <a:pt x="601" y="1534"/>
                  </a:cubicBezTo>
                  <a:cubicBezTo>
                    <a:pt x="1141" y="913"/>
                    <a:pt x="1921" y="576"/>
                    <a:pt x="2711" y="576"/>
                  </a:cubicBezTo>
                  <a:cubicBezTo>
                    <a:pt x="2898" y="576"/>
                    <a:pt x="3085" y="595"/>
                    <a:pt x="3269" y="633"/>
                  </a:cubicBezTo>
                  <a:cubicBezTo>
                    <a:pt x="3436" y="633"/>
                    <a:pt x="3570" y="533"/>
                    <a:pt x="3603" y="366"/>
                  </a:cubicBezTo>
                  <a:cubicBezTo>
                    <a:pt x="3636" y="233"/>
                    <a:pt x="3536" y="66"/>
                    <a:pt x="3369" y="66"/>
                  </a:cubicBezTo>
                  <a:cubicBezTo>
                    <a:pt x="3144" y="22"/>
                    <a:pt x="2917" y="1"/>
                    <a:pt x="269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flipH="1">
              <a:off x="6101822" y="2838210"/>
              <a:ext cx="63273" cy="35110"/>
            </a:xfrm>
            <a:custGeom>
              <a:rect b="b" l="l" r="r" t="t"/>
              <a:pathLst>
                <a:path extrusionOk="0" h="1759" w="3170">
                  <a:moveTo>
                    <a:pt x="751" y="0"/>
                  </a:moveTo>
                  <a:cubicBezTo>
                    <a:pt x="590" y="0"/>
                    <a:pt x="428" y="14"/>
                    <a:pt x="267" y="44"/>
                  </a:cubicBezTo>
                  <a:cubicBezTo>
                    <a:pt x="100" y="77"/>
                    <a:pt x="0" y="244"/>
                    <a:pt x="67" y="411"/>
                  </a:cubicBezTo>
                  <a:cubicBezTo>
                    <a:pt x="96" y="527"/>
                    <a:pt x="225" y="617"/>
                    <a:pt x="346" y="617"/>
                  </a:cubicBezTo>
                  <a:cubicBezTo>
                    <a:pt x="365" y="617"/>
                    <a:pt x="383" y="615"/>
                    <a:pt x="400" y="611"/>
                  </a:cubicBezTo>
                  <a:cubicBezTo>
                    <a:pt x="525" y="587"/>
                    <a:pt x="651" y="575"/>
                    <a:pt x="776" y="575"/>
                  </a:cubicBezTo>
                  <a:cubicBezTo>
                    <a:pt x="1518" y="575"/>
                    <a:pt x="2231" y="983"/>
                    <a:pt x="2602" y="1612"/>
                  </a:cubicBezTo>
                  <a:cubicBezTo>
                    <a:pt x="2635" y="1712"/>
                    <a:pt x="2735" y="1745"/>
                    <a:pt x="2802" y="1745"/>
                  </a:cubicBezTo>
                  <a:cubicBezTo>
                    <a:pt x="2822" y="1755"/>
                    <a:pt x="2841" y="1759"/>
                    <a:pt x="2861" y="1759"/>
                  </a:cubicBezTo>
                  <a:cubicBezTo>
                    <a:pt x="2908" y="1759"/>
                    <a:pt x="2955" y="1735"/>
                    <a:pt x="3002" y="1712"/>
                  </a:cubicBezTo>
                  <a:cubicBezTo>
                    <a:pt x="3136" y="1645"/>
                    <a:pt x="3169" y="1445"/>
                    <a:pt x="3069" y="1311"/>
                  </a:cubicBezTo>
                  <a:cubicBezTo>
                    <a:pt x="2585" y="486"/>
                    <a:pt x="1688" y="0"/>
                    <a:pt x="7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flipH="1">
              <a:off x="6159087" y="2892881"/>
              <a:ext cx="41976" cy="107505"/>
            </a:xfrm>
            <a:custGeom>
              <a:rect b="b" l="l" r="r" t="t"/>
              <a:pathLst>
                <a:path extrusionOk="0" h="5386" w="2103">
                  <a:moveTo>
                    <a:pt x="1573" y="0"/>
                  </a:moveTo>
                  <a:cubicBezTo>
                    <a:pt x="1436" y="0"/>
                    <a:pt x="1331" y="95"/>
                    <a:pt x="1302" y="240"/>
                  </a:cubicBezTo>
                  <a:cubicBezTo>
                    <a:pt x="1135" y="1007"/>
                    <a:pt x="1035" y="1775"/>
                    <a:pt x="1002" y="2575"/>
                  </a:cubicBezTo>
                  <a:cubicBezTo>
                    <a:pt x="1002" y="2942"/>
                    <a:pt x="1102" y="3342"/>
                    <a:pt x="1302" y="3709"/>
                  </a:cubicBezTo>
                  <a:cubicBezTo>
                    <a:pt x="1435" y="3976"/>
                    <a:pt x="1535" y="4143"/>
                    <a:pt x="1402" y="4376"/>
                  </a:cubicBezTo>
                  <a:cubicBezTo>
                    <a:pt x="1232" y="4765"/>
                    <a:pt x="780" y="4818"/>
                    <a:pt x="546" y="4818"/>
                  </a:cubicBezTo>
                  <a:cubicBezTo>
                    <a:pt x="458" y="4818"/>
                    <a:pt x="401" y="4810"/>
                    <a:pt x="401" y="4810"/>
                  </a:cubicBezTo>
                  <a:cubicBezTo>
                    <a:pt x="68" y="4810"/>
                    <a:pt x="1" y="5310"/>
                    <a:pt x="334" y="5377"/>
                  </a:cubicBezTo>
                  <a:cubicBezTo>
                    <a:pt x="351" y="5377"/>
                    <a:pt x="428" y="5385"/>
                    <a:pt x="541" y="5385"/>
                  </a:cubicBezTo>
                  <a:cubicBezTo>
                    <a:pt x="894" y="5385"/>
                    <a:pt x="1599" y="5308"/>
                    <a:pt x="1902" y="4677"/>
                  </a:cubicBezTo>
                  <a:cubicBezTo>
                    <a:pt x="2102" y="4276"/>
                    <a:pt x="2069" y="3809"/>
                    <a:pt x="1835" y="3442"/>
                  </a:cubicBezTo>
                  <a:cubicBezTo>
                    <a:pt x="1669" y="3176"/>
                    <a:pt x="1602" y="2875"/>
                    <a:pt x="1569" y="2542"/>
                  </a:cubicBezTo>
                  <a:cubicBezTo>
                    <a:pt x="1602" y="1808"/>
                    <a:pt x="1702" y="1074"/>
                    <a:pt x="1835" y="340"/>
                  </a:cubicBezTo>
                  <a:cubicBezTo>
                    <a:pt x="1902" y="207"/>
                    <a:pt x="1802" y="40"/>
                    <a:pt x="1635" y="7"/>
                  </a:cubicBezTo>
                  <a:cubicBezTo>
                    <a:pt x="1614" y="2"/>
                    <a:pt x="1593" y="0"/>
                    <a:pt x="15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flipH="1">
              <a:off x="6227670" y="3010086"/>
              <a:ext cx="58603" cy="28742"/>
            </a:xfrm>
            <a:custGeom>
              <a:rect b="b" l="l" r="r" t="t"/>
              <a:pathLst>
                <a:path extrusionOk="0" h="1440" w="2936">
                  <a:moveTo>
                    <a:pt x="346" y="1"/>
                  </a:moveTo>
                  <a:cubicBezTo>
                    <a:pt x="272" y="1"/>
                    <a:pt x="195" y="26"/>
                    <a:pt x="134" y="72"/>
                  </a:cubicBezTo>
                  <a:cubicBezTo>
                    <a:pt x="33" y="172"/>
                    <a:pt x="0" y="372"/>
                    <a:pt x="100" y="506"/>
                  </a:cubicBezTo>
                  <a:cubicBezTo>
                    <a:pt x="567" y="1006"/>
                    <a:pt x="1168" y="1306"/>
                    <a:pt x="1868" y="1407"/>
                  </a:cubicBezTo>
                  <a:cubicBezTo>
                    <a:pt x="2135" y="1440"/>
                    <a:pt x="2402" y="1440"/>
                    <a:pt x="2669" y="1440"/>
                  </a:cubicBezTo>
                  <a:cubicBezTo>
                    <a:pt x="2835" y="1407"/>
                    <a:pt x="2936" y="1273"/>
                    <a:pt x="2936" y="1106"/>
                  </a:cubicBezTo>
                  <a:cubicBezTo>
                    <a:pt x="2936" y="973"/>
                    <a:pt x="2769" y="839"/>
                    <a:pt x="2635" y="839"/>
                  </a:cubicBezTo>
                  <a:cubicBezTo>
                    <a:pt x="2558" y="846"/>
                    <a:pt x="2480" y="850"/>
                    <a:pt x="2403" y="850"/>
                  </a:cubicBezTo>
                  <a:cubicBezTo>
                    <a:pt x="1715" y="850"/>
                    <a:pt x="1047" y="585"/>
                    <a:pt x="567" y="106"/>
                  </a:cubicBezTo>
                  <a:cubicBezTo>
                    <a:pt x="514" y="34"/>
                    <a:pt x="431" y="1"/>
                    <a:pt x="3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flipH="1">
              <a:off x="5571185" y="3278508"/>
              <a:ext cx="378861" cy="806983"/>
            </a:xfrm>
            <a:custGeom>
              <a:rect b="b" l="l" r="r" t="t"/>
              <a:pathLst>
                <a:path extrusionOk="0" fill="none" h="40430" w="18981">
                  <a:moveTo>
                    <a:pt x="668" y="1"/>
                  </a:moveTo>
                  <a:cubicBezTo>
                    <a:pt x="668" y="1"/>
                    <a:pt x="4937" y="12476"/>
                    <a:pt x="4304" y="31189"/>
                  </a:cubicBezTo>
                  <a:lnTo>
                    <a:pt x="18981" y="37561"/>
                  </a:lnTo>
                  <a:lnTo>
                    <a:pt x="15512" y="40429"/>
                  </a:lnTo>
                  <a:lnTo>
                    <a:pt x="0" y="37094"/>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flipH="1">
              <a:off x="6117810" y="3395035"/>
              <a:ext cx="86567" cy="129181"/>
            </a:xfrm>
            <a:custGeom>
              <a:rect b="b" l="l" r="r" t="t"/>
              <a:pathLst>
                <a:path extrusionOk="0" h="6472" w="4337">
                  <a:moveTo>
                    <a:pt x="2102" y="0"/>
                  </a:moveTo>
                  <a:cubicBezTo>
                    <a:pt x="2102" y="0"/>
                    <a:pt x="2565" y="986"/>
                    <a:pt x="1625" y="986"/>
                  </a:cubicBezTo>
                  <a:cubicBezTo>
                    <a:pt x="1330" y="986"/>
                    <a:pt x="896" y="889"/>
                    <a:pt x="267" y="634"/>
                  </a:cubicBezTo>
                  <a:lnTo>
                    <a:pt x="0" y="4603"/>
                  </a:lnTo>
                  <a:lnTo>
                    <a:pt x="2335" y="6471"/>
                  </a:lnTo>
                  <a:lnTo>
                    <a:pt x="3836" y="6204"/>
                  </a:lnTo>
                  <a:lnTo>
                    <a:pt x="4336" y="3536"/>
                  </a:lnTo>
                  <a:lnTo>
                    <a:pt x="21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flipH="1">
              <a:off x="6030584" y="3492898"/>
              <a:ext cx="127864" cy="506026"/>
            </a:xfrm>
            <a:custGeom>
              <a:rect b="b" l="l" r="r" t="t"/>
              <a:pathLst>
                <a:path extrusionOk="0" h="25352" w="6406">
                  <a:moveTo>
                    <a:pt x="1268" y="1"/>
                  </a:moveTo>
                  <a:lnTo>
                    <a:pt x="1" y="1568"/>
                  </a:lnTo>
                  <a:lnTo>
                    <a:pt x="1268" y="22350"/>
                  </a:lnTo>
                  <a:lnTo>
                    <a:pt x="4671" y="25352"/>
                  </a:lnTo>
                  <a:lnTo>
                    <a:pt x="6405" y="20715"/>
                  </a:lnTo>
                  <a:lnTo>
                    <a:pt x="126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flipH="1">
              <a:off x="6187730" y="3362400"/>
              <a:ext cx="83912" cy="75249"/>
            </a:xfrm>
            <a:custGeom>
              <a:rect b="b" l="l" r="r" t="t"/>
              <a:pathLst>
                <a:path extrusionOk="0" h="3770" w="4204">
                  <a:moveTo>
                    <a:pt x="1635" y="1"/>
                  </a:moveTo>
                  <a:cubicBezTo>
                    <a:pt x="968" y="267"/>
                    <a:pt x="401" y="768"/>
                    <a:pt x="1" y="1335"/>
                  </a:cubicBezTo>
                  <a:lnTo>
                    <a:pt x="4204" y="3770"/>
                  </a:lnTo>
                  <a:lnTo>
                    <a:pt x="4204" y="2469"/>
                  </a:lnTo>
                  <a:lnTo>
                    <a:pt x="163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flipH="1">
              <a:off x="6118468" y="3356771"/>
              <a:ext cx="56627" cy="91537"/>
            </a:xfrm>
            <a:custGeom>
              <a:rect b="b" l="l" r="r" t="t"/>
              <a:pathLst>
                <a:path extrusionOk="0" h="4586" w="2837">
                  <a:moveTo>
                    <a:pt x="1637" y="0"/>
                  </a:moveTo>
                  <a:cubicBezTo>
                    <a:pt x="1035" y="0"/>
                    <a:pt x="468" y="182"/>
                    <a:pt x="468" y="182"/>
                  </a:cubicBezTo>
                  <a:lnTo>
                    <a:pt x="1" y="3518"/>
                  </a:lnTo>
                  <a:lnTo>
                    <a:pt x="668" y="4586"/>
                  </a:lnTo>
                  <a:lnTo>
                    <a:pt x="2836" y="483"/>
                  </a:lnTo>
                  <a:cubicBezTo>
                    <a:pt x="2576" y="107"/>
                    <a:pt x="2097" y="0"/>
                    <a:pt x="163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flipH="1">
              <a:off x="6167071" y="2847073"/>
              <a:ext cx="124530" cy="123852"/>
            </a:xfrm>
            <a:custGeom>
              <a:rect b="b" l="l" r="r" t="t"/>
              <a:pathLst>
                <a:path extrusionOk="0" fill="none" h="6205" w="6239">
                  <a:moveTo>
                    <a:pt x="3102" y="167"/>
                  </a:moveTo>
                  <a:cubicBezTo>
                    <a:pt x="5404" y="400"/>
                    <a:pt x="6238" y="3302"/>
                    <a:pt x="4437" y="4737"/>
                  </a:cubicBezTo>
                  <a:cubicBezTo>
                    <a:pt x="2635" y="6204"/>
                    <a:pt x="0" y="4737"/>
                    <a:pt x="234" y="2435"/>
                  </a:cubicBezTo>
                  <a:cubicBezTo>
                    <a:pt x="401" y="1034"/>
                    <a:pt x="1668" y="0"/>
                    <a:pt x="3102" y="167"/>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flipH="1">
              <a:off x="6069866" y="2860386"/>
              <a:ext cx="98562" cy="108542"/>
            </a:xfrm>
            <a:custGeom>
              <a:rect b="b" l="l" r="r" t="t"/>
              <a:pathLst>
                <a:path extrusionOk="0" fill="none" h="5438" w="4938">
                  <a:moveTo>
                    <a:pt x="2769" y="134"/>
                  </a:moveTo>
                  <a:cubicBezTo>
                    <a:pt x="4037" y="267"/>
                    <a:pt x="4937" y="1535"/>
                    <a:pt x="4804" y="2969"/>
                  </a:cubicBezTo>
                  <a:cubicBezTo>
                    <a:pt x="4637" y="4370"/>
                    <a:pt x="3469" y="5437"/>
                    <a:pt x="2202" y="5271"/>
                  </a:cubicBezTo>
                  <a:cubicBezTo>
                    <a:pt x="934" y="5137"/>
                    <a:pt x="0" y="3870"/>
                    <a:pt x="167" y="2469"/>
                  </a:cubicBezTo>
                  <a:cubicBezTo>
                    <a:pt x="334" y="1034"/>
                    <a:pt x="1468" y="0"/>
                    <a:pt x="2769" y="134"/>
                  </a:cubicBezTo>
                  <a:close/>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flipH="1">
              <a:off x="6290264" y="2887671"/>
              <a:ext cx="128502" cy="8683"/>
            </a:xfrm>
            <a:custGeom>
              <a:rect b="b" l="l" r="r" t="t"/>
              <a:pathLst>
                <a:path extrusionOk="0" fill="none" h="435" w="6438">
                  <a:moveTo>
                    <a:pt x="6438" y="434"/>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flipH="1">
              <a:off x="6161083" y="2891663"/>
              <a:ext cx="21337" cy="2036"/>
            </a:xfrm>
            <a:custGeom>
              <a:rect b="b" l="l" r="r" t="t"/>
              <a:pathLst>
                <a:path extrusionOk="0" fill="none" h="102" w="1069">
                  <a:moveTo>
                    <a:pt x="1" y="1"/>
                  </a:moveTo>
                  <a:lnTo>
                    <a:pt x="1068" y="10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flipH="1">
              <a:off x="6599864" y="3952318"/>
              <a:ext cx="115189" cy="69261"/>
            </a:xfrm>
            <a:custGeom>
              <a:rect b="b" l="l" r="r" t="t"/>
              <a:pathLst>
                <a:path extrusionOk="0" fill="none" h="3470" w="5771">
                  <a:moveTo>
                    <a:pt x="5771" y="300"/>
                  </a:moveTo>
                  <a:cubicBezTo>
                    <a:pt x="2802" y="0"/>
                    <a:pt x="0" y="3469"/>
                    <a:pt x="0" y="346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flipH="1">
              <a:off x="6581221" y="3928346"/>
              <a:ext cx="147824" cy="43952"/>
            </a:xfrm>
            <a:custGeom>
              <a:rect b="b" l="l" r="r" t="t"/>
              <a:pathLst>
                <a:path extrusionOk="0" fill="none" h="2202" w="7406">
                  <a:moveTo>
                    <a:pt x="1" y="2202"/>
                  </a:moveTo>
                  <a:cubicBezTo>
                    <a:pt x="1" y="2202"/>
                    <a:pt x="4003" y="0"/>
                    <a:pt x="7406" y="173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flipH="1">
              <a:off x="5864138" y="3901040"/>
              <a:ext cx="60599" cy="66607"/>
            </a:xfrm>
            <a:custGeom>
              <a:rect b="b" l="l" r="r" t="t"/>
              <a:pathLst>
                <a:path extrusionOk="0" fill="none" h="3337" w="3036">
                  <a:moveTo>
                    <a:pt x="3036" y="0"/>
                  </a:moveTo>
                  <a:cubicBezTo>
                    <a:pt x="3036" y="0"/>
                    <a:pt x="567" y="1101"/>
                    <a:pt x="0" y="3336"/>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flipH="1">
              <a:off x="6209686" y="2609369"/>
              <a:ext cx="177804" cy="80579"/>
            </a:xfrm>
            <a:custGeom>
              <a:rect b="b" l="l" r="r" t="t"/>
              <a:pathLst>
                <a:path extrusionOk="0" fill="none" h="4037" w="8908">
                  <a:moveTo>
                    <a:pt x="1" y="1368"/>
                  </a:moveTo>
                  <a:cubicBezTo>
                    <a:pt x="1669" y="1"/>
                    <a:pt x="7273" y="67"/>
                    <a:pt x="8907" y="40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flipH="1">
              <a:off x="6047231" y="3448946"/>
              <a:ext cx="667822" cy="671175"/>
            </a:xfrm>
            <a:custGeom>
              <a:rect b="b" l="l" r="r" t="t"/>
              <a:pathLst>
                <a:path extrusionOk="0" h="33626" w="33458">
                  <a:moveTo>
                    <a:pt x="11375" y="9274"/>
                  </a:moveTo>
                  <a:cubicBezTo>
                    <a:pt x="11508" y="9508"/>
                    <a:pt x="19147" y="23418"/>
                    <a:pt x="19647" y="24318"/>
                  </a:cubicBezTo>
                  <a:lnTo>
                    <a:pt x="18213" y="27554"/>
                  </a:lnTo>
                  <a:cubicBezTo>
                    <a:pt x="17913" y="28154"/>
                    <a:pt x="17679" y="28555"/>
                    <a:pt x="17679" y="28555"/>
                  </a:cubicBezTo>
                  <a:lnTo>
                    <a:pt x="6004" y="25419"/>
                  </a:lnTo>
                  <a:lnTo>
                    <a:pt x="5938" y="25419"/>
                  </a:lnTo>
                  <a:lnTo>
                    <a:pt x="11375" y="9274"/>
                  </a:lnTo>
                  <a:close/>
                  <a:moveTo>
                    <a:pt x="8106" y="1"/>
                  </a:moveTo>
                  <a:lnTo>
                    <a:pt x="9273" y="4538"/>
                  </a:lnTo>
                  <a:lnTo>
                    <a:pt x="9474" y="5171"/>
                  </a:lnTo>
                  <a:lnTo>
                    <a:pt x="9740" y="6239"/>
                  </a:lnTo>
                  <a:lnTo>
                    <a:pt x="10307" y="8474"/>
                  </a:lnTo>
                  <a:lnTo>
                    <a:pt x="7472" y="5105"/>
                  </a:lnTo>
                  <a:lnTo>
                    <a:pt x="8540" y="9074"/>
                  </a:lnTo>
                  <a:lnTo>
                    <a:pt x="3002" y="24752"/>
                  </a:lnTo>
                  <a:lnTo>
                    <a:pt x="801" y="25619"/>
                  </a:lnTo>
                  <a:lnTo>
                    <a:pt x="767" y="25619"/>
                  </a:lnTo>
                  <a:lnTo>
                    <a:pt x="0" y="25886"/>
                  </a:lnTo>
                  <a:lnTo>
                    <a:pt x="3002" y="26186"/>
                  </a:lnTo>
                  <a:lnTo>
                    <a:pt x="834" y="27821"/>
                  </a:lnTo>
                  <a:lnTo>
                    <a:pt x="5004" y="27087"/>
                  </a:lnTo>
                  <a:lnTo>
                    <a:pt x="33157" y="33625"/>
                  </a:lnTo>
                  <a:lnTo>
                    <a:pt x="33457" y="32591"/>
                  </a:lnTo>
                  <a:lnTo>
                    <a:pt x="21649" y="29255"/>
                  </a:lnTo>
                  <a:lnTo>
                    <a:pt x="22216" y="26220"/>
                  </a:lnTo>
                  <a:lnTo>
                    <a:pt x="27053" y="24285"/>
                  </a:lnTo>
                  <a:lnTo>
                    <a:pt x="22816" y="24285"/>
                  </a:lnTo>
                  <a:lnTo>
                    <a:pt x="27253" y="21716"/>
                  </a:lnTo>
                  <a:lnTo>
                    <a:pt x="27253" y="21716"/>
                  </a:lnTo>
                  <a:lnTo>
                    <a:pt x="22550" y="22650"/>
                  </a:lnTo>
                  <a:cubicBezTo>
                    <a:pt x="22550" y="22650"/>
                    <a:pt x="13443" y="8007"/>
                    <a:pt x="9407" y="1902"/>
                  </a:cubicBezTo>
                  <a:cubicBezTo>
                    <a:pt x="8873" y="1102"/>
                    <a:pt x="8439" y="435"/>
                    <a:pt x="8106" y="1"/>
                  </a:cubicBezTo>
                  <a:close/>
                </a:path>
              </a:pathLst>
            </a:custGeom>
            <a:solidFill>
              <a:srgbClr val="ADD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flipH="1">
              <a:off x="6627828" y="3395035"/>
              <a:ext cx="129840" cy="514689"/>
            </a:xfrm>
            <a:custGeom>
              <a:rect b="b" l="l" r="r" t="t"/>
              <a:pathLst>
                <a:path extrusionOk="0" fill="none" h="25786" w="6505">
                  <a:moveTo>
                    <a:pt x="0" y="25785"/>
                  </a:moveTo>
                  <a:lnTo>
                    <a:pt x="6505"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flipH="1">
              <a:off x="6446711" y="4157387"/>
              <a:ext cx="4032" cy="20"/>
            </a:xfrm>
            <a:custGeom>
              <a:rect b="b" l="l" r="r" t="t"/>
              <a:pathLst>
                <a:path extrusionOk="0" fill="none" h="1" w="202">
                  <a:moveTo>
                    <a:pt x="201" y="0"/>
                  </a:moveTo>
                  <a:lnTo>
                    <a:pt x="1"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flipH="1">
              <a:off x="5771584" y="4069503"/>
              <a:ext cx="290318" cy="160758"/>
            </a:xfrm>
            <a:custGeom>
              <a:rect b="b" l="l" r="r" t="t"/>
              <a:pathLst>
                <a:path extrusionOk="0" h="8054" w="14545">
                  <a:moveTo>
                    <a:pt x="7844" y="0"/>
                  </a:moveTo>
                  <a:cubicBezTo>
                    <a:pt x="7476" y="0"/>
                    <a:pt x="7117" y="17"/>
                    <a:pt x="6772" y="33"/>
                  </a:cubicBezTo>
                  <a:cubicBezTo>
                    <a:pt x="5738" y="67"/>
                    <a:pt x="3403" y="1001"/>
                    <a:pt x="1035" y="1568"/>
                  </a:cubicBezTo>
                  <a:cubicBezTo>
                    <a:pt x="868" y="1601"/>
                    <a:pt x="734" y="1601"/>
                    <a:pt x="568" y="1601"/>
                  </a:cubicBezTo>
                  <a:cubicBezTo>
                    <a:pt x="568" y="1835"/>
                    <a:pt x="167" y="3636"/>
                    <a:pt x="0" y="4603"/>
                  </a:cubicBezTo>
                  <a:cubicBezTo>
                    <a:pt x="234" y="4603"/>
                    <a:pt x="467" y="4603"/>
                    <a:pt x="734" y="4536"/>
                  </a:cubicBezTo>
                  <a:cubicBezTo>
                    <a:pt x="817" y="4523"/>
                    <a:pt x="900" y="4515"/>
                    <a:pt x="983" y="4515"/>
                  </a:cubicBezTo>
                  <a:cubicBezTo>
                    <a:pt x="1100" y="4515"/>
                    <a:pt x="1218" y="4531"/>
                    <a:pt x="1335" y="4570"/>
                  </a:cubicBezTo>
                  <a:cubicBezTo>
                    <a:pt x="1868" y="4737"/>
                    <a:pt x="2402" y="4837"/>
                    <a:pt x="2969" y="4903"/>
                  </a:cubicBezTo>
                  <a:cubicBezTo>
                    <a:pt x="3903" y="5037"/>
                    <a:pt x="5638" y="4870"/>
                    <a:pt x="6305" y="5637"/>
                  </a:cubicBezTo>
                  <a:cubicBezTo>
                    <a:pt x="6839" y="6271"/>
                    <a:pt x="7472" y="6805"/>
                    <a:pt x="8140" y="7272"/>
                  </a:cubicBezTo>
                  <a:cubicBezTo>
                    <a:pt x="8651" y="7663"/>
                    <a:pt x="9216" y="8054"/>
                    <a:pt x="9860" y="8054"/>
                  </a:cubicBezTo>
                  <a:cubicBezTo>
                    <a:pt x="9931" y="8054"/>
                    <a:pt x="10002" y="8049"/>
                    <a:pt x="10074" y="8039"/>
                  </a:cubicBezTo>
                  <a:cubicBezTo>
                    <a:pt x="10675" y="7972"/>
                    <a:pt x="9908" y="7505"/>
                    <a:pt x="9741" y="7338"/>
                  </a:cubicBezTo>
                  <a:cubicBezTo>
                    <a:pt x="9240" y="6805"/>
                    <a:pt x="8773" y="6204"/>
                    <a:pt x="8373" y="5604"/>
                  </a:cubicBezTo>
                  <a:cubicBezTo>
                    <a:pt x="8241" y="5405"/>
                    <a:pt x="7779" y="4647"/>
                    <a:pt x="7511" y="4604"/>
                  </a:cubicBezTo>
                  <a:lnTo>
                    <a:pt x="7511" y="4604"/>
                  </a:lnTo>
                  <a:cubicBezTo>
                    <a:pt x="7743" y="4637"/>
                    <a:pt x="8008" y="4670"/>
                    <a:pt x="8240" y="4703"/>
                  </a:cubicBezTo>
                  <a:cubicBezTo>
                    <a:pt x="8573" y="4737"/>
                    <a:pt x="8907" y="5003"/>
                    <a:pt x="9307" y="5337"/>
                  </a:cubicBezTo>
                  <a:cubicBezTo>
                    <a:pt x="9674" y="5637"/>
                    <a:pt x="10041" y="5937"/>
                    <a:pt x="10441" y="6171"/>
                  </a:cubicBezTo>
                  <a:cubicBezTo>
                    <a:pt x="10588" y="6269"/>
                    <a:pt x="11733" y="6937"/>
                    <a:pt x="12299" y="6937"/>
                  </a:cubicBezTo>
                  <a:cubicBezTo>
                    <a:pt x="12507" y="6937"/>
                    <a:pt x="12636" y="6847"/>
                    <a:pt x="12609" y="6605"/>
                  </a:cubicBezTo>
                  <a:cubicBezTo>
                    <a:pt x="12576" y="6338"/>
                    <a:pt x="12109" y="5971"/>
                    <a:pt x="11909" y="5804"/>
                  </a:cubicBezTo>
                  <a:cubicBezTo>
                    <a:pt x="11008" y="4870"/>
                    <a:pt x="9974" y="4069"/>
                    <a:pt x="8907" y="3369"/>
                  </a:cubicBezTo>
                  <a:lnTo>
                    <a:pt x="8907" y="3369"/>
                  </a:lnTo>
                  <a:lnTo>
                    <a:pt x="10608" y="3836"/>
                  </a:lnTo>
                  <a:cubicBezTo>
                    <a:pt x="10875" y="4003"/>
                    <a:pt x="11175" y="4203"/>
                    <a:pt x="11442" y="4403"/>
                  </a:cubicBezTo>
                  <a:cubicBezTo>
                    <a:pt x="11609" y="4536"/>
                    <a:pt x="11776" y="4670"/>
                    <a:pt x="11976" y="4837"/>
                  </a:cubicBezTo>
                  <a:cubicBezTo>
                    <a:pt x="12228" y="5033"/>
                    <a:pt x="12879" y="5417"/>
                    <a:pt x="13319" y="5417"/>
                  </a:cubicBezTo>
                  <a:cubicBezTo>
                    <a:pt x="13403" y="5417"/>
                    <a:pt x="13479" y="5403"/>
                    <a:pt x="13543" y="5370"/>
                  </a:cubicBezTo>
                  <a:cubicBezTo>
                    <a:pt x="14177" y="5070"/>
                    <a:pt x="12209" y="3169"/>
                    <a:pt x="11909" y="2935"/>
                  </a:cubicBezTo>
                  <a:cubicBezTo>
                    <a:pt x="11609" y="2702"/>
                    <a:pt x="9841" y="1668"/>
                    <a:pt x="9774" y="1601"/>
                  </a:cubicBezTo>
                  <a:lnTo>
                    <a:pt x="9407" y="1401"/>
                  </a:lnTo>
                  <a:lnTo>
                    <a:pt x="9340" y="1368"/>
                  </a:lnTo>
                  <a:lnTo>
                    <a:pt x="9340" y="1368"/>
                  </a:lnTo>
                  <a:cubicBezTo>
                    <a:pt x="10208" y="1701"/>
                    <a:pt x="11042" y="2101"/>
                    <a:pt x="11809" y="2602"/>
                  </a:cubicBezTo>
                  <a:cubicBezTo>
                    <a:pt x="12316" y="3002"/>
                    <a:pt x="12865" y="3636"/>
                    <a:pt x="13423" y="3636"/>
                  </a:cubicBezTo>
                  <a:cubicBezTo>
                    <a:pt x="13563" y="3636"/>
                    <a:pt x="13703" y="3596"/>
                    <a:pt x="13844" y="3502"/>
                  </a:cubicBezTo>
                  <a:cubicBezTo>
                    <a:pt x="14544" y="3002"/>
                    <a:pt x="12776" y="1935"/>
                    <a:pt x="11309" y="934"/>
                  </a:cubicBezTo>
                  <a:cubicBezTo>
                    <a:pt x="10177" y="154"/>
                    <a:pt x="8970" y="0"/>
                    <a:pt x="7844" y="0"/>
                  </a:cubicBez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flipH="1">
              <a:off x="6047231" y="3633377"/>
              <a:ext cx="552652" cy="541335"/>
            </a:xfrm>
            <a:custGeom>
              <a:rect b="b" l="l" r="r" t="t"/>
              <a:pathLst>
                <a:path extrusionOk="0" fill="none" h="27121" w="27688">
                  <a:moveTo>
                    <a:pt x="5605" y="1"/>
                  </a:moveTo>
                  <a:lnTo>
                    <a:pt x="1" y="16279"/>
                  </a:lnTo>
                  <a:lnTo>
                    <a:pt x="27687" y="23351"/>
                  </a:lnTo>
                  <a:lnTo>
                    <a:pt x="26753" y="26687"/>
                  </a:lnTo>
                  <a:cubicBezTo>
                    <a:pt x="20482" y="27120"/>
                    <a:pt x="14211" y="26987"/>
                    <a:pt x="7973" y="26286"/>
                  </a:cubicBezTo>
                  <a:lnTo>
                    <a:pt x="7706" y="26253"/>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3"/>
            <p:cNvSpPr/>
            <p:nvPr/>
          </p:nvSpPr>
          <p:spPr>
            <a:xfrm flipH="1">
              <a:off x="6322879" y="3547489"/>
              <a:ext cx="211077" cy="447443"/>
            </a:xfrm>
            <a:custGeom>
              <a:rect b="b" l="l" r="r" t="t"/>
              <a:pathLst>
                <a:path extrusionOk="0" fill="none" h="22417" w="10575">
                  <a:moveTo>
                    <a:pt x="0" y="1"/>
                  </a:moveTo>
                  <a:lnTo>
                    <a:pt x="10574" y="19381"/>
                  </a:lnTo>
                  <a:lnTo>
                    <a:pt x="9240" y="2241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3"/>
            <p:cNvSpPr/>
            <p:nvPr/>
          </p:nvSpPr>
          <p:spPr>
            <a:xfrm flipH="1">
              <a:off x="4719612" y="4231279"/>
              <a:ext cx="2909609" cy="20"/>
            </a:xfrm>
            <a:custGeom>
              <a:rect b="b" l="l" r="r" t="t"/>
              <a:pathLst>
                <a:path extrusionOk="0" fill="none" h="1" w="145772">
                  <a:moveTo>
                    <a:pt x="145771" y="1"/>
                  </a:moveTo>
                  <a:lnTo>
                    <a:pt x="1"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3"/>
            <p:cNvSpPr/>
            <p:nvPr/>
          </p:nvSpPr>
          <p:spPr>
            <a:xfrm flipH="1">
              <a:off x="5203662" y="4213315"/>
              <a:ext cx="382853" cy="17984"/>
            </a:xfrm>
            <a:custGeom>
              <a:rect b="b" l="l" r="r" t="t"/>
              <a:pathLst>
                <a:path extrusionOk="0" h="901" w="19181">
                  <a:moveTo>
                    <a:pt x="0" y="0"/>
                  </a:moveTo>
                  <a:lnTo>
                    <a:pt x="0" y="901"/>
                  </a:lnTo>
                  <a:lnTo>
                    <a:pt x="19181" y="901"/>
                  </a:lnTo>
                  <a:lnTo>
                    <a:pt x="19181"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3"/>
            <p:cNvSpPr/>
            <p:nvPr/>
          </p:nvSpPr>
          <p:spPr>
            <a:xfrm flipH="1">
              <a:off x="4909371" y="3582120"/>
              <a:ext cx="824947" cy="531335"/>
            </a:xfrm>
            <a:custGeom>
              <a:rect b="b" l="l" r="r" t="t"/>
              <a:pathLst>
                <a:path extrusionOk="0" h="26620" w="41330">
                  <a:moveTo>
                    <a:pt x="0" y="0"/>
                  </a:moveTo>
                  <a:lnTo>
                    <a:pt x="0" y="26619"/>
                  </a:lnTo>
                  <a:lnTo>
                    <a:pt x="41330" y="26619"/>
                  </a:lnTo>
                  <a:lnTo>
                    <a:pt x="41330"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3"/>
            <p:cNvSpPr/>
            <p:nvPr/>
          </p:nvSpPr>
          <p:spPr>
            <a:xfrm flipH="1">
              <a:off x="4909371" y="3582120"/>
              <a:ext cx="779678" cy="531335"/>
            </a:xfrm>
            <a:custGeom>
              <a:rect b="b" l="l" r="r" t="t"/>
              <a:pathLst>
                <a:path extrusionOk="0" h="26620" w="39062">
                  <a:moveTo>
                    <a:pt x="0" y="0"/>
                  </a:moveTo>
                  <a:lnTo>
                    <a:pt x="0" y="26619"/>
                  </a:lnTo>
                  <a:lnTo>
                    <a:pt x="39062" y="26619"/>
                  </a:lnTo>
                  <a:lnTo>
                    <a:pt x="39062" y="0"/>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flipH="1">
              <a:off x="5188332" y="3829125"/>
              <a:ext cx="187125" cy="403511"/>
            </a:xfrm>
            <a:custGeom>
              <a:rect b="b" l="l" r="r" t="t"/>
              <a:pathLst>
                <a:path extrusionOk="0" h="20216" w="9375">
                  <a:moveTo>
                    <a:pt x="1" y="1"/>
                  </a:moveTo>
                  <a:lnTo>
                    <a:pt x="334" y="20215"/>
                  </a:lnTo>
                  <a:lnTo>
                    <a:pt x="9374" y="20215"/>
                  </a:lnTo>
                  <a:lnTo>
                    <a:pt x="9040" y="1"/>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flipH="1">
              <a:off x="5178352" y="3821799"/>
              <a:ext cx="180458" cy="410178"/>
            </a:xfrm>
            <a:custGeom>
              <a:rect b="b" l="l" r="r" t="t"/>
              <a:pathLst>
                <a:path extrusionOk="0" h="20550" w="9041">
                  <a:moveTo>
                    <a:pt x="1" y="1"/>
                  </a:moveTo>
                  <a:lnTo>
                    <a:pt x="1" y="20549"/>
                  </a:lnTo>
                  <a:lnTo>
                    <a:pt x="9040" y="20549"/>
                  </a:lnTo>
                  <a:lnTo>
                    <a:pt x="9040" y="1"/>
                  </a:lnTo>
                  <a:close/>
                </a:path>
              </a:pathLst>
            </a:custGeom>
            <a:solidFill>
              <a:srgbClr val="263238"/>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flipH="1">
              <a:off x="5173702" y="3833795"/>
              <a:ext cx="197085" cy="280997"/>
            </a:xfrm>
            <a:custGeom>
              <a:rect b="b" l="l" r="r" t="t"/>
              <a:pathLst>
                <a:path extrusionOk="0" fill="none" h="14078" w="9874">
                  <a:moveTo>
                    <a:pt x="9874" y="14077"/>
                  </a:moveTo>
                  <a:lnTo>
                    <a:pt x="9874" y="0"/>
                  </a:ln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p:nvPr/>
          </p:nvSpPr>
          <p:spPr>
            <a:xfrm flipH="1">
              <a:off x="5739628" y="4203993"/>
              <a:ext cx="552652" cy="28643"/>
            </a:xfrm>
            <a:custGeom>
              <a:rect b="b" l="l" r="r" t="t"/>
              <a:pathLst>
                <a:path extrusionOk="0" h="1435" w="27688">
                  <a:moveTo>
                    <a:pt x="1" y="0"/>
                  </a:moveTo>
                  <a:lnTo>
                    <a:pt x="1" y="1434"/>
                  </a:lnTo>
                  <a:lnTo>
                    <a:pt x="27687" y="1434"/>
                  </a:lnTo>
                  <a:lnTo>
                    <a:pt x="27687"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3"/>
            <p:cNvSpPr/>
            <p:nvPr/>
          </p:nvSpPr>
          <p:spPr>
            <a:xfrm flipH="1">
              <a:off x="5457992" y="4203993"/>
              <a:ext cx="691135" cy="28643"/>
            </a:xfrm>
            <a:custGeom>
              <a:rect b="b" l="l" r="r" t="t"/>
              <a:pathLst>
                <a:path extrusionOk="0" h="1435" w="34626">
                  <a:moveTo>
                    <a:pt x="1" y="0"/>
                  </a:moveTo>
                  <a:lnTo>
                    <a:pt x="1" y="1434"/>
                  </a:lnTo>
                  <a:lnTo>
                    <a:pt x="34625" y="1434"/>
                  </a:lnTo>
                  <a:lnTo>
                    <a:pt x="34625" y="0"/>
                  </a:lnTo>
                  <a:close/>
                </a:path>
              </a:pathLst>
            </a:custGeom>
            <a:solidFill>
              <a:srgbClr val="FFFFFF"/>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3"/>
            <p:cNvSpPr/>
            <p:nvPr/>
          </p:nvSpPr>
          <p:spPr>
            <a:xfrm flipH="1">
              <a:off x="7362216" y="3656031"/>
              <a:ext cx="121856" cy="182434"/>
            </a:xfrm>
            <a:custGeom>
              <a:rect b="b" l="l" r="r" t="t"/>
              <a:pathLst>
                <a:path extrusionOk="0" h="9140" w="6105">
                  <a:moveTo>
                    <a:pt x="1" y="0"/>
                  </a:moveTo>
                  <a:cubicBezTo>
                    <a:pt x="1" y="0"/>
                    <a:pt x="1168" y="1168"/>
                    <a:pt x="1201" y="3903"/>
                  </a:cubicBezTo>
                  <a:cubicBezTo>
                    <a:pt x="1235" y="6638"/>
                    <a:pt x="2736" y="8840"/>
                    <a:pt x="5304" y="9140"/>
                  </a:cubicBezTo>
                  <a:cubicBezTo>
                    <a:pt x="6105" y="7272"/>
                    <a:pt x="6105" y="5170"/>
                    <a:pt x="5304" y="3336"/>
                  </a:cubicBezTo>
                  <a:cubicBezTo>
                    <a:pt x="3903" y="167"/>
                    <a:pt x="1" y="0"/>
                    <a:pt x="1"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p:nvPr/>
          </p:nvSpPr>
          <p:spPr>
            <a:xfrm flipH="1">
              <a:off x="7417465" y="3780702"/>
              <a:ext cx="224410" cy="102455"/>
            </a:xfrm>
            <a:custGeom>
              <a:rect b="b" l="l" r="r" t="t"/>
              <a:pathLst>
                <a:path extrusionOk="0" h="5133" w="11243">
                  <a:moveTo>
                    <a:pt x="5712" y="0"/>
                  </a:moveTo>
                  <a:cubicBezTo>
                    <a:pt x="3730" y="0"/>
                    <a:pt x="2086" y="1171"/>
                    <a:pt x="689" y="1171"/>
                  </a:cubicBezTo>
                  <a:cubicBezTo>
                    <a:pt x="453" y="1171"/>
                    <a:pt x="224" y="1138"/>
                    <a:pt x="1" y="1059"/>
                  </a:cubicBezTo>
                  <a:lnTo>
                    <a:pt x="1" y="1059"/>
                  </a:lnTo>
                  <a:cubicBezTo>
                    <a:pt x="1" y="1059"/>
                    <a:pt x="2934" y="5132"/>
                    <a:pt x="8002" y="5132"/>
                  </a:cubicBezTo>
                  <a:cubicBezTo>
                    <a:pt x="9001" y="5132"/>
                    <a:pt x="10083" y="4974"/>
                    <a:pt x="11242" y="4595"/>
                  </a:cubicBezTo>
                  <a:cubicBezTo>
                    <a:pt x="11242" y="4595"/>
                    <a:pt x="9808" y="959"/>
                    <a:pt x="6939" y="159"/>
                  </a:cubicBezTo>
                  <a:cubicBezTo>
                    <a:pt x="6516" y="47"/>
                    <a:pt x="6107" y="0"/>
                    <a:pt x="5712"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3"/>
            <p:cNvSpPr/>
            <p:nvPr/>
          </p:nvSpPr>
          <p:spPr>
            <a:xfrm flipH="1">
              <a:off x="7175111" y="3670662"/>
              <a:ext cx="127185" cy="126526"/>
            </a:xfrm>
            <a:custGeom>
              <a:rect b="b" l="l" r="r" t="t"/>
              <a:pathLst>
                <a:path extrusionOk="0" h="6339" w="6372">
                  <a:moveTo>
                    <a:pt x="0" y="1"/>
                  </a:moveTo>
                  <a:lnTo>
                    <a:pt x="0" y="1"/>
                  </a:lnTo>
                  <a:cubicBezTo>
                    <a:pt x="0" y="1"/>
                    <a:pt x="601" y="435"/>
                    <a:pt x="967" y="2269"/>
                  </a:cubicBezTo>
                  <a:cubicBezTo>
                    <a:pt x="1368" y="4104"/>
                    <a:pt x="1568" y="6105"/>
                    <a:pt x="5170" y="6339"/>
                  </a:cubicBezTo>
                  <a:cubicBezTo>
                    <a:pt x="5170" y="6339"/>
                    <a:pt x="6371" y="835"/>
                    <a:pt x="0"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3"/>
            <p:cNvSpPr/>
            <p:nvPr/>
          </p:nvSpPr>
          <p:spPr>
            <a:xfrm flipH="1">
              <a:off x="7039283" y="3890781"/>
              <a:ext cx="161157" cy="94151"/>
            </a:xfrm>
            <a:custGeom>
              <a:rect b="b" l="l" r="r" t="t"/>
              <a:pathLst>
                <a:path extrusionOk="0" h="4717" w="8074">
                  <a:moveTo>
                    <a:pt x="6585" y="1"/>
                  </a:moveTo>
                  <a:cubicBezTo>
                    <a:pt x="547" y="1"/>
                    <a:pt x="1" y="4317"/>
                    <a:pt x="1" y="4317"/>
                  </a:cubicBezTo>
                  <a:cubicBezTo>
                    <a:pt x="1156" y="4596"/>
                    <a:pt x="2083" y="4717"/>
                    <a:pt x="2833" y="4717"/>
                  </a:cubicBezTo>
                  <a:cubicBezTo>
                    <a:pt x="5310" y="4717"/>
                    <a:pt x="5868" y="3403"/>
                    <a:pt x="6405" y="2149"/>
                  </a:cubicBezTo>
                  <a:cubicBezTo>
                    <a:pt x="7106" y="514"/>
                    <a:pt x="8073" y="81"/>
                    <a:pt x="8073" y="81"/>
                  </a:cubicBezTo>
                  <a:cubicBezTo>
                    <a:pt x="7543" y="26"/>
                    <a:pt x="7048" y="1"/>
                    <a:pt x="6585"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flipH="1">
              <a:off x="6990680" y="3670602"/>
              <a:ext cx="141836" cy="90938"/>
            </a:xfrm>
            <a:custGeom>
              <a:rect b="b" l="l" r="r" t="t"/>
              <a:pathLst>
                <a:path extrusionOk="0" h="4556" w="7106">
                  <a:moveTo>
                    <a:pt x="5699" y="1"/>
                  </a:moveTo>
                  <a:cubicBezTo>
                    <a:pt x="1323" y="1"/>
                    <a:pt x="0" y="4274"/>
                    <a:pt x="0" y="4274"/>
                  </a:cubicBezTo>
                  <a:cubicBezTo>
                    <a:pt x="797" y="4470"/>
                    <a:pt x="1505" y="4556"/>
                    <a:pt x="2134" y="4556"/>
                  </a:cubicBezTo>
                  <a:cubicBezTo>
                    <a:pt x="6643" y="4556"/>
                    <a:pt x="7105" y="137"/>
                    <a:pt x="7105" y="137"/>
                  </a:cubicBezTo>
                  <a:cubicBezTo>
                    <a:pt x="6605" y="43"/>
                    <a:pt x="6137" y="1"/>
                    <a:pt x="5699"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flipH="1">
              <a:off x="7362216" y="3656031"/>
              <a:ext cx="121856" cy="182434"/>
            </a:xfrm>
            <a:custGeom>
              <a:rect b="b" l="l" r="r" t="t"/>
              <a:pathLst>
                <a:path extrusionOk="0" h="9140" w="6105">
                  <a:moveTo>
                    <a:pt x="1" y="0"/>
                  </a:moveTo>
                  <a:cubicBezTo>
                    <a:pt x="1" y="0"/>
                    <a:pt x="1168" y="1168"/>
                    <a:pt x="1201" y="3903"/>
                  </a:cubicBezTo>
                  <a:cubicBezTo>
                    <a:pt x="1235" y="6638"/>
                    <a:pt x="2736" y="8840"/>
                    <a:pt x="5304" y="9140"/>
                  </a:cubicBezTo>
                  <a:cubicBezTo>
                    <a:pt x="6105" y="7272"/>
                    <a:pt x="6105" y="5170"/>
                    <a:pt x="5304" y="3336"/>
                  </a:cubicBezTo>
                  <a:cubicBezTo>
                    <a:pt x="3903" y="167"/>
                    <a:pt x="1" y="0"/>
                    <a:pt x="1" y="0"/>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flipH="1">
              <a:off x="7417465" y="3780702"/>
              <a:ext cx="224410" cy="102455"/>
            </a:xfrm>
            <a:custGeom>
              <a:rect b="b" l="l" r="r" t="t"/>
              <a:pathLst>
                <a:path extrusionOk="0" h="5133" w="11243">
                  <a:moveTo>
                    <a:pt x="5712" y="0"/>
                  </a:moveTo>
                  <a:cubicBezTo>
                    <a:pt x="3730" y="0"/>
                    <a:pt x="2086" y="1171"/>
                    <a:pt x="689" y="1171"/>
                  </a:cubicBezTo>
                  <a:cubicBezTo>
                    <a:pt x="453" y="1171"/>
                    <a:pt x="224" y="1138"/>
                    <a:pt x="1" y="1059"/>
                  </a:cubicBezTo>
                  <a:lnTo>
                    <a:pt x="1" y="1059"/>
                  </a:lnTo>
                  <a:cubicBezTo>
                    <a:pt x="1" y="1059"/>
                    <a:pt x="2934" y="5132"/>
                    <a:pt x="8002" y="5132"/>
                  </a:cubicBezTo>
                  <a:cubicBezTo>
                    <a:pt x="9001" y="5132"/>
                    <a:pt x="10083" y="4974"/>
                    <a:pt x="11242" y="4595"/>
                  </a:cubicBezTo>
                  <a:cubicBezTo>
                    <a:pt x="11242" y="4595"/>
                    <a:pt x="9808" y="959"/>
                    <a:pt x="6939" y="159"/>
                  </a:cubicBezTo>
                  <a:cubicBezTo>
                    <a:pt x="6516" y="47"/>
                    <a:pt x="6107" y="0"/>
                    <a:pt x="5712" y="0"/>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flipH="1">
              <a:off x="7175111" y="3670662"/>
              <a:ext cx="127185" cy="126526"/>
            </a:xfrm>
            <a:custGeom>
              <a:rect b="b" l="l" r="r" t="t"/>
              <a:pathLst>
                <a:path extrusionOk="0" h="6339" w="6372">
                  <a:moveTo>
                    <a:pt x="0" y="1"/>
                  </a:moveTo>
                  <a:lnTo>
                    <a:pt x="0" y="1"/>
                  </a:lnTo>
                  <a:cubicBezTo>
                    <a:pt x="0" y="1"/>
                    <a:pt x="601" y="435"/>
                    <a:pt x="967" y="2269"/>
                  </a:cubicBezTo>
                  <a:cubicBezTo>
                    <a:pt x="1368" y="4104"/>
                    <a:pt x="1568" y="6105"/>
                    <a:pt x="5170" y="6339"/>
                  </a:cubicBezTo>
                  <a:cubicBezTo>
                    <a:pt x="5170" y="6339"/>
                    <a:pt x="6371" y="835"/>
                    <a:pt x="0"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flipH="1">
              <a:off x="7039283" y="3890781"/>
              <a:ext cx="161157" cy="94151"/>
            </a:xfrm>
            <a:custGeom>
              <a:rect b="b" l="l" r="r" t="t"/>
              <a:pathLst>
                <a:path extrusionOk="0" h="4717" w="8074">
                  <a:moveTo>
                    <a:pt x="6585" y="1"/>
                  </a:moveTo>
                  <a:cubicBezTo>
                    <a:pt x="547" y="1"/>
                    <a:pt x="1" y="4317"/>
                    <a:pt x="1" y="4317"/>
                  </a:cubicBezTo>
                  <a:cubicBezTo>
                    <a:pt x="1156" y="4596"/>
                    <a:pt x="2083" y="4717"/>
                    <a:pt x="2833" y="4717"/>
                  </a:cubicBezTo>
                  <a:cubicBezTo>
                    <a:pt x="5310" y="4717"/>
                    <a:pt x="5868" y="3403"/>
                    <a:pt x="6405" y="2149"/>
                  </a:cubicBezTo>
                  <a:cubicBezTo>
                    <a:pt x="7106" y="514"/>
                    <a:pt x="8073" y="81"/>
                    <a:pt x="8073" y="81"/>
                  </a:cubicBezTo>
                  <a:cubicBezTo>
                    <a:pt x="7543" y="26"/>
                    <a:pt x="7048" y="1"/>
                    <a:pt x="6585"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flipH="1">
              <a:off x="6990680" y="3670602"/>
              <a:ext cx="141836" cy="90938"/>
            </a:xfrm>
            <a:custGeom>
              <a:rect b="b" l="l" r="r" t="t"/>
              <a:pathLst>
                <a:path extrusionOk="0" h="4556" w="7106">
                  <a:moveTo>
                    <a:pt x="5699" y="1"/>
                  </a:moveTo>
                  <a:cubicBezTo>
                    <a:pt x="1323" y="1"/>
                    <a:pt x="0" y="4274"/>
                    <a:pt x="0" y="4274"/>
                  </a:cubicBezTo>
                  <a:cubicBezTo>
                    <a:pt x="797" y="4470"/>
                    <a:pt x="1505" y="4556"/>
                    <a:pt x="2134" y="4556"/>
                  </a:cubicBezTo>
                  <a:cubicBezTo>
                    <a:pt x="6643" y="4556"/>
                    <a:pt x="7105" y="137"/>
                    <a:pt x="7105" y="137"/>
                  </a:cubicBezTo>
                  <a:cubicBezTo>
                    <a:pt x="6605" y="43"/>
                    <a:pt x="6137" y="1"/>
                    <a:pt x="5699" y="1"/>
                  </a:cubicBezTo>
                  <a:close/>
                </a:path>
              </a:pathLst>
            </a:custGeom>
            <a:solidFill>
              <a:srgbClr val="E8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flipH="1">
              <a:off x="7153135" y="4057507"/>
              <a:ext cx="221077" cy="169141"/>
            </a:xfrm>
            <a:custGeom>
              <a:rect b="b" l="l" r="r" t="t"/>
              <a:pathLst>
                <a:path extrusionOk="0" h="8474" w="11076">
                  <a:moveTo>
                    <a:pt x="1" y="0"/>
                  </a:moveTo>
                  <a:lnTo>
                    <a:pt x="1502" y="8473"/>
                  </a:lnTo>
                  <a:lnTo>
                    <a:pt x="9574" y="8473"/>
                  </a:lnTo>
                  <a:lnTo>
                    <a:pt x="1107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flipH="1">
              <a:off x="7095211" y="3667349"/>
              <a:ext cx="155169" cy="410158"/>
            </a:xfrm>
            <a:custGeom>
              <a:rect b="b" l="l" r="r" t="t"/>
              <a:pathLst>
                <a:path extrusionOk="0" fill="none" h="20549" w="7774">
                  <a:moveTo>
                    <a:pt x="1" y="20548"/>
                  </a:moveTo>
                  <a:lnTo>
                    <a:pt x="3670" y="8139"/>
                  </a:lnTo>
                  <a:lnTo>
                    <a:pt x="7773"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flipH="1">
              <a:off x="7039283" y="3709943"/>
              <a:ext cx="97225" cy="39980"/>
            </a:xfrm>
            <a:custGeom>
              <a:rect b="b" l="l" r="r" t="t"/>
              <a:pathLst>
                <a:path extrusionOk="0" fill="none" h="2003" w="4871">
                  <a:moveTo>
                    <a:pt x="4870" y="1"/>
                  </a:moveTo>
                  <a:lnTo>
                    <a:pt x="0" y="2002"/>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flipH="1">
              <a:off x="7179781" y="3749903"/>
              <a:ext cx="42635" cy="88563"/>
            </a:xfrm>
            <a:custGeom>
              <a:rect b="b" l="l" r="r" t="t"/>
              <a:pathLst>
                <a:path extrusionOk="0" fill="none" h="4437" w="2136">
                  <a:moveTo>
                    <a:pt x="1" y="0"/>
                  </a:moveTo>
                  <a:lnTo>
                    <a:pt x="2136" y="4437"/>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flipH="1">
              <a:off x="7145810" y="3950980"/>
              <a:ext cx="80598" cy="43293"/>
            </a:xfrm>
            <a:custGeom>
              <a:rect b="b" l="l" r="r" t="t"/>
              <a:pathLst>
                <a:path extrusionOk="0" fill="none" h="2169" w="4038">
                  <a:moveTo>
                    <a:pt x="4037" y="0"/>
                  </a:moveTo>
                  <a:lnTo>
                    <a:pt x="1" y="2169"/>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flipH="1">
              <a:off x="7250360" y="3775871"/>
              <a:ext cx="155808" cy="350897"/>
            </a:xfrm>
            <a:custGeom>
              <a:rect b="b" l="l" r="r" t="t"/>
              <a:pathLst>
                <a:path extrusionOk="0" fill="none" h="17580" w="7806">
                  <a:moveTo>
                    <a:pt x="0" y="0"/>
                  </a:moveTo>
                  <a:lnTo>
                    <a:pt x="7806" y="1758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flipH="1">
              <a:off x="7352216" y="3827129"/>
              <a:ext cx="162474" cy="69940"/>
            </a:xfrm>
            <a:custGeom>
              <a:rect b="b" l="l" r="r" t="t"/>
              <a:pathLst>
                <a:path extrusionOk="0" fill="none" h="3504" w="8140">
                  <a:moveTo>
                    <a:pt x="8139" y="3503"/>
                  </a:moveTo>
                  <a:lnTo>
                    <a:pt x="0" y="1"/>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0" name="Google Shape;720;p33"/>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 ESTADO DE RESULTADOS</a:t>
            </a:r>
            <a:endParaRPr sz="2400"/>
          </a:p>
        </p:txBody>
      </p:sp>
      <p:sp>
        <p:nvSpPr>
          <p:cNvPr id="721" name="Google Shape;721;p33"/>
          <p:cNvSpPr txBox="1"/>
          <p:nvPr>
            <p:ph idx="1" type="subTitle"/>
          </p:nvPr>
        </p:nvSpPr>
        <p:spPr>
          <a:xfrm>
            <a:off x="713225" y="1461450"/>
            <a:ext cx="4300200" cy="1993200"/>
          </a:xfrm>
          <a:prstGeom prst="rect">
            <a:avLst/>
          </a:prstGeom>
        </p:spPr>
        <p:txBody>
          <a:bodyPr anchorCtr="0" anchor="t" bIns="91425" lIns="91425" spcFirstLastPara="1" rIns="91425" wrap="square" tIns="91425">
            <a:noAutofit/>
          </a:bodyPr>
          <a:lstStyle/>
          <a:p>
            <a:pPr indent="0" lvl="0" marL="182880" rtl="0" algn="just">
              <a:spcBef>
                <a:spcPts val="0"/>
              </a:spcBef>
              <a:spcAft>
                <a:spcPts val="0"/>
              </a:spcAft>
              <a:buNone/>
            </a:pPr>
            <a:r>
              <a:rPr lang="en"/>
              <a:t>Es un </a:t>
            </a:r>
            <a:r>
              <a:rPr lang="en"/>
              <a:t>reporte de carácter financiero que toma como base un periodo determinado para mostrar de manera detallada cuáles fueron los ingresos que obtuvo una empresa, sus gastos y el momento en el que se producen, y como consecuencia, si existe un beneficio o una pérdida para la empresa en este periodo de tiempo seleccionado</a:t>
            </a:r>
            <a:endParaRPr/>
          </a:p>
        </p:txBody>
      </p:sp>
      <p:sp>
        <p:nvSpPr>
          <p:cNvPr id="722" name="Google Shape;722;p33"/>
          <p:cNvSpPr txBox="1"/>
          <p:nvPr/>
        </p:nvSpPr>
        <p:spPr>
          <a:xfrm>
            <a:off x="2767650" y="900350"/>
            <a:ext cx="3608700" cy="2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O de </a:t>
            </a:r>
            <a:r>
              <a:rPr lang="en">
                <a:latin typeface="Montserrat"/>
                <a:ea typeface="Montserrat"/>
                <a:cs typeface="Montserrat"/>
                <a:sym typeface="Montserrat"/>
              </a:rPr>
              <a:t>pérdidas</a:t>
            </a:r>
            <a:r>
              <a:rPr lang="en">
                <a:latin typeface="Montserrat"/>
                <a:ea typeface="Montserrat"/>
                <a:cs typeface="Montserrat"/>
                <a:sym typeface="Montserrat"/>
              </a:rPr>
              <a:t> y ganancias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4"/>
          <p:cNvSpPr txBox="1"/>
          <p:nvPr>
            <p:ph idx="1" type="body"/>
          </p:nvPr>
        </p:nvSpPr>
        <p:spPr>
          <a:xfrm>
            <a:off x="375550" y="2239875"/>
            <a:ext cx="3083400" cy="203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 estado de resultados es el reflejo de los hechos contables que afectan a la firma durante un período de tiempo.</a:t>
            </a:r>
            <a:endParaRPr/>
          </a:p>
        </p:txBody>
      </p:sp>
      <p:sp>
        <p:nvSpPr>
          <p:cNvPr id="728" name="Google Shape;728;p34"/>
          <p:cNvSpPr txBox="1"/>
          <p:nvPr>
            <p:ph type="title"/>
          </p:nvPr>
        </p:nvSpPr>
        <p:spPr>
          <a:xfrm>
            <a:off x="717750" y="542100"/>
            <a:ext cx="77085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 ESTADO DE RESULTADOS</a:t>
            </a:r>
            <a:endParaRPr/>
          </a:p>
        </p:txBody>
      </p:sp>
      <p:pic>
        <p:nvPicPr>
          <p:cNvPr id="729" name="Google Shape;729;p34"/>
          <p:cNvPicPr preferRelativeResize="0"/>
          <p:nvPr/>
        </p:nvPicPr>
        <p:blipFill rotWithShape="1">
          <a:blip r:embed="rId3">
            <a:alphaModFix/>
          </a:blip>
          <a:srcRect b="23741" l="24249" r="32065" t="33953"/>
          <a:stretch/>
        </p:blipFill>
        <p:spPr>
          <a:xfrm>
            <a:off x="3849175" y="1755200"/>
            <a:ext cx="5240919" cy="2853375"/>
          </a:xfrm>
          <a:prstGeom prst="rect">
            <a:avLst/>
          </a:prstGeom>
          <a:noFill/>
          <a:ln>
            <a:noFill/>
          </a:ln>
        </p:spPr>
      </p:pic>
      <p:sp>
        <p:nvSpPr>
          <p:cNvPr id="730" name="Google Shape;730;p34"/>
          <p:cNvSpPr txBox="1"/>
          <p:nvPr/>
        </p:nvSpPr>
        <p:spPr>
          <a:xfrm>
            <a:off x="3849175" y="4774600"/>
            <a:ext cx="51597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Montserrat"/>
                <a:ea typeface="Montserrat"/>
                <a:cs typeface="Montserrat"/>
                <a:sym typeface="Montserrat"/>
              </a:rPr>
              <a:t>Fig 1: Estado de Resultados como evolución de un ESP inicial a un ESP final</a:t>
            </a:r>
            <a:endParaRPr sz="10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5"/>
          <p:cNvSpPr txBox="1"/>
          <p:nvPr>
            <p:ph type="title"/>
          </p:nvPr>
        </p:nvSpPr>
        <p:spPr>
          <a:xfrm>
            <a:off x="5064825" y="448175"/>
            <a:ext cx="3639300" cy="71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Clasificación</a:t>
            </a:r>
            <a:r>
              <a:rPr lang="en"/>
              <a:t> </a:t>
            </a:r>
            <a:endParaRPr/>
          </a:p>
        </p:txBody>
      </p:sp>
      <p:grpSp>
        <p:nvGrpSpPr>
          <p:cNvPr id="736" name="Google Shape;736;p35"/>
          <p:cNvGrpSpPr/>
          <p:nvPr/>
        </p:nvGrpSpPr>
        <p:grpSpPr>
          <a:xfrm>
            <a:off x="1529454" y="965860"/>
            <a:ext cx="3952664" cy="3211783"/>
            <a:chOff x="4101892" y="1323155"/>
            <a:chExt cx="3173047" cy="3165566"/>
          </a:xfrm>
        </p:grpSpPr>
        <p:sp>
          <p:nvSpPr>
            <p:cNvPr id="737" name="Google Shape;737;p35"/>
            <p:cNvSpPr/>
            <p:nvPr/>
          </p:nvSpPr>
          <p:spPr>
            <a:xfrm>
              <a:off x="4101892" y="1570176"/>
              <a:ext cx="3065165" cy="2436196"/>
            </a:xfrm>
            <a:custGeom>
              <a:rect b="b" l="l" r="r" t="t"/>
              <a:pathLst>
                <a:path extrusionOk="0" h="137096" w="172491">
                  <a:moveTo>
                    <a:pt x="97951" y="1"/>
                  </a:moveTo>
                  <a:cubicBezTo>
                    <a:pt x="88114" y="1"/>
                    <a:pt x="74971" y="1961"/>
                    <a:pt x="61911" y="9850"/>
                  </a:cubicBezTo>
                  <a:cubicBezTo>
                    <a:pt x="35960" y="25494"/>
                    <a:pt x="22717" y="54682"/>
                    <a:pt x="11375" y="78099"/>
                  </a:cubicBezTo>
                  <a:cubicBezTo>
                    <a:pt x="1" y="101516"/>
                    <a:pt x="6305" y="124465"/>
                    <a:pt x="25952" y="134072"/>
                  </a:cubicBezTo>
                  <a:cubicBezTo>
                    <a:pt x="30370" y="136240"/>
                    <a:pt x="34479" y="137095"/>
                    <a:pt x="38510" y="137095"/>
                  </a:cubicBezTo>
                  <a:cubicBezTo>
                    <a:pt x="52405" y="137095"/>
                    <a:pt x="65368" y="126928"/>
                    <a:pt x="86829" y="125299"/>
                  </a:cubicBezTo>
                  <a:cubicBezTo>
                    <a:pt x="114516" y="123198"/>
                    <a:pt x="121954" y="126634"/>
                    <a:pt x="145004" y="110422"/>
                  </a:cubicBezTo>
                  <a:cubicBezTo>
                    <a:pt x="168087" y="94210"/>
                    <a:pt x="172490" y="58385"/>
                    <a:pt x="154544" y="32900"/>
                  </a:cubicBezTo>
                  <a:cubicBezTo>
                    <a:pt x="136565" y="7448"/>
                    <a:pt x="114149" y="1911"/>
                    <a:pt x="114149" y="1911"/>
                  </a:cubicBezTo>
                  <a:cubicBezTo>
                    <a:pt x="114149" y="1911"/>
                    <a:pt x="107661" y="1"/>
                    <a:pt x="979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4306389" y="1729786"/>
              <a:ext cx="911690" cy="710143"/>
            </a:xfrm>
            <a:custGeom>
              <a:rect b="b" l="l" r="r" t="t"/>
              <a:pathLst>
                <a:path extrusionOk="0" fill="none" h="39963" w="51305">
                  <a:moveTo>
                    <a:pt x="1" y="1"/>
                  </a:moveTo>
                  <a:lnTo>
                    <a:pt x="51304" y="1"/>
                  </a:lnTo>
                  <a:lnTo>
                    <a:pt x="51304" y="39963"/>
                  </a:lnTo>
                  <a:lnTo>
                    <a:pt x="1" y="39963"/>
                  </a:lnTo>
                  <a:close/>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5251842" y="1729786"/>
              <a:ext cx="911086" cy="710143"/>
            </a:xfrm>
            <a:custGeom>
              <a:rect b="b" l="l" r="r" t="t"/>
              <a:pathLst>
                <a:path extrusionOk="0" fill="none" h="39963" w="51271">
                  <a:moveTo>
                    <a:pt x="0" y="1"/>
                  </a:moveTo>
                  <a:lnTo>
                    <a:pt x="51270" y="1"/>
                  </a:lnTo>
                  <a:lnTo>
                    <a:pt x="51270" y="39963"/>
                  </a:lnTo>
                  <a:lnTo>
                    <a:pt x="0" y="39963"/>
                  </a:lnTo>
                  <a:close/>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6196690" y="1729786"/>
              <a:ext cx="911672" cy="710143"/>
            </a:xfrm>
            <a:custGeom>
              <a:rect b="b" l="l" r="r" t="t"/>
              <a:pathLst>
                <a:path extrusionOk="0" fill="none" h="39963" w="51304">
                  <a:moveTo>
                    <a:pt x="1" y="1"/>
                  </a:moveTo>
                  <a:lnTo>
                    <a:pt x="51304" y="1"/>
                  </a:lnTo>
                  <a:lnTo>
                    <a:pt x="51304" y="39963"/>
                  </a:lnTo>
                  <a:lnTo>
                    <a:pt x="1" y="39963"/>
                  </a:lnTo>
                  <a:close/>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4379903" y="1832336"/>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4379903" y="1893981"/>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4379903" y="1955625"/>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4379903" y="2017269"/>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4379903" y="2078327"/>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4379903" y="2139971"/>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4379903" y="2201615"/>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4379903" y="2263277"/>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4379903" y="2324921"/>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4831581" y="1832336"/>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4831581" y="1893981"/>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4831581" y="1955625"/>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4831581" y="2017269"/>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4831581" y="2078327"/>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4831581" y="2139971"/>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a:off x="4831581" y="2201615"/>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a:off x="4831581" y="2263277"/>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4831581" y="2324921"/>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5331860" y="1832336"/>
              <a:ext cx="287501" cy="18"/>
            </a:xfrm>
            <a:custGeom>
              <a:rect b="b" l="l" r="r" t="t"/>
              <a:pathLst>
                <a:path extrusionOk="0" fill="none" h="1" w="16179">
                  <a:moveTo>
                    <a:pt x="1" y="0"/>
                  </a:moveTo>
                  <a:lnTo>
                    <a:pt x="16179"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5331860" y="1893981"/>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5331860" y="1955625"/>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5331860" y="2017269"/>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5331860" y="2078327"/>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5331860" y="2139971"/>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5331860" y="2201615"/>
              <a:ext cx="287501" cy="18"/>
            </a:xfrm>
            <a:custGeom>
              <a:rect b="b" l="l" r="r" t="t"/>
              <a:pathLst>
                <a:path extrusionOk="0" fill="none" h="1" w="16179">
                  <a:moveTo>
                    <a:pt x="1" y="1"/>
                  </a:moveTo>
                  <a:lnTo>
                    <a:pt x="16179"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5331860" y="2263277"/>
              <a:ext cx="287501" cy="18"/>
            </a:xfrm>
            <a:custGeom>
              <a:rect b="b" l="l" r="r" t="t"/>
              <a:pathLst>
                <a:path extrusionOk="0" fill="none" h="1" w="16179">
                  <a:moveTo>
                    <a:pt x="1" y="0"/>
                  </a:moveTo>
                  <a:lnTo>
                    <a:pt x="16179"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5331860" y="2324921"/>
              <a:ext cx="287501" cy="18"/>
            </a:xfrm>
            <a:custGeom>
              <a:rect b="b" l="l" r="r" t="t"/>
              <a:pathLst>
                <a:path extrusionOk="0" fill="none" h="1" w="16179">
                  <a:moveTo>
                    <a:pt x="1" y="0"/>
                  </a:moveTo>
                  <a:lnTo>
                    <a:pt x="16179"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5783538" y="1832336"/>
              <a:ext cx="286914" cy="18"/>
            </a:xfrm>
            <a:custGeom>
              <a:rect b="b" l="l" r="r" t="t"/>
              <a:pathLst>
                <a:path extrusionOk="0" fill="none" h="1" w="16146">
                  <a:moveTo>
                    <a:pt x="1" y="0"/>
                  </a:moveTo>
                  <a:lnTo>
                    <a:pt x="1614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5"/>
            <p:cNvSpPr/>
            <p:nvPr/>
          </p:nvSpPr>
          <p:spPr>
            <a:xfrm>
              <a:off x="5783538" y="1893981"/>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5"/>
            <p:cNvSpPr/>
            <p:nvPr/>
          </p:nvSpPr>
          <p:spPr>
            <a:xfrm>
              <a:off x="5783538" y="1955625"/>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5783538" y="2017269"/>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5783538" y="2078327"/>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5783538" y="2139971"/>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5783538" y="2201615"/>
              <a:ext cx="286914" cy="18"/>
            </a:xfrm>
            <a:custGeom>
              <a:rect b="b" l="l" r="r" t="t"/>
              <a:pathLst>
                <a:path extrusionOk="0" fill="none" h="1" w="16146">
                  <a:moveTo>
                    <a:pt x="1" y="1"/>
                  </a:moveTo>
                  <a:lnTo>
                    <a:pt x="1614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5783538" y="2263277"/>
              <a:ext cx="286914" cy="18"/>
            </a:xfrm>
            <a:custGeom>
              <a:rect b="b" l="l" r="r" t="t"/>
              <a:pathLst>
                <a:path extrusionOk="0" fill="none" h="1" w="16146">
                  <a:moveTo>
                    <a:pt x="1" y="0"/>
                  </a:moveTo>
                  <a:lnTo>
                    <a:pt x="1614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5783538" y="2324921"/>
              <a:ext cx="286914" cy="18"/>
            </a:xfrm>
            <a:custGeom>
              <a:rect b="b" l="l" r="r" t="t"/>
              <a:pathLst>
                <a:path extrusionOk="0" fill="none" h="1" w="16146">
                  <a:moveTo>
                    <a:pt x="1" y="0"/>
                  </a:moveTo>
                  <a:lnTo>
                    <a:pt x="1614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6283835" y="1832336"/>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6283835" y="1893981"/>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6283835" y="1955625"/>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6283835" y="2017269"/>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6283835" y="2078327"/>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6283835" y="2139971"/>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6283835" y="2201615"/>
              <a:ext cx="287501" cy="18"/>
            </a:xfrm>
            <a:custGeom>
              <a:rect b="b" l="l" r="r" t="t"/>
              <a:pathLst>
                <a:path extrusionOk="0" fill="none" h="1" w="16179">
                  <a:moveTo>
                    <a:pt x="0" y="1"/>
                  </a:moveTo>
                  <a:lnTo>
                    <a:pt x="16178"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6283835" y="2263277"/>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a:off x="6283835" y="2324921"/>
              <a:ext cx="287501" cy="18"/>
            </a:xfrm>
            <a:custGeom>
              <a:rect b="b" l="l" r="r" t="t"/>
              <a:pathLst>
                <a:path extrusionOk="0" fill="none" h="1" w="16179">
                  <a:moveTo>
                    <a:pt x="0" y="0"/>
                  </a:moveTo>
                  <a:lnTo>
                    <a:pt x="16178"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6735512" y="1832336"/>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6735512" y="1893981"/>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6735512" y="1955625"/>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6735512" y="2017269"/>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6735512" y="2078327"/>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6735512" y="2139971"/>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6735512" y="2201615"/>
              <a:ext cx="286914" cy="18"/>
            </a:xfrm>
            <a:custGeom>
              <a:rect b="b" l="l" r="r" t="t"/>
              <a:pathLst>
                <a:path extrusionOk="0" fill="none" h="1" w="16146">
                  <a:moveTo>
                    <a:pt x="0" y="1"/>
                  </a:moveTo>
                  <a:lnTo>
                    <a:pt x="16145"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6735512" y="2263277"/>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6735512" y="2324921"/>
              <a:ext cx="286914" cy="18"/>
            </a:xfrm>
            <a:custGeom>
              <a:rect b="b" l="l" r="r" t="t"/>
              <a:pathLst>
                <a:path extrusionOk="0" fill="none" h="1" w="16146">
                  <a:moveTo>
                    <a:pt x="0" y="0"/>
                  </a:moveTo>
                  <a:lnTo>
                    <a:pt x="16145"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5629419" y="1323155"/>
              <a:ext cx="129845" cy="134572"/>
            </a:xfrm>
            <a:custGeom>
              <a:rect b="b" l="l" r="r" t="t"/>
              <a:pathLst>
                <a:path extrusionOk="0" h="7573" w="7307">
                  <a:moveTo>
                    <a:pt x="1469" y="1"/>
                  </a:moveTo>
                  <a:lnTo>
                    <a:pt x="1" y="7573"/>
                  </a:lnTo>
                  <a:lnTo>
                    <a:pt x="7306" y="7573"/>
                  </a:lnTo>
                  <a:lnTo>
                    <a:pt x="5838" y="1"/>
                  </a:lnTo>
                  <a:close/>
                </a:path>
              </a:pathLst>
            </a:custGeom>
            <a:solidFill>
              <a:srgbClr val="C6FF00"/>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5629419" y="1417407"/>
              <a:ext cx="129845" cy="40320"/>
            </a:xfrm>
            <a:custGeom>
              <a:rect b="b" l="l" r="r" t="t"/>
              <a:pathLst>
                <a:path extrusionOk="0" h="2269" w="7307">
                  <a:moveTo>
                    <a:pt x="435" y="0"/>
                  </a:moveTo>
                  <a:lnTo>
                    <a:pt x="1" y="2269"/>
                  </a:lnTo>
                  <a:lnTo>
                    <a:pt x="7306" y="2269"/>
                  </a:lnTo>
                  <a:lnTo>
                    <a:pt x="6872" y="0"/>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5682178" y="1732753"/>
              <a:ext cx="32022" cy="1178418"/>
            </a:xfrm>
            <a:custGeom>
              <a:rect b="b" l="l" r="r" t="t"/>
              <a:pathLst>
                <a:path extrusionOk="0" h="66315" w="1802">
                  <a:moveTo>
                    <a:pt x="1" y="0"/>
                  </a:moveTo>
                  <a:lnTo>
                    <a:pt x="1" y="66315"/>
                  </a:lnTo>
                  <a:lnTo>
                    <a:pt x="1802" y="66315"/>
                  </a:lnTo>
                  <a:lnTo>
                    <a:pt x="1802"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5597415" y="1451792"/>
              <a:ext cx="193853" cy="371073"/>
            </a:xfrm>
            <a:custGeom>
              <a:rect b="b" l="l" r="r" t="t"/>
              <a:pathLst>
                <a:path extrusionOk="0" h="20882" w="10909">
                  <a:moveTo>
                    <a:pt x="1" y="0"/>
                  </a:moveTo>
                  <a:lnTo>
                    <a:pt x="1" y="20882"/>
                  </a:lnTo>
                  <a:lnTo>
                    <a:pt x="10908" y="20882"/>
                  </a:lnTo>
                  <a:lnTo>
                    <a:pt x="10908"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5597415" y="1772469"/>
              <a:ext cx="193853" cy="50396"/>
            </a:xfrm>
            <a:custGeom>
              <a:rect b="b" l="l" r="r" t="t"/>
              <a:pathLst>
                <a:path extrusionOk="0" h="2836" w="10909">
                  <a:moveTo>
                    <a:pt x="1" y="0"/>
                  </a:moveTo>
                  <a:lnTo>
                    <a:pt x="1" y="2836"/>
                  </a:lnTo>
                  <a:lnTo>
                    <a:pt x="10908" y="2836"/>
                  </a:lnTo>
                  <a:lnTo>
                    <a:pt x="10908" y="0"/>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5633577" y="1492539"/>
              <a:ext cx="123910" cy="233711"/>
            </a:xfrm>
            <a:custGeom>
              <a:rect b="b" l="l" r="r" t="t"/>
              <a:pathLst>
                <a:path extrusionOk="0" h="13152" w="6973">
                  <a:moveTo>
                    <a:pt x="3705" y="0"/>
                  </a:moveTo>
                  <a:cubicBezTo>
                    <a:pt x="3627" y="0"/>
                    <a:pt x="3548" y="3"/>
                    <a:pt x="3470" y="9"/>
                  </a:cubicBezTo>
                  <a:cubicBezTo>
                    <a:pt x="3408" y="6"/>
                    <a:pt x="3347" y="5"/>
                    <a:pt x="3287" y="5"/>
                  </a:cubicBezTo>
                  <a:cubicBezTo>
                    <a:pt x="2619" y="5"/>
                    <a:pt x="1982" y="173"/>
                    <a:pt x="1401" y="509"/>
                  </a:cubicBezTo>
                  <a:cubicBezTo>
                    <a:pt x="868" y="843"/>
                    <a:pt x="501" y="1376"/>
                    <a:pt x="334" y="1977"/>
                  </a:cubicBezTo>
                  <a:cubicBezTo>
                    <a:pt x="100" y="2744"/>
                    <a:pt x="0" y="3578"/>
                    <a:pt x="34" y="4412"/>
                  </a:cubicBezTo>
                  <a:lnTo>
                    <a:pt x="67" y="5212"/>
                  </a:lnTo>
                  <a:lnTo>
                    <a:pt x="2802" y="5212"/>
                  </a:lnTo>
                  <a:lnTo>
                    <a:pt x="2802" y="3611"/>
                  </a:lnTo>
                  <a:cubicBezTo>
                    <a:pt x="2802" y="2844"/>
                    <a:pt x="3036" y="2444"/>
                    <a:pt x="3470" y="2444"/>
                  </a:cubicBezTo>
                  <a:cubicBezTo>
                    <a:pt x="3703" y="2444"/>
                    <a:pt x="3903" y="2544"/>
                    <a:pt x="4003" y="2744"/>
                  </a:cubicBezTo>
                  <a:cubicBezTo>
                    <a:pt x="4137" y="3011"/>
                    <a:pt x="4170" y="3311"/>
                    <a:pt x="4170" y="3578"/>
                  </a:cubicBezTo>
                  <a:cubicBezTo>
                    <a:pt x="4170" y="4145"/>
                    <a:pt x="4070" y="4712"/>
                    <a:pt x="3870" y="5246"/>
                  </a:cubicBezTo>
                  <a:cubicBezTo>
                    <a:pt x="3703" y="5746"/>
                    <a:pt x="3470" y="6180"/>
                    <a:pt x="3203" y="6613"/>
                  </a:cubicBezTo>
                  <a:cubicBezTo>
                    <a:pt x="2936" y="7014"/>
                    <a:pt x="2569" y="7481"/>
                    <a:pt x="2102" y="8048"/>
                  </a:cubicBezTo>
                  <a:cubicBezTo>
                    <a:pt x="1668" y="8615"/>
                    <a:pt x="1301" y="9082"/>
                    <a:pt x="1034" y="9482"/>
                  </a:cubicBezTo>
                  <a:cubicBezTo>
                    <a:pt x="734" y="9916"/>
                    <a:pt x="501" y="10383"/>
                    <a:pt x="334" y="10850"/>
                  </a:cubicBezTo>
                  <a:cubicBezTo>
                    <a:pt x="134" y="11384"/>
                    <a:pt x="34" y="11951"/>
                    <a:pt x="67" y="12518"/>
                  </a:cubicBezTo>
                  <a:lnTo>
                    <a:pt x="67" y="13152"/>
                  </a:lnTo>
                  <a:lnTo>
                    <a:pt x="6839" y="13152"/>
                  </a:lnTo>
                  <a:lnTo>
                    <a:pt x="6839" y="10650"/>
                  </a:lnTo>
                  <a:lnTo>
                    <a:pt x="3269" y="10650"/>
                  </a:lnTo>
                  <a:cubicBezTo>
                    <a:pt x="3436" y="10316"/>
                    <a:pt x="3670" y="9983"/>
                    <a:pt x="3870" y="9649"/>
                  </a:cubicBezTo>
                  <a:cubicBezTo>
                    <a:pt x="4103" y="9349"/>
                    <a:pt x="4404" y="8982"/>
                    <a:pt x="4737" y="8548"/>
                  </a:cubicBezTo>
                  <a:cubicBezTo>
                    <a:pt x="5237" y="7948"/>
                    <a:pt x="5604" y="7447"/>
                    <a:pt x="5905" y="7014"/>
                  </a:cubicBezTo>
                  <a:cubicBezTo>
                    <a:pt x="6205" y="6547"/>
                    <a:pt x="6438" y="6013"/>
                    <a:pt x="6638" y="5479"/>
                  </a:cubicBezTo>
                  <a:cubicBezTo>
                    <a:pt x="6839" y="4846"/>
                    <a:pt x="6939" y="4178"/>
                    <a:pt x="6905" y="3545"/>
                  </a:cubicBezTo>
                  <a:cubicBezTo>
                    <a:pt x="6972" y="2577"/>
                    <a:pt x="6638" y="1643"/>
                    <a:pt x="6005" y="909"/>
                  </a:cubicBezTo>
                  <a:cubicBezTo>
                    <a:pt x="5394" y="329"/>
                    <a:pt x="4559" y="0"/>
                    <a:pt x="37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5981531" y="3290525"/>
              <a:ext cx="615286" cy="1197982"/>
            </a:xfrm>
            <a:custGeom>
              <a:rect b="b" l="l" r="r" t="t"/>
              <a:pathLst>
                <a:path extrusionOk="0" h="67416" w="34625">
                  <a:moveTo>
                    <a:pt x="0" y="0"/>
                  </a:moveTo>
                  <a:lnTo>
                    <a:pt x="0" y="67415"/>
                  </a:lnTo>
                  <a:lnTo>
                    <a:pt x="34625" y="67415"/>
                  </a:lnTo>
                  <a:lnTo>
                    <a:pt x="34625" y="0"/>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6080510" y="3387727"/>
              <a:ext cx="429181" cy="492602"/>
            </a:xfrm>
            <a:custGeom>
              <a:rect b="b" l="l" r="r" t="t"/>
              <a:pathLst>
                <a:path extrusionOk="0" h="27721" w="24152">
                  <a:moveTo>
                    <a:pt x="14544" y="1769"/>
                  </a:moveTo>
                  <a:lnTo>
                    <a:pt x="15512" y="3570"/>
                  </a:lnTo>
                  <a:lnTo>
                    <a:pt x="8674" y="3570"/>
                  </a:lnTo>
                  <a:lnTo>
                    <a:pt x="9608" y="1769"/>
                  </a:lnTo>
                  <a:close/>
                  <a:moveTo>
                    <a:pt x="10141" y="1"/>
                  </a:moveTo>
                  <a:cubicBezTo>
                    <a:pt x="9174" y="1"/>
                    <a:pt x="8273" y="468"/>
                    <a:pt x="7706" y="1268"/>
                  </a:cubicBezTo>
                  <a:lnTo>
                    <a:pt x="6038" y="3570"/>
                  </a:lnTo>
                  <a:lnTo>
                    <a:pt x="2536" y="3570"/>
                  </a:lnTo>
                  <a:lnTo>
                    <a:pt x="268" y="21249"/>
                  </a:lnTo>
                  <a:cubicBezTo>
                    <a:pt x="1" y="23251"/>
                    <a:pt x="735" y="25252"/>
                    <a:pt x="2236" y="26620"/>
                  </a:cubicBezTo>
                  <a:lnTo>
                    <a:pt x="3436" y="27721"/>
                  </a:lnTo>
                  <a:lnTo>
                    <a:pt x="21616" y="27721"/>
                  </a:lnTo>
                  <a:lnTo>
                    <a:pt x="22550" y="26586"/>
                  </a:lnTo>
                  <a:cubicBezTo>
                    <a:pt x="23684" y="25219"/>
                    <a:pt x="24151" y="23451"/>
                    <a:pt x="23884" y="21716"/>
                  </a:cubicBezTo>
                  <a:lnTo>
                    <a:pt x="21182" y="3570"/>
                  </a:lnTo>
                  <a:lnTo>
                    <a:pt x="18147" y="3570"/>
                  </a:lnTo>
                  <a:lnTo>
                    <a:pt x="16913" y="1502"/>
                  </a:lnTo>
                  <a:cubicBezTo>
                    <a:pt x="16379" y="568"/>
                    <a:pt x="15378" y="1"/>
                    <a:pt x="14311" y="1"/>
                  </a:cubicBezTo>
                  <a:close/>
                </a:path>
              </a:pathLst>
            </a:custGeom>
            <a:solidFill>
              <a:schemeClr val="accent3"/>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5981531" y="3290525"/>
              <a:ext cx="615286" cy="41511"/>
            </a:xfrm>
            <a:custGeom>
              <a:rect b="b" l="l" r="r" t="t"/>
              <a:pathLst>
                <a:path extrusionOk="0" h="2336" w="34625">
                  <a:moveTo>
                    <a:pt x="0" y="0"/>
                  </a:moveTo>
                  <a:lnTo>
                    <a:pt x="0" y="2335"/>
                  </a:lnTo>
                  <a:lnTo>
                    <a:pt x="34625" y="2335"/>
                  </a:lnTo>
                  <a:lnTo>
                    <a:pt x="34625" y="0"/>
                  </a:ln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5981531" y="3877344"/>
              <a:ext cx="615286" cy="611164"/>
            </a:xfrm>
            <a:custGeom>
              <a:rect b="b" l="l" r="r" t="t"/>
              <a:pathLst>
                <a:path extrusionOk="0" h="34393" w="34625">
                  <a:moveTo>
                    <a:pt x="0" y="1"/>
                  </a:moveTo>
                  <a:lnTo>
                    <a:pt x="0" y="34392"/>
                  </a:lnTo>
                  <a:lnTo>
                    <a:pt x="34625" y="34392"/>
                  </a:lnTo>
                  <a:lnTo>
                    <a:pt x="34625" y="1"/>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5981531" y="3877344"/>
              <a:ext cx="615286" cy="68183"/>
            </a:xfrm>
            <a:custGeom>
              <a:rect b="b" l="l" r="r" t="t"/>
              <a:pathLst>
                <a:path extrusionOk="0" h="3837" w="34625">
                  <a:moveTo>
                    <a:pt x="0" y="1"/>
                  </a:moveTo>
                  <a:lnTo>
                    <a:pt x="0" y="3837"/>
                  </a:lnTo>
                  <a:lnTo>
                    <a:pt x="34625" y="3837"/>
                  </a:lnTo>
                  <a:lnTo>
                    <a:pt x="34625" y="1"/>
                  </a:ln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4755117" y="3656249"/>
              <a:ext cx="373454" cy="143475"/>
            </a:xfrm>
            <a:custGeom>
              <a:rect b="b" l="l" r="r" t="t"/>
              <a:pathLst>
                <a:path extrusionOk="0" h="8074" w="21016">
                  <a:moveTo>
                    <a:pt x="0" y="1"/>
                  </a:moveTo>
                  <a:lnTo>
                    <a:pt x="21015" y="8073"/>
                  </a:lnTo>
                  <a:lnTo>
                    <a:pt x="21015" y="1"/>
                  </a:ln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4532228" y="3637875"/>
              <a:ext cx="620049" cy="32022"/>
            </a:xfrm>
            <a:custGeom>
              <a:rect b="b" l="l" r="r" t="t"/>
              <a:pathLst>
                <a:path extrusionOk="0" h="1802" w="34893">
                  <a:moveTo>
                    <a:pt x="1" y="1"/>
                  </a:moveTo>
                  <a:lnTo>
                    <a:pt x="1" y="1802"/>
                  </a:lnTo>
                  <a:lnTo>
                    <a:pt x="34892" y="1802"/>
                  </a:lnTo>
                  <a:lnTo>
                    <a:pt x="34892" y="1"/>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5984481" y="2694803"/>
              <a:ext cx="34403" cy="92475"/>
            </a:xfrm>
            <a:custGeom>
              <a:rect b="b" l="l" r="r" t="t"/>
              <a:pathLst>
                <a:path extrusionOk="0" h="5204" w="1936">
                  <a:moveTo>
                    <a:pt x="1" y="0"/>
                  </a:moveTo>
                  <a:lnTo>
                    <a:pt x="1" y="5204"/>
                  </a:lnTo>
                  <a:lnTo>
                    <a:pt x="1936" y="5204"/>
                  </a:lnTo>
                  <a:lnTo>
                    <a:pt x="1936" y="0"/>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5107212" y="2847732"/>
              <a:ext cx="882636" cy="464152"/>
            </a:xfrm>
            <a:custGeom>
              <a:rect b="b" l="l" r="r" t="t"/>
              <a:pathLst>
                <a:path extrusionOk="0" h="26120" w="49670">
                  <a:moveTo>
                    <a:pt x="0" y="0"/>
                  </a:moveTo>
                  <a:lnTo>
                    <a:pt x="0" y="26119"/>
                  </a:lnTo>
                  <a:lnTo>
                    <a:pt x="49669" y="26119"/>
                  </a:lnTo>
                  <a:lnTo>
                    <a:pt x="49669" y="0"/>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5668548" y="2847732"/>
              <a:ext cx="321299" cy="464152"/>
            </a:xfrm>
            <a:custGeom>
              <a:rect b="b" l="l" r="r" t="t"/>
              <a:pathLst>
                <a:path extrusionOk="0" h="26120" w="18081">
                  <a:moveTo>
                    <a:pt x="0" y="0"/>
                  </a:moveTo>
                  <a:lnTo>
                    <a:pt x="0" y="26119"/>
                  </a:lnTo>
                  <a:lnTo>
                    <a:pt x="18080" y="26119"/>
                  </a:lnTo>
                  <a:lnTo>
                    <a:pt x="18080"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5737905" y="3233021"/>
              <a:ext cx="183173" cy="78863"/>
            </a:xfrm>
            <a:custGeom>
              <a:rect b="b" l="l" r="r" t="t"/>
              <a:pathLst>
                <a:path extrusionOk="0" h="4438" w="10308">
                  <a:moveTo>
                    <a:pt x="0" y="1"/>
                  </a:moveTo>
                  <a:lnTo>
                    <a:pt x="0" y="4437"/>
                  </a:lnTo>
                  <a:lnTo>
                    <a:pt x="10308" y="4437"/>
                  </a:lnTo>
                  <a:lnTo>
                    <a:pt x="10308" y="1"/>
                  </a:ln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5107212" y="3287557"/>
              <a:ext cx="882636" cy="1200950"/>
            </a:xfrm>
            <a:custGeom>
              <a:rect b="b" l="l" r="r" t="t"/>
              <a:pathLst>
                <a:path extrusionOk="0" h="67583" w="49670">
                  <a:moveTo>
                    <a:pt x="0" y="0"/>
                  </a:moveTo>
                  <a:lnTo>
                    <a:pt x="0" y="67582"/>
                  </a:lnTo>
                  <a:lnTo>
                    <a:pt x="49669" y="67582"/>
                  </a:lnTo>
                  <a:lnTo>
                    <a:pt x="49669"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5107212" y="3287557"/>
              <a:ext cx="882636" cy="464152"/>
            </a:xfrm>
            <a:custGeom>
              <a:rect b="b" l="l" r="r" t="t"/>
              <a:pathLst>
                <a:path extrusionOk="0" h="26120" w="49670">
                  <a:moveTo>
                    <a:pt x="0" y="0"/>
                  </a:moveTo>
                  <a:lnTo>
                    <a:pt x="0" y="26119"/>
                  </a:lnTo>
                  <a:lnTo>
                    <a:pt x="49669" y="26119"/>
                  </a:lnTo>
                  <a:lnTo>
                    <a:pt x="49669" y="0"/>
                  </a:ln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5109575" y="2400195"/>
              <a:ext cx="572034" cy="447555"/>
            </a:xfrm>
            <a:custGeom>
              <a:rect b="b" l="l" r="r" t="t"/>
              <a:pathLst>
                <a:path extrusionOk="0" h="25186" w="32191">
                  <a:moveTo>
                    <a:pt x="1" y="1"/>
                  </a:moveTo>
                  <a:lnTo>
                    <a:pt x="1" y="25185"/>
                  </a:lnTo>
                  <a:lnTo>
                    <a:pt x="32190" y="25185"/>
                  </a:lnTo>
                  <a:lnTo>
                    <a:pt x="32190" y="1"/>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5136248" y="2438720"/>
              <a:ext cx="518689" cy="381167"/>
            </a:xfrm>
            <a:custGeom>
              <a:rect b="b" l="l" r="r" t="t"/>
              <a:pathLst>
                <a:path extrusionOk="0" h="21450" w="29189">
                  <a:moveTo>
                    <a:pt x="1" y="1"/>
                  </a:moveTo>
                  <a:lnTo>
                    <a:pt x="1" y="21450"/>
                  </a:lnTo>
                  <a:lnTo>
                    <a:pt x="29188" y="21450"/>
                  </a:lnTo>
                  <a:lnTo>
                    <a:pt x="29188" y="1"/>
                  </a:lnTo>
                  <a:close/>
                </a:path>
              </a:pathLst>
            </a:custGeom>
            <a:solidFill>
              <a:schemeClr val="accent4"/>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5178345" y="2486735"/>
              <a:ext cx="138713" cy="18"/>
            </a:xfrm>
            <a:custGeom>
              <a:rect b="b" l="l" r="r" t="t"/>
              <a:pathLst>
                <a:path extrusionOk="0" fill="none" h="1" w="7806">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5178345" y="2516979"/>
              <a:ext cx="138713" cy="18"/>
            </a:xfrm>
            <a:custGeom>
              <a:rect b="b" l="l" r="r" t="t"/>
              <a:pathLst>
                <a:path extrusionOk="0" fill="none" h="1" w="7806">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5178345" y="2547206"/>
              <a:ext cx="138713" cy="18"/>
            </a:xfrm>
            <a:custGeom>
              <a:rect b="b" l="l" r="r" t="t"/>
              <a:pathLst>
                <a:path extrusionOk="0" fill="none" h="1" w="7806">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5178345" y="2577433"/>
              <a:ext cx="138713" cy="18"/>
            </a:xfrm>
            <a:custGeom>
              <a:rect b="b" l="l" r="r" t="t"/>
              <a:pathLst>
                <a:path extrusionOk="0" fill="none" h="1" w="7806">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5178345" y="2642631"/>
              <a:ext cx="138713" cy="18"/>
            </a:xfrm>
            <a:custGeom>
              <a:rect b="b" l="l" r="r" t="t"/>
              <a:pathLst>
                <a:path extrusionOk="0" fill="none" h="1" w="7806">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5178345" y="2672857"/>
              <a:ext cx="138713" cy="18"/>
            </a:xfrm>
            <a:custGeom>
              <a:rect b="b" l="l" r="r" t="t"/>
              <a:pathLst>
                <a:path extrusionOk="0" fill="none" h="1" w="7806">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5178345" y="2703688"/>
              <a:ext cx="138713" cy="18"/>
            </a:xfrm>
            <a:custGeom>
              <a:rect b="b" l="l" r="r" t="t"/>
              <a:pathLst>
                <a:path extrusionOk="0" fill="none" h="1" w="7806">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5178345" y="2733915"/>
              <a:ext cx="138713" cy="18"/>
            </a:xfrm>
            <a:custGeom>
              <a:rect b="b" l="l" r="r" t="t"/>
              <a:pathLst>
                <a:path extrusionOk="0" fill="none" h="1" w="7806">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5427889" y="2486735"/>
              <a:ext cx="138730" cy="18"/>
            </a:xfrm>
            <a:custGeom>
              <a:rect b="b" l="l" r="r" t="t"/>
              <a:pathLst>
                <a:path extrusionOk="0" fill="none" h="1" w="7807">
                  <a:moveTo>
                    <a:pt x="0" y="1"/>
                  </a:moveTo>
                  <a:lnTo>
                    <a:pt x="7806" y="1"/>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5427889" y="2516979"/>
              <a:ext cx="138730" cy="18"/>
            </a:xfrm>
            <a:custGeom>
              <a:rect b="b" l="l" r="r" t="t"/>
              <a:pathLst>
                <a:path extrusionOk="0" fill="none" h="1" w="7807">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5427889" y="2547206"/>
              <a:ext cx="138730" cy="18"/>
            </a:xfrm>
            <a:custGeom>
              <a:rect b="b" l="l" r="r" t="t"/>
              <a:pathLst>
                <a:path extrusionOk="0" fill="none" h="1" w="7807">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5427889" y="2577433"/>
              <a:ext cx="138730" cy="18"/>
            </a:xfrm>
            <a:custGeom>
              <a:rect b="b" l="l" r="r" t="t"/>
              <a:pathLst>
                <a:path extrusionOk="0" fill="none" h="1" w="7807">
                  <a:moveTo>
                    <a:pt x="0" y="0"/>
                  </a:moveTo>
                  <a:lnTo>
                    <a:pt x="7806" y="0"/>
                  </a:ln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5094755" y="2819282"/>
              <a:ext cx="601674" cy="50396"/>
            </a:xfrm>
            <a:custGeom>
              <a:rect b="b" l="l" r="r" t="t"/>
              <a:pathLst>
                <a:path extrusionOk="0" h="2836" w="33859">
                  <a:moveTo>
                    <a:pt x="968" y="0"/>
                  </a:moveTo>
                  <a:cubicBezTo>
                    <a:pt x="434" y="0"/>
                    <a:pt x="1" y="434"/>
                    <a:pt x="1" y="968"/>
                  </a:cubicBezTo>
                  <a:lnTo>
                    <a:pt x="1" y="1868"/>
                  </a:lnTo>
                  <a:cubicBezTo>
                    <a:pt x="1" y="2402"/>
                    <a:pt x="434" y="2836"/>
                    <a:pt x="968" y="2836"/>
                  </a:cubicBezTo>
                  <a:lnTo>
                    <a:pt x="32891" y="2836"/>
                  </a:lnTo>
                  <a:cubicBezTo>
                    <a:pt x="33425" y="2836"/>
                    <a:pt x="33858" y="2402"/>
                    <a:pt x="33858" y="1868"/>
                  </a:cubicBezTo>
                  <a:lnTo>
                    <a:pt x="33858" y="968"/>
                  </a:lnTo>
                  <a:cubicBezTo>
                    <a:pt x="33858" y="434"/>
                    <a:pt x="33425" y="0"/>
                    <a:pt x="32891" y="0"/>
                  </a:cubicBezTo>
                  <a:close/>
                </a:path>
              </a:pathLst>
            </a:custGeom>
            <a:solidFill>
              <a:srgbClr val="78787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5687509" y="2604692"/>
              <a:ext cx="304702" cy="248975"/>
            </a:xfrm>
            <a:custGeom>
              <a:rect b="b" l="l" r="r" t="t"/>
              <a:pathLst>
                <a:path extrusionOk="0" h="14011" w="17147">
                  <a:moveTo>
                    <a:pt x="2369" y="1"/>
                  </a:moveTo>
                  <a:cubicBezTo>
                    <a:pt x="1502" y="1"/>
                    <a:pt x="801" y="601"/>
                    <a:pt x="701" y="1435"/>
                  </a:cubicBezTo>
                  <a:cubicBezTo>
                    <a:pt x="368" y="3437"/>
                    <a:pt x="134" y="5438"/>
                    <a:pt x="1" y="7440"/>
                  </a:cubicBezTo>
                  <a:cubicBezTo>
                    <a:pt x="134" y="9174"/>
                    <a:pt x="334" y="10909"/>
                    <a:pt x="668" y="12610"/>
                  </a:cubicBezTo>
                  <a:cubicBezTo>
                    <a:pt x="801" y="13410"/>
                    <a:pt x="1502" y="14011"/>
                    <a:pt x="2336" y="14011"/>
                  </a:cubicBezTo>
                  <a:lnTo>
                    <a:pt x="14745" y="14011"/>
                  </a:lnTo>
                  <a:cubicBezTo>
                    <a:pt x="15545" y="14011"/>
                    <a:pt x="16246" y="13444"/>
                    <a:pt x="16413" y="12643"/>
                  </a:cubicBezTo>
                  <a:cubicBezTo>
                    <a:pt x="16713" y="11109"/>
                    <a:pt x="17146" y="8640"/>
                    <a:pt x="17146" y="7606"/>
                  </a:cubicBezTo>
                  <a:cubicBezTo>
                    <a:pt x="17146" y="6305"/>
                    <a:pt x="16679" y="3203"/>
                    <a:pt x="16379" y="1402"/>
                  </a:cubicBezTo>
                  <a:cubicBezTo>
                    <a:pt x="16212" y="601"/>
                    <a:pt x="15512" y="1"/>
                    <a:pt x="14711" y="1"/>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5730192" y="2647962"/>
              <a:ext cx="219939" cy="161849"/>
            </a:xfrm>
            <a:custGeom>
              <a:rect b="b" l="l" r="r" t="t"/>
              <a:pathLst>
                <a:path extrusionOk="0" h="9108" w="12377">
                  <a:moveTo>
                    <a:pt x="1" y="1"/>
                  </a:moveTo>
                  <a:lnTo>
                    <a:pt x="1" y="9107"/>
                  </a:lnTo>
                  <a:lnTo>
                    <a:pt x="12376" y="9107"/>
                  </a:lnTo>
                  <a:lnTo>
                    <a:pt x="12376" y="1"/>
                  </a:lnTo>
                  <a:close/>
                </a:path>
              </a:pathLst>
            </a:custGeom>
            <a:solidFill>
              <a:schemeClr val="accent4"/>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5708851" y="2575656"/>
              <a:ext cx="254306" cy="29054"/>
            </a:xfrm>
            <a:custGeom>
              <a:rect b="b" l="l" r="r" t="t"/>
              <a:pathLst>
                <a:path extrusionOk="0" h="1635" w="14311">
                  <a:moveTo>
                    <a:pt x="768" y="0"/>
                  </a:moveTo>
                  <a:cubicBezTo>
                    <a:pt x="334" y="0"/>
                    <a:pt x="1" y="334"/>
                    <a:pt x="1" y="734"/>
                  </a:cubicBezTo>
                  <a:lnTo>
                    <a:pt x="1" y="868"/>
                  </a:lnTo>
                  <a:cubicBezTo>
                    <a:pt x="1" y="1268"/>
                    <a:pt x="334" y="1635"/>
                    <a:pt x="768" y="1635"/>
                  </a:cubicBezTo>
                  <a:lnTo>
                    <a:pt x="13544" y="1635"/>
                  </a:lnTo>
                  <a:cubicBezTo>
                    <a:pt x="13977" y="1635"/>
                    <a:pt x="14311" y="1268"/>
                    <a:pt x="14311" y="868"/>
                  </a:cubicBezTo>
                  <a:lnTo>
                    <a:pt x="14311" y="734"/>
                  </a:lnTo>
                  <a:cubicBezTo>
                    <a:pt x="14311" y="334"/>
                    <a:pt x="13977" y="0"/>
                    <a:pt x="13544" y="0"/>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5711818" y="3341489"/>
              <a:ext cx="238313" cy="235346"/>
            </a:xfrm>
            <a:custGeom>
              <a:rect b="b" l="l" r="r" t="t"/>
              <a:pathLst>
                <a:path extrusionOk="0" h="13244" w="13411">
                  <a:moveTo>
                    <a:pt x="1" y="1"/>
                  </a:moveTo>
                  <a:lnTo>
                    <a:pt x="1" y="13244"/>
                  </a:lnTo>
                  <a:lnTo>
                    <a:pt x="13410" y="13244"/>
                  </a:lnTo>
                  <a:lnTo>
                    <a:pt x="13410" y="1"/>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5"/>
            <p:cNvSpPr/>
            <p:nvPr/>
          </p:nvSpPr>
          <p:spPr>
            <a:xfrm>
              <a:off x="5743236" y="3367576"/>
              <a:ext cx="180223" cy="34403"/>
            </a:xfrm>
            <a:custGeom>
              <a:rect b="b" l="l" r="r" t="t"/>
              <a:pathLst>
                <a:path extrusionOk="0" h="1936" w="10142">
                  <a:moveTo>
                    <a:pt x="0" y="1"/>
                  </a:moveTo>
                  <a:lnTo>
                    <a:pt x="0" y="1935"/>
                  </a:lnTo>
                  <a:lnTo>
                    <a:pt x="10141" y="1935"/>
                  </a:lnTo>
                  <a:lnTo>
                    <a:pt x="10141" y="1"/>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5"/>
            <p:cNvSpPr/>
            <p:nvPr/>
          </p:nvSpPr>
          <p:spPr>
            <a:xfrm>
              <a:off x="5107212" y="3751692"/>
              <a:ext cx="882636" cy="39005"/>
            </a:xfrm>
            <a:custGeom>
              <a:rect b="b" l="l" r="r" t="t"/>
              <a:pathLst>
                <a:path extrusionOk="0" h="2195" w="49670">
                  <a:moveTo>
                    <a:pt x="0" y="0"/>
                  </a:moveTo>
                  <a:cubicBezTo>
                    <a:pt x="0" y="0"/>
                    <a:pt x="8614" y="2194"/>
                    <a:pt x="23330" y="2194"/>
                  </a:cubicBezTo>
                  <a:cubicBezTo>
                    <a:pt x="30689" y="2194"/>
                    <a:pt x="39573" y="1646"/>
                    <a:pt x="49669" y="0"/>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5740872" y="2911740"/>
              <a:ext cx="190281" cy="32039"/>
            </a:xfrm>
            <a:custGeom>
              <a:rect b="b" l="l" r="r" t="t"/>
              <a:pathLst>
                <a:path extrusionOk="0" h="1803" w="10708">
                  <a:moveTo>
                    <a:pt x="0" y="1"/>
                  </a:moveTo>
                  <a:lnTo>
                    <a:pt x="0" y="1802"/>
                  </a:lnTo>
                  <a:lnTo>
                    <a:pt x="10708" y="1802"/>
                  </a:lnTo>
                  <a:lnTo>
                    <a:pt x="10708" y="1"/>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6056219" y="4148247"/>
              <a:ext cx="474210" cy="284533"/>
            </a:xfrm>
            <a:custGeom>
              <a:rect b="b" l="l" r="r" t="t"/>
              <a:pathLst>
                <a:path extrusionOk="0" h="16012" w="26686">
                  <a:moveTo>
                    <a:pt x="0" y="0"/>
                  </a:moveTo>
                  <a:lnTo>
                    <a:pt x="0" y="16012"/>
                  </a:lnTo>
                  <a:lnTo>
                    <a:pt x="26686" y="16012"/>
                  </a:lnTo>
                  <a:lnTo>
                    <a:pt x="26686"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a:off x="6461659" y="4273899"/>
              <a:ext cx="47428" cy="39734"/>
            </a:xfrm>
            <a:custGeom>
              <a:rect b="b" l="l" r="r" t="t"/>
              <a:pathLst>
                <a:path extrusionOk="0" h="2236" w="2669">
                  <a:moveTo>
                    <a:pt x="0" y="1"/>
                  </a:moveTo>
                  <a:lnTo>
                    <a:pt x="0" y="2236"/>
                  </a:lnTo>
                  <a:lnTo>
                    <a:pt x="2669" y="2236"/>
                  </a:lnTo>
                  <a:lnTo>
                    <a:pt x="2669" y="1"/>
                  </a:ln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5"/>
            <p:cNvSpPr/>
            <p:nvPr/>
          </p:nvSpPr>
          <p:spPr>
            <a:xfrm>
              <a:off x="5213903" y="3651505"/>
              <a:ext cx="253134" cy="100205"/>
            </a:xfrm>
            <a:custGeom>
              <a:rect b="b" l="l" r="r" t="t"/>
              <a:pathLst>
                <a:path extrusionOk="0" h="5639" w="14245">
                  <a:moveTo>
                    <a:pt x="7139" y="1"/>
                  </a:moveTo>
                  <a:cubicBezTo>
                    <a:pt x="3737" y="1"/>
                    <a:pt x="768" y="2336"/>
                    <a:pt x="1" y="5638"/>
                  </a:cubicBezTo>
                  <a:lnTo>
                    <a:pt x="14244" y="5638"/>
                  </a:lnTo>
                  <a:cubicBezTo>
                    <a:pt x="13477" y="2336"/>
                    <a:pt x="10541" y="1"/>
                    <a:pt x="7139" y="1"/>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5213903" y="3288144"/>
              <a:ext cx="253134" cy="100791"/>
            </a:xfrm>
            <a:custGeom>
              <a:rect b="b" l="l" r="r" t="t"/>
              <a:pathLst>
                <a:path extrusionOk="0" h="5672" w="14245">
                  <a:moveTo>
                    <a:pt x="1" y="1"/>
                  </a:moveTo>
                  <a:cubicBezTo>
                    <a:pt x="768" y="3336"/>
                    <a:pt x="3737" y="5671"/>
                    <a:pt x="7139" y="5671"/>
                  </a:cubicBezTo>
                  <a:cubicBezTo>
                    <a:pt x="10541" y="5671"/>
                    <a:pt x="13477" y="3336"/>
                    <a:pt x="14244" y="1"/>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4663228" y="4352744"/>
              <a:ext cx="286328" cy="135976"/>
            </a:xfrm>
            <a:custGeom>
              <a:rect b="b" l="l" r="r" t="t"/>
              <a:pathLst>
                <a:path extrusionOk="0" h="7652" w="16113">
                  <a:moveTo>
                    <a:pt x="8173" y="0"/>
                  </a:moveTo>
                  <a:lnTo>
                    <a:pt x="1" y="567"/>
                  </a:lnTo>
                  <a:lnTo>
                    <a:pt x="1" y="7372"/>
                  </a:lnTo>
                  <a:lnTo>
                    <a:pt x="1468" y="7372"/>
                  </a:lnTo>
                  <a:lnTo>
                    <a:pt x="1468" y="3136"/>
                  </a:lnTo>
                  <a:cubicBezTo>
                    <a:pt x="1468" y="3136"/>
                    <a:pt x="1634" y="3042"/>
                    <a:pt x="1888" y="3042"/>
                  </a:cubicBezTo>
                  <a:cubicBezTo>
                    <a:pt x="2181" y="3042"/>
                    <a:pt x="2592" y="3167"/>
                    <a:pt x="3003" y="3703"/>
                  </a:cubicBezTo>
                  <a:cubicBezTo>
                    <a:pt x="3803" y="4704"/>
                    <a:pt x="5271" y="7039"/>
                    <a:pt x="6138" y="7372"/>
                  </a:cubicBezTo>
                  <a:cubicBezTo>
                    <a:pt x="6658" y="7584"/>
                    <a:pt x="9327" y="7651"/>
                    <a:pt x="11674" y="7651"/>
                  </a:cubicBezTo>
                  <a:cubicBezTo>
                    <a:pt x="13399" y="7651"/>
                    <a:pt x="14949" y="7615"/>
                    <a:pt x="15345" y="7572"/>
                  </a:cubicBezTo>
                  <a:cubicBezTo>
                    <a:pt x="16112" y="7472"/>
                    <a:pt x="15879" y="6738"/>
                    <a:pt x="14745" y="6271"/>
                  </a:cubicBezTo>
                  <a:cubicBezTo>
                    <a:pt x="13644" y="5804"/>
                    <a:pt x="9941" y="3603"/>
                    <a:pt x="9407" y="2569"/>
                  </a:cubicBezTo>
                  <a:cubicBezTo>
                    <a:pt x="8840" y="1568"/>
                    <a:pt x="8173" y="0"/>
                    <a:pt x="8173" y="0"/>
                  </a:cubicBezTo>
                  <a:close/>
                </a:path>
              </a:pathLst>
            </a:custGeom>
            <a:solidFill>
              <a:srgbClr val="636363"/>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5"/>
            <p:cNvSpPr/>
            <p:nvPr/>
          </p:nvSpPr>
          <p:spPr>
            <a:xfrm>
              <a:off x="4545271" y="4352744"/>
              <a:ext cx="286914" cy="135976"/>
            </a:xfrm>
            <a:custGeom>
              <a:rect b="b" l="l" r="r" t="t"/>
              <a:pathLst>
                <a:path extrusionOk="0" h="7652" w="16146">
                  <a:moveTo>
                    <a:pt x="8140" y="0"/>
                  </a:moveTo>
                  <a:lnTo>
                    <a:pt x="1" y="567"/>
                  </a:lnTo>
                  <a:lnTo>
                    <a:pt x="1" y="7372"/>
                  </a:lnTo>
                  <a:lnTo>
                    <a:pt x="1468" y="7372"/>
                  </a:lnTo>
                  <a:lnTo>
                    <a:pt x="1468" y="3136"/>
                  </a:lnTo>
                  <a:cubicBezTo>
                    <a:pt x="1468" y="3136"/>
                    <a:pt x="1634" y="3042"/>
                    <a:pt x="1891" y="3042"/>
                  </a:cubicBezTo>
                  <a:cubicBezTo>
                    <a:pt x="2188" y="3042"/>
                    <a:pt x="2607" y="3167"/>
                    <a:pt x="3036" y="3703"/>
                  </a:cubicBezTo>
                  <a:cubicBezTo>
                    <a:pt x="3803" y="4704"/>
                    <a:pt x="5271" y="7039"/>
                    <a:pt x="6172" y="7372"/>
                  </a:cubicBezTo>
                  <a:cubicBezTo>
                    <a:pt x="6691" y="7584"/>
                    <a:pt x="9349" y="7651"/>
                    <a:pt x="11687" y="7651"/>
                  </a:cubicBezTo>
                  <a:cubicBezTo>
                    <a:pt x="13405" y="7651"/>
                    <a:pt x="14949" y="7615"/>
                    <a:pt x="15345" y="7572"/>
                  </a:cubicBezTo>
                  <a:cubicBezTo>
                    <a:pt x="16146" y="7472"/>
                    <a:pt x="15879" y="6738"/>
                    <a:pt x="14778" y="6271"/>
                  </a:cubicBezTo>
                  <a:cubicBezTo>
                    <a:pt x="13644" y="5804"/>
                    <a:pt x="9974" y="3603"/>
                    <a:pt x="9407" y="2569"/>
                  </a:cubicBezTo>
                  <a:cubicBezTo>
                    <a:pt x="8840" y="1568"/>
                    <a:pt x="8140" y="0"/>
                    <a:pt x="8140" y="0"/>
                  </a:cubicBezTo>
                  <a:close/>
                </a:path>
              </a:pathLst>
            </a:custGeom>
            <a:solidFill>
              <a:srgbClr val="636363"/>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5"/>
            <p:cNvSpPr/>
            <p:nvPr/>
          </p:nvSpPr>
          <p:spPr>
            <a:xfrm>
              <a:off x="4749182" y="2273637"/>
              <a:ext cx="237709" cy="353428"/>
            </a:xfrm>
            <a:custGeom>
              <a:rect b="b" l="l" r="r" t="t"/>
              <a:pathLst>
                <a:path extrusionOk="0" h="19889" w="13377">
                  <a:moveTo>
                    <a:pt x="9310" y="1"/>
                  </a:moveTo>
                  <a:cubicBezTo>
                    <a:pt x="8279" y="1"/>
                    <a:pt x="7295" y="471"/>
                    <a:pt x="6839" y="1719"/>
                  </a:cubicBezTo>
                  <a:cubicBezTo>
                    <a:pt x="5838" y="4454"/>
                    <a:pt x="1468" y="11559"/>
                    <a:pt x="734" y="13227"/>
                  </a:cubicBezTo>
                  <a:cubicBezTo>
                    <a:pt x="1" y="14895"/>
                    <a:pt x="2502" y="17930"/>
                    <a:pt x="3236" y="18631"/>
                  </a:cubicBezTo>
                  <a:cubicBezTo>
                    <a:pt x="3797" y="19192"/>
                    <a:pt x="4475" y="19889"/>
                    <a:pt x="5195" y="19889"/>
                  </a:cubicBezTo>
                  <a:cubicBezTo>
                    <a:pt x="5417" y="19889"/>
                    <a:pt x="5643" y="19822"/>
                    <a:pt x="5871" y="19665"/>
                  </a:cubicBezTo>
                  <a:cubicBezTo>
                    <a:pt x="6805" y="18998"/>
                    <a:pt x="9107" y="15962"/>
                    <a:pt x="9107" y="15962"/>
                  </a:cubicBezTo>
                  <a:cubicBezTo>
                    <a:pt x="9574" y="15929"/>
                    <a:pt x="10041" y="15796"/>
                    <a:pt x="10441" y="15562"/>
                  </a:cubicBezTo>
                  <a:cubicBezTo>
                    <a:pt x="11008" y="15095"/>
                    <a:pt x="11242" y="14361"/>
                    <a:pt x="11075" y="13661"/>
                  </a:cubicBezTo>
                  <a:cubicBezTo>
                    <a:pt x="10775" y="12760"/>
                    <a:pt x="10742" y="11793"/>
                    <a:pt x="11008" y="10859"/>
                  </a:cubicBezTo>
                  <a:cubicBezTo>
                    <a:pt x="11342" y="9858"/>
                    <a:pt x="11642" y="8791"/>
                    <a:pt x="11842" y="7756"/>
                  </a:cubicBezTo>
                  <a:cubicBezTo>
                    <a:pt x="11842" y="7756"/>
                    <a:pt x="13377" y="2986"/>
                    <a:pt x="12376" y="1485"/>
                  </a:cubicBezTo>
                  <a:cubicBezTo>
                    <a:pt x="11832" y="669"/>
                    <a:pt x="10538" y="1"/>
                    <a:pt x="9310" y="1"/>
                  </a:cubicBez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4915154" y="2457912"/>
              <a:ext cx="18978" cy="25073"/>
            </a:xfrm>
            <a:custGeom>
              <a:rect b="b" l="l" r="r" t="t"/>
              <a:pathLst>
                <a:path extrusionOk="0" h="1411" w="1068">
                  <a:moveTo>
                    <a:pt x="822" y="0"/>
                  </a:moveTo>
                  <a:cubicBezTo>
                    <a:pt x="650" y="0"/>
                    <a:pt x="405" y="241"/>
                    <a:pt x="234" y="555"/>
                  </a:cubicBezTo>
                  <a:cubicBezTo>
                    <a:pt x="34" y="922"/>
                    <a:pt x="1" y="1289"/>
                    <a:pt x="167" y="1389"/>
                  </a:cubicBezTo>
                  <a:cubicBezTo>
                    <a:pt x="191" y="1404"/>
                    <a:pt x="218" y="1411"/>
                    <a:pt x="247" y="1411"/>
                  </a:cubicBezTo>
                  <a:cubicBezTo>
                    <a:pt x="418" y="1411"/>
                    <a:pt x="663" y="1170"/>
                    <a:pt x="834" y="856"/>
                  </a:cubicBezTo>
                  <a:cubicBezTo>
                    <a:pt x="1035" y="489"/>
                    <a:pt x="1068" y="122"/>
                    <a:pt x="901" y="22"/>
                  </a:cubicBezTo>
                  <a:cubicBezTo>
                    <a:pt x="877" y="7"/>
                    <a:pt x="850" y="0"/>
                    <a:pt x="8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5"/>
            <p:cNvSpPr/>
            <p:nvPr/>
          </p:nvSpPr>
          <p:spPr>
            <a:xfrm>
              <a:off x="4916931" y="2426867"/>
              <a:ext cx="23723" cy="17219"/>
            </a:xfrm>
            <a:custGeom>
              <a:rect b="b" l="l" r="r" t="t"/>
              <a:pathLst>
                <a:path extrusionOk="0" fill="none" h="969" w="1335">
                  <a:moveTo>
                    <a:pt x="1" y="735"/>
                  </a:moveTo>
                  <a:cubicBezTo>
                    <a:pt x="1" y="735"/>
                    <a:pt x="1168" y="1"/>
                    <a:pt x="1335" y="968"/>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5"/>
            <p:cNvSpPr/>
            <p:nvPr/>
          </p:nvSpPr>
          <p:spPr>
            <a:xfrm>
              <a:off x="4864171" y="2547206"/>
              <a:ext cx="18996" cy="22532"/>
            </a:xfrm>
            <a:custGeom>
              <a:rect b="b" l="l" r="r" t="t"/>
              <a:pathLst>
                <a:path extrusionOk="0" fill="none" h="1268" w="1069">
                  <a:moveTo>
                    <a:pt x="1" y="0"/>
                  </a:moveTo>
                  <a:cubicBezTo>
                    <a:pt x="134" y="567"/>
                    <a:pt x="535" y="1034"/>
                    <a:pt x="1068" y="1268"/>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p:nvPr/>
          </p:nvSpPr>
          <p:spPr>
            <a:xfrm>
              <a:off x="4949539" y="2962686"/>
              <a:ext cx="352113" cy="113266"/>
            </a:xfrm>
            <a:custGeom>
              <a:rect b="b" l="l" r="r" t="t"/>
              <a:pathLst>
                <a:path extrusionOk="0" h="6374" w="19815">
                  <a:moveTo>
                    <a:pt x="10886" y="0"/>
                  </a:moveTo>
                  <a:cubicBezTo>
                    <a:pt x="10835" y="0"/>
                    <a:pt x="10786" y="1"/>
                    <a:pt x="10741" y="3"/>
                  </a:cubicBezTo>
                  <a:cubicBezTo>
                    <a:pt x="8973" y="69"/>
                    <a:pt x="0" y="1971"/>
                    <a:pt x="0" y="1971"/>
                  </a:cubicBezTo>
                  <a:lnTo>
                    <a:pt x="1835" y="6374"/>
                  </a:lnTo>
                  <a:lnTo>
                    <a:pt x="9007" y="3172"/>
                  </a:lnTo>
                  <a:cubicBezTo>
                    <a:pt x="9007" y="3172"/>
                    <a:pt x="10708" y="3705"/>
                    <a:pt x="11942" y="4006"/>
                  </a:cubicBezTo>
                  <a:cubicBezTo>
                    <a:pt x="12379" y="4103"/>
                    <a:pt x="13014" y="4133"/>
                    <a:pt x="13645" y="4133"/>
                  </a:cubicBezTo>
                  <a:cubicBezTo>
                    <a:pt x="14751" y="4133"/>
                    <a:pt x="15845" y="4039"/>
                    <a:pt x="15845" y="4039"/>
                  </a:cubicBezTo>
                  <a:lnTo>
                    <a:pt x="19814" y="1237"/>
                  </a:lnTo>
                  <a:cubicBezTo>
                    <a:pt x="19814" y="1237"/>
                    <a:pt x="12902" y="0"/>
                    <a:pt x="10886" y="0"/>
                  </a:cubicBez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5"/>
            <p:cNvSpPr/>
            <p:nvPr/>
          </p:nvSpPr>
          <p:spPr>
            <a:xfrm>
              <a:off x="5115510" y="3093136"/>
              <a:ext cx="316537" cy="133968"/>
            </a:xfrm>
            <a:custGeom>
              <a:rect b="b" l="l" r="r" t="t"/>
              <a:pathLst>
                <a:path extrusionOk="0" h="7539" w="17813">
                  <a:moveTo>
                    <a:pt x="234" y="0"/>
                  </a:moveTo>
                  <a:lnTo>
                    <a:pt x="0" y="4403"/>
                  </a:lnTo>
                  <a:lnTo>
                    <a:pt x="17813" y="7539"/>
                  </a:lnTo>
                  <a:lnTo>
                    <a:pt x="17646" y="2902"/>
                  </a:lnTo>
                  <a:lnTo>
                    <a:pt x="234"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5"/>
            <p:cNvSpPr/>
            <p:nvPr/>
          </p:nvSpPr>
          <p:spPr>
            <a:xfrm>
              <a:off x="5429080" y="3008373"/>
              <a:ext cx="202738" cy="218731"/>
            </a:xfrm>
            <a:custGeom>
              <a:rect b="b" l="l" r="r" t="t"/>
              <a:pathLst>
                <a:path extrusionOk="0" h="12309" w="11409">
                  <a:moveTo>
                    <a:pt x="11408" y="0"/>
                  </a:moveTo>
                  <a:lnTo>
                    <a:pt x="0" y="7672"/>
                  </a:lnTo>
                  <a:lnTo>
                    <a:pt x="167" y="12309"/>
                  </a:lnTo>
                  <a:lnTo>
                    <a:pt x="11275" y="4603"/>
                  </a:lnTo>
                  <a:lnTo>
                    <a:pt x="11408" y="0"/>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5"/>
            <p:cNvSpPr/>
            <p:nvPr/>
          </p:nvSpPr>
          <p:spPr>
            <a:xfrm>
              <a:off x="5119651" y="2962722"/>
              <a:ext cx="512167" cy="182000"/>
            </a:xfrm>
            <a:custGeom>
              <a:rect b="b" l="l" r="r" t="t"/>
              <a:pathLst>
                <a:path extrusionOk="0" h="10242" w="28822">
                  <a:moveTo>
                    <a:pt x="10508" y="1"/>
                  </a:moveTo>
                  <a:lnTo>
                    <a:pt x="1" y="7339"/>
                  </a:lnTo>
                  <a:lnTo>
                    <a:pt x="17413" y="10241"/>
                  </a:lnTo>
                  <a:lnTo>
                    <a:pt x="28821" y="2569"/>
                  </a:lnTo>
                  <a:lnTo>
                    <a:pt x="10508" y="1"/>
                  </a:ln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5"/>
            <p:cNvSpPr/>
            <p:nvPr/>
          </p:nvSpPr>
          <p:spPr>
            <a:xfrm>
              <a:off x="4762225" y="3897495"/>
              <a:ext cx="144648" cy="469483"/>
            </a:xfrm>
            <a:custGeom>
              <a:rect b="b" l="l" r="r" t="t"/>
              <a:pathLst>
                <a:path extrusionOk="0" h="26420" w="8140">
                  <a:moveTo>
                    <a:pt x="8140" y="1"/>
                  </a:moveTo>
                  <a:cubicBezTo>
                    <a:pt x="8139" y="2"/>
                    <a:pt x="3169" y="9074"/>
                    <a:pt x="1602" y="16813"/>
                  </a:cubicBezTo>
                  <a:cubicBezTo>
                    <a:pt x="0" y="24519"/>
                    <a:pt x="334" y="26420"/>
                    <a:pt x="334" y="26420"/>
                  </a:cubicBezTo>
                  <a:lnTo>
                    <a:pt x="6605" y="26420"/>
                  </a:lnTo>
                  <a:lnTo>
                    <a:pt x="6605" y="21283"/>
                  </a:lnTo>
                  <a:cubicBezTo>
                    <a:pt x="6605" y="17580"/>
                    <a:pt x="8139" y="2"/>
                    <a:pt x="8140" y="1"/>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5"/>
            <p:cNvSpPr/>
            <p:nvPr/>
          </p:nvSpPr>
          <p:spPr>
            <a:xfrm>
              <a:off x="4461699" y="3210862"/>
              <a:ext cx="516894" cy="1171541"/>
            </a:xfrm>
            <a:custGeom>
              <a:rect b="b" l="l" r="r" t="t"/>
              <a:pathLst>
                <a:path extrusionOk="0" h="65928" w="29088">
                  <a:moveTo>
                    <a:pt x="15509" y="0"/>
                  </a:moveTo>
                  <a:cubicBezTo>
                    <a:pt x="15179" y="0"/>
                    <a:pt x="14856" y="15"/>
                    <a:pt x="14544" y="47"/>
                  </a:cubicBezTo>
                  <a:cubicBezTo>
                    <a:pt x="8973" y="614"/>
                    <a:pt x="801" y="4984"/>
                    <a:pt x="801" y="4984"/>
                  </a:cubicBezTo>
                  <a:cubicBezTo>
                    <a:pt x="801" y="4984"/>
                    <a:pt x="0" y="11355"/>
                    <a:pt x="1802" y="15624"/>
                  </a:cubicBezTo>
                  <a:cubicBezTo>
                    <a:pt x="3603" y="19861"/>
                    <a:pt x="6738" y="27800"/>
                    <a:pt x="6738" y="30602"/>
                  </a:cubicBezTo>
                  <a:cubicBezTo>
                    <a:pt x="6738" y="33404"/>
                    <a:pt x="4504" y="44245"/>
                    <a:pt x="3936" y="52184"/>
                  </a:cubicBezTo>
                  <a:cubicBezTo>
                    <a:pt x="3570" y="56721"/>
                    <a:pt x="3703" y="61291"/>
                    <a:pt x="4270" y="65827"/>
                  </a:cubicBezTo>
                  <a:lnTo>
                    <a:pt x="17813" y="65927"/>
                  </a:lnTo>
                  <a:cubicBezTo>
                    <a:pt x="17813" y="65927"/>
                    <a:pt x="20148" y="51850"/>
                    <a:pt x="24184" y="43244"/>
                  </a:cubicBezTo>
                  <a:cubicBezTo>
                    <a:pt x="28187" y="34638"/>
                    <a:pt x="29088" y="25999"/>
                    <a:pt x="29088" y="17392"/>
                  </a:cubicBezTo>
                  <a:cubicBezTo>
                    <a:pt x="29088" y="8753"/>
                    <a:pt x="28988" y="4283"/>
                    <a:pt x="28988" y="4283"/>
                  </a:cubicBezTo>
                  <a:cubicBezTo>
                    <a:pt x="28988" y="4283"/>
                    <a:pt x="21106" y="0"/>
                    <a:pt x="15509" y="0"/>
                  </a:cubicBezTo>
                  <a:close/>
                </a:path>
              </a:pathLst>
            </a:custGeom>
            <a:solidFill>
              <a:srgbClr val="263238"/>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5"/>
            <p:cNvSpPr/>
            <p:nvPr/>
          </p:nvSpPr>
          <p:spPr>
            <a:xfrm>
              <a:off x="4559505" y="3760577"/>
              <a:ext cx="341433" cy="568480"/>
            </a:xfrm>
            <a:custGeom>
              <a:rect b="b" l="l" r="r" t="t"/>
              <a:pathLst>
                <a:path extrusionOk="0" fill="none" h="31991" w="19214">
                  <a:moveTo>
                    <a:pt x="0" y="31990"/>
                  </a:moveTo>
                  <a:cubicBezTo>
                    <a:pt x="2102" y="26052"/>
                    <a:pt x="5371" y="20582"/>
                    <a:pt x="9607" y="15878"/>
                  </a:cubicBezTo>
                  <a:cubicBezTo>
                    <a:pt x="16545" y="8273"/>
                    <a:pt x="18780" y="3570"/>
                    <a:pt x="19214" y="0"/>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5"/>
            <p:cNvSpPr/>
            <p:nvPr/>
          </p:nvSpPr>
          <p:spPr>
            <a:xfrm>
              <a:off x="4573134" y="3911729"/>
              <a:ext cx="195026" cy="307652"/>
            </a:xfrm>
            <a:custGeom>
              <a:rect b="b" l="l" r="r" t="t"/>
              <a:pathLst>
                <a:path extrusionOk="0" fill="none" h="17313" w="10975">
                  <a:moveTo>
                    <a:pt x="10975" y="1"/>
                  </a:moveTo>
                  <a:cubicBezTo>
                    <a:pt x="8340" y="2936"/>
                    <a:pt x="5938" y="6072"/>
                    <a:pt x="3803" y="9374"/>
                  </a:cubicBezTo>
                  <a:cubicBezTo>
                    <a:pt x="0" y="15211"/>
                    <a:pt x="0" y="17313"/>
                    <a:pt x="0" y="17313"/>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5"/>
            <p:cNvSpPr/>
            <p:nvPr/>
          </p:nvSpPr>
          <p:spPr>
            <a:xfrm>
              <a:off x="4568976" y="3521695"/>
              <a:ext cx="18996" cy="205706"/>
            </a:xfrm>
            <a:custGeom>
              <a:rect b="b" l="l" r="r" t="t"/>
              <a:pathLst>
                <a:path extrusionOk="0" fill="none" h="11576" w="1069">
                  <a:moveTo>
                    <a:pt x="768" y="11575"/>
                  </a:moveTo>
                  <a:cubicBezTo>
                    <a:pt x="1068" y="7706"/>
                    <a:pt x="835" y="3803"/>
                    <a:pt x="1" y="0"/>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5"/>
            <p:cNvSpPr/>
            <p:nvPr/>
          </p:nvSpPr>
          <p:spPr>
            <a:xfrm>
              <a:off x="4452796" y="2588414"/>
              <a:ext cx="592185" cy="786891"/>
            </a:xfrm>
            <a:custGeom>
              <a:rect b="b" l="l" r="r" t="t"/>
              <a:pathLst>
                <a:path extrusionOk="0" h="44282" w="33325">
                  <a:moveTo>
                    <a:pt x="12076" y="1"/>
                  </a:moveTo>
                  <a:cubicBezTo>
                    <a:pt x="8587" y="1"/>
                    <a:pt x="5315" y="1575"/>
                    <a:pt x="4104" y="3852"/>
                  </a:cubicBezTo>
                  <a:cubicBezTo>
                    <a:pt x="2403" y="6955"/>
                    <a:pt x="902" y="13126"/>
                    <a:pt x="1635" y="16595"/>
                  </a:cubicBezTo>
                  <a:cubicBezTo>
                    <a:pt x="2336" y="20064"/>
                    <a:pt x="5872" y="25301"/>
                    <a:pt x="5205" y="28737"/>
                  </a:cubicBezTo>
                  <a:cubicBezTo>
                    <a:pt x="4538" y="32139"/>
                    <a:pt x="1" y="39244"/>
                    <a:pt x="68" y="39845"/>
                  </a:cubicBezTo>
                  <a:cubicBezTo>
                    <a:pt x="95" y="40368"/>
                    <a:pt x="917" y="43727"/>
                    <a:pt x="5211" y="43727"/>
                  </a:cubicBezTo>
                  <a:cubicBezTo>
                    <a:pt x="6122" y="43727"/>
                    <a:pt x="7190" y="43576"/>
                    <a:pt x="8440" y="43214"/>
                  </a:cubicBezTo>
                  <a:cubicBezTo>
                    <a:pt x="14391" y="41490"/>
                    <a:pt x="16517" y="38445"/>
                    <a:pt x="20073" y="38445"/>
                  </a:cubicBezTo>
                  <a:cubicBezTo>
                    <a:pt x="20783" y="38445"/>
                    <a:pt x="21551" y="38566"/>
                    <a:pt x="22417" y="38844"/>
                  </a:cubicBezTo>
                  <a:cubicBezTo>
                    <a:pt x="27621" y="40512"/>
                    <a:pt x="29856" y="43247"/>
                    <a:pt x="31590" y="43781"/>
                  </a:cubicBezTo>
                  <a:lnTo>
                    <a:pt x="33325" y="44281"/>
                  </a:lnTo>
                  <a:cubicBezTo>
                    <a:pt x="33325" y="44281"/>
                    <a:pt x="30189" y="34941"/>
                    <a:pt x="29455" y="30171"/>
                  </a:cubicBezTo>
                  <a:cubicBezTo>
                    <a:pt x="28755" y="25434"/>
                    <a:pt x="29188" y="25101"/>
                    <a:pt x="29989" y="23099"/>
                  </a:cubicBezTo>
                  <a:cubicBezTo>
                    <a:pt x="30990" y="20297"/>
                    <a:pt x="30990" y="17262"/>
                    <a:pt x="29922" y="14493"/>
                  </a:cubicBezTo>
                  <a:cubicBezTo>
                    <a:pt x="28655" y="11324"/>
                    <a:pt x="25186" y="7655"/>
                    <a:pt x="25186" y="7655"/>
                  </a:cubicBezTo>
                  <a:cubicBezTo>
                    <a:pt x="25186" y="7655"/>
                    <a:pt x="20649" y="2485"/>
                    <a:pt x="16012" y="717"/>
                  </a:cubicBezTo>
                  <a:cubicBezTo>
                    <a:pt x="14735" y="224"/>
                    <a:pt x="13390" y="1"/>
                    <a:pt x="12076" y="1"/>
                  </a:cubicBezTo>
                  <a:close/>
                </a:path>
              </a:pathLst>
            </a:custGeom>
            <a:solidFill>
              <a:srgbClr val="C6FF00"/>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5"/>
            <p:cNvSpPr/>
            <p:nvPr/>
          </p:nvSpPr>
          <p:spPr>
            <a:xfrm>
              <a:off x="4633002" y="2944348"/>
              <a:ext cx="160659" cy="93683"/>
            </a:xfrm>
            <a:custGeom>
              <a:rect b="b" l="l" r="r" t="t"/>
              <a:pathLst>
                <a:path extrusionOk="0" fill="none" h="5272" w="9041">
                  <a:moveTo>
                    <a:pt x="1" y="1"/>
                  </a:moveTo>
                  <a:cubicBezTo>
                    <a:pt x="2336" y="2736"/>
                    <a:pt x="5538" y="4571"/>
                    <a:pt x="9040" y="5271"/>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
            <p:cNvSpPr/>
            <p:nvPr/>
          </p:nvSpPr>
          <p:spPr>
            <a:xfrm>
              <a:off x="4615214" y="3047485"/>
              <a:ext cx="4762" cy="7144"/>
            </a:xfrm>
            <a:custGeom>
              <a:rect b="b" l="l" r="r" t="t"/>
              <a:pathLst>
                <a:path extrusionOk="0" fill="none" h="402" w="268">
                  <a:moveTo>
                    <a:pt x="1" y="1"/>
                  </a:moveTo>
                  <a:cubicBezTo>
                    <a:pt x="68" y="134"/>
                    <a:pt x="168" y="268"/>
                    <a:pt x="268" y="401"/>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5"/>
            <p:cNvSpPr/>
            <p:nvPr/>
          </p:nvSpPr>
          <p:spPr>
            <a:xfrm>
              <a:off x="4539940" y="2770664"/>
              <a:ext cx="60471" cy="251943"/>
            </a:xfrm>
            <a:custGeom>
              <a:rect b="b" l="l" r="r" t="t"/>
              <a:pathLst>
                <a:path extrusionOk="0" fill="none" h="14178" w="3403">
                  <a:moveTo>
                    <a:pt x="467" y="1"/>
                  </a:moveTo>
                  <a:cubicBezTo>
                    <a:pt x="0" y="4904"/>
                    <a:pt x="1035" y="9841"/>
                    <a:pt x="3403" y="14178"/>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5"/>
            <p:cNvSpPr/>
            <p:nvPr/>
          </p:nvSpPr>
          <p:spPr>
            <a:xfrm>
              <a:off x="4480073" y="2158452"/>
              <a:ext cx="544171" cy="557711"/>
            </a:xfrm>
            <a:custGeom>
              <a:rect b="b" l="l" r="r" t="t"/>
              <a:pathLst>
                <a:path extrusionOk="0" h="31385" w="30623">
                  <a:moveTo>
                    <a:pt x="16756" y="0"/>
                  </a:moveTo>
                  <a:cubicBezTo>
                    <a:pt x="14952" y="0"/>
                    <a:pt x="12122" y="547"/>
                    <a:pt x="9040" y="2797"/>
                  </a:cubicBezTo>
                  <a:cubicBezTo>
                    <a:pt x="4837" y="5866"/>
                    <a:pt x="3803" y="13738"/>
                    <a:pt x="3803" y="18675"/>
                  </a:cubicBezTo>
                  <a:cubicBezTo>
                    <a:pt x="3803" y="23578"/>
                    <a:pt x="0" y="28515"/>
                    <a:pt x="0" y="28515"/>
                  </a:cubicBezTo>
                  <a:lnTo>
                    <a:pt x="868" y="29082"/>
                  </a:lnTo>
                  <a:cubicBezTo>
                    <a:pt x="1768" y="29616"/>
                    <a:pt x="4904" y="30750"/>
                    <a:pt x="4904" y="30750"/>
                  </a:cubicBezTo>
                  <a:lnTo>
                    <a:pt x="6171" y="28649"/>
                  </a:lnTo>
                  <a:lnTo>
                    <a:pt x="6105" y="30650"/>
                  </a:lnTo>
                  <a:lnTo>
                    <a:pt x="10341" y="31351"/>
                  </a:lnTo>
                  <a:lnTo>
                    <a:pt x="11142" y="27248"/>
                  </a:lnTo>
                  <a:lnTo>
                    <a:pt x="11175" y="31117"/>
                  </a:lnTo>
                  <a:lnTo>
                    <a:pt x="14277" y="31384"/>
                  </a:lnTo>
                  <a:lnTo>
                    <a:pt x="13977" y="26147"/>
                  </a:lnTo>
                  <a:lnTo>
                    <a:pt x="13977" y="26147"/>
                  </a:lnTo>
                  <a:cubicBezTo>
                    <a:pt x="13977" y="26147"/>
                    <a:pt x="15378" y="28916"/>
                    <a:pt x="16679" y="28916"/>
                  </a:cubicBezTo>
                  <a:lnTo>
                    <a:pt x="21749" y="28916"/>
                  </a:lnTo>
                  <a:cubicBezTo>
                    <a:pt x="21249" y="28515"/>
                    <a:pt x="20782" y="28048"/>
                    <a:pt x="20348" y="27548"/>
                  </a:cubicBezTo>
                  <a:cubicBezTo>
                    <a:pt x="19214" y="26314"/>
                    <a:pt x="18280" y="20943"/>
                    <a:pt x="18280" y="20943"/>
                  </a:cubicBezTo>
                  <a:cubicBezTo>
                    <a:pt x="18280" y="20943"/>
                    <a:pt x="20849" y="17641"/>
                    <a:pt x="23250" y="14405"/>
                  </a:cubicBezTo>
                  <a:cubicBezTo>
                    <a:pt x="25652" y="11136"/>
                    <a:pt x="25819" y="8868"/>
                    <a:pt x="25819" y="8868"/>
                  </a:cubicBezTo>
                  <a:cubicBezTo>
                    <a:pt x="26953" y="9902"/>
                    <a:pt x="26986" y="14238"/>
                    <a:pt x="26986" y="14238"/>
                  </a:cubicBezTo>
                  <a:cubicBezTo>
                    <a:pt x="26986" y="14238"/>
                    <a:pt x="27954" y="13872"/>
                    <a:pt x="29288" y="12404"/>
                  </a:cubicBezTo>
                  <a:cubicBezTo>
                    <a:pt x="30622" y="10936"/>
                    <a:pt x="30222" y="6199"/>
                    <a:pt x="28854" y="5399"/>
                  </a:cubicBezTo>
                  <a:cubicBezTo>
                    <a:pt x="27453" y="4632"/>
                    <a:pt x="19581" y="495"/>
                    <a:pt x="18280" y="162"/>
                  </a:cubicBezTo>
                  <a:cubicBezTo>
                    <a:pt x="17933" y="73"/>
                    <a:pt x="17413" y="0"/>
                    <a:pt x="1675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5"/>
            <p:cNvSpPr/>
            <p:nvPr/>
          </p:nvSpPr>
          <p:spPr>
            <a:xfrm>
              <a:off x="4786534" y="2191539"/>
              <a:ext cx="213986" cy="124497"/>
            </a:xfrm>
            <a:custGeom>
              <a:rect b="b" l="l" r="r" t="t"/>
              <a:pathLst>
                <a:path extrusionOk="0" fill="none" h="7006" w="12042">
                  <a:moveTo>
                    <a:pt x="8573" y="7006"/>
                  </a:moveTo>
                  <a:cubicBezTo>
                    <a:pt x="8573" y="7006"/>
                    <a:pt x="12042" y="6572"/>
                    <a:pt x="11208" y="5004"/>
                  </a:cubicBezTo>
                  <a:cubicBezTo>
                    <a:pt x="10341" y="3437"/>
                    <a:pt x="3302" y="1"/>
                    <a:pt x="0" y="134"/>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5"/>
            <p:cNvSpPr/>
            <p:nvPr/>
          </p:nvSpPr>
          <p:spPr>
            <a:xfrm>
              <a:off x="4758067" y="2227115"/>
              <a:ext cx="128068" cy="278012"/>
            </a:xfrm>
            <a:custGeom>
              <a:rect b="b" l="l" r="r" t="t"/>
              <a:pathLst>
                <a:path extrusionOk="0" fill="none" h="15645" w="7207">
                  <a:moveTo>
                    <a:pt x="7206" y="0"/>
                  </a:moveTo>
                  <a:cubicBezTo>
                    <a:pt x="7206" y="0"/>
                    <a:pt x="2736" y="2002"/>
                    <a:pt x="1035" y="6905"/>
                  </a:cubicBezTo>
                  <a:cubicBezTo>
                    <a:pt x="1" y="9774"/>
                    <a:pt x="268" y="12976"/>
                    <a:pt x="1735" y="15645"/>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5"/>
            <p:cNvSpPr/>
            <p:nvPr/>
          </p:nvSpPr>
          <p:spPr>
            <a:xfrm>
              <a:off x="4589732" y="2201615"/>
              <a:ext cx="224666" cy="543584"/>
            </a:xfrm>
            <a:custGeom>
              <a:rect b="b" l="l" r="r" t="t"/>
              <a:pathLst>
                <a:path extrusionOk="0" fill="none" h="30590" w="12643">
                  <a:moveTo>
                    <a:pt x="12643" y="1"/>
                  </a:moveTo>
                  <a:cubicBezTo>
                    <a:pt x="12643" y="1"/>
                    <a:pt x="7206" y="1869"/>
                    <a:pt x="3603" y="8340"/>
                  </a:cubicBezTo>
                  <a:cubicBezTo>
                    <a:pt x="0" y="14812"/>
                    <a:pt x="167" y="26854"/>
                    <a:pt x="868" y="30590"/>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5"/>
            <p:cNvSpPr/>
            <p:nvPr/>
          </p:nvSpPr>
          <p:spPr>
            <a:xfrm>
              <a:off x="4526310" y="2191539"/>
              <a:ext cx="199184" cy="283360"/>
            </a:xfrm>
            <a:custGeom>
              <a:rect b="b" l="l" r="r" t="t"/>
              <a:pathLst>
                <a:path extrusionOk="0" fill="none" h="15946" w="11209">
                  <a:moveTo>
                    <a:pt x="11208" y="1"/>
                  </a:moveTo>
                  <a:cubicBezTo>
                    <a:pt x="11208" y="1"/>
                    <a:pt x="3303" y="3870"/>
                    <a:pt x="0" y="15946"/>
                  </a:cubicBezTo>
                </a:path>
              </a:pathLst>
            </a:custGeom>
            <a:noFill/>
            <a:ln cap="rnd" cmpd="sng" w="10000">
              <a:solidFill>
                <a:srgbClr val="7070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5"/>
            <p:cNvSpPr/>
            <p:nvPr/>
          </p:nvSpPr>
          <p:spPr>
            <a:xfrm>
              <a:off x="4480073" y="2153618"/>
              <a:ext cx="544171" cy="562545"/>
            </a:xfrm>
            <a:custGeom>
              <a:rect b="b" l="l" r="r" t="t"/>
              <a:pathLst>
                <a:path extrusionOk="0" fill="none" h="31657" w="30623">
                  <a:moveTo>
                    <a:pt x="25819" y="9140"/>
                  </a:moveTo>
                  <a:cubicBezTo>
                    <a:pt x="25819" y="9140"/>
                    <a:pt x="25652" y="11408"/>
                    <a:pt x="23250" y="14677"/>
                  </a:cubicBezTo>
                  <a:cubicBezTo>
                    <a:pt x="20849" y="17913"/>
                    <a:pt x="18280" y="21215"/>
                    <a:pt x="18280" y="21215"/>
                  </a:cubicBezTo>
                  <a:cubicBezTo>
                    <a:pt x="18280" y="21215"/>
                    <a:pt x="19214" y="26586"/>
                    <a:pt x="20348" y="27820"/>
                  </a:cubicBezTo>
                  <a:cubicBezTo>
                    <a:pt x="20782" y="28320"/>
                    <a:pt x="21249" y="28787"/>
                    <a:pt x="21749" y="29188"/>
                  </a:cubicBezTo>
                  <a:lnTo>
                    <a:pt x="16679" y="29188"/>
                  </a:lnTo>
                  <a:cubicBezTo>
                    <a:pt x="15378" y="29188"/>
                    <a:pt x="13977" y="26419"/>
                    <a:pt x="13977" y="26419"/>
                  </a:cubicBezTo>
                  <a:lnTo>
                    <a:pt x="14277" y="31656"/>
                  </a:lnTo>
                  <a:lnTo>
                    <a:pt x="11175" y="31389"/>
                  </a:lnTo>
                  <a:lnTo>
                    <a:pt x="11142" y="27520"/>
                  </a:lnTo>
                  <a:lnTo>
                    <a:pt x="10341" y="31623"/>
                  </a:lnTo>
                  <a:lnTo>
                    <a:pt x="6105" y="30922"/>
                  </a:lnTo>
                  <a:lnTo>
                    <a:pt x="6171" y="28921"/>
                  </a:lnTo>
                  <a:lnTo>
                    <a:pt x="4904" y="31022"/>
                  </a:lnTo>
                  <a:cubicBezTo>
                    <a:pt x="4904" y="31022"/>
                    <a:pt x="1768" y="29888"/>
                    <a:pt x="868" y="29354"/>
                  </a:cubicBezTo>
                  <a:lnTo>
                    <a:pt x="0" y="28787"/>
                  </a:lnTo>
                  <a:cubicBezTo>
                    <a:pt x="0" y="28787"/>
                    <a:pt x="3803" y="23850"/>
                    <a:pt x="3803" y="18947"/>
                  </a:cubicBezTo>
                  <a:cubicBezTo>
                    <a:pt x="3803" y="14010"/>
                    <a:pt x="4837" y="6138"/>
                    <a:pt x="9040" y="3069"/>
                  </a:cubicBezTo>
                  <a:cubicBezTo>
                    <a:pt x="13243" y="0"/>
                    <a:pt x="16979" y="100"/>
                    <a:pt x="18280" y="434"/>
                  </a:cubicBezTo>
                  <a:cubicBezTo>
                    <a:pt x="19581" y="767"/>
                    <a:pt x="27453" y="4904"/>
                    <a:pt x="28854" y="5671"/>
                  </a:cubicBezTo>
                  <a:cubicBezTo>
                    <a:pt x="30222" y="6471"/>
                    <a:pt x="30622" y="11208"/>
                    <a:pt x="29288" y="12676"/>
                  </a:cubicBezTo>
                  <a:cubicBezTo>
                    <a:pt x="27954" y="14144"/>
                    <a:pt x="26986" y="14510"/>
                    <a:pt x="26986" y="14510"/>
                  </a:cubicBezTo>
                  <a:cubicBezTo>
                    <a:pt x="26986" y="14510"/>
                    <a:pt x="26953" y="10174"/>
                    <a:pt x="25819" y="9140"/>
                  </a:cubicBezTo>
                  <a:close/>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5"/>
            <p:cNvSpPr/>
            <p:nvPr/>
          </p:nvSpPr>
          <p:spPr>
            <a:xfrm>
              <a:off x="4949539" y="3094309"/>
              <a:ext cx="510976" cy="153746"/>
            </a:xfrm>
            <a:custGeom>
              <a:rect b="b" l="l" r="r" t="t"/>
              <a:pathLst>
                <a:path extrusionOk="0" h="8652" w="28755">
                  <a:moveTo>
                    <a:pt x="5771" y="1"/>
                  </a:moveTo>
                  <a:cubicBezTo>
                    <a:pt x="5771" y="1"/>
                    <a:pt x="0" y="4704"/>
                    <a:pt x="701" y="5805"/>
                  </a:cubicBezTo>
                  <a:cubicBezTo>
                    <a:pt x="1339" y="6826"/>
                    <a:pt x="3196" y="7511"/>
                    <a:pt x="6506" y="7511"/>
                  </a:cubicBezTo>
                  <a:cubicBezTo>
                    <a:pt x="6658" y="7511"/>
                    <a:pt x="6813" y="7509"/>
                    <a:pt x="6972" y="7506"/>
                  </a:cubicBezTo>
                  <a:cubicBezTo>
                    <a:pt x="10574" y="7406"/>
                    <a:pt x="19214" y="7106"/>
                    <a:pt x="19214" y="7106"/>
                  </a:cubicBezTo>
                  <a:cubicBezTo>
                    <a:pt x="19214" y="7106"/>
                    <a:pt x="22033" y="8652"/>
                    <a:pt x="23134" y="8652"/>
                  </a:cubicBezTo>
                  <a:cubicBezTo>
                    <a:pt x="23188" y="8652"/>
                    <a:pt x="23238" y="8648"/>
                    <a:pt x="23284" y="8640"/>
                  </a:cubicBezTo>
                  <a:cubicBezTo>
                    <a:pt x="24184" y="8507"/>
                    <a:pt x="25085" y="8340"/>
                    <a:pt x="25985" y="8073"/>
                  </a:cubicBezTo>
                  <a:cubicBezTo>
                    <a:pt x="26095" y="8026"/>
                    <a:pt x="26219" y="8007"/>
                    <a:pt x="26352" y="8007"/>
                  </a:cubicBezTo>
                  <a:cubicBezTo>
                    <a:pt x="26806" y="8007"/>
                    <a:pt x="27362" y="8221"/>
                    <a:pt x="27760" y="8221"/>
                  </a:cubicBezTo>
                  <a:cubicBezTo>
                    <a:pt x="27817" y="8221"/>
                    <a:pt x="27871" y="8217"/>
                    <a:pt x="27920" y="8207"/>
                  </a:cubicBezTo>
                  <a:cubicBezTo>
                    <a:pt x="28454" y="8107"/>
                    <a:pt x="28754" y="7840"/>
                    <a:pt x="28687" y="7540"/>
                  </a:cubicBezTo>
                  <a:cubicBezTo>
                    <a:pt x="28587" y="7273"/>
                    <a:pt x="24985" y="4037"/>
                    <a:pt x="24551" y="3770"/>
                  </a:cubicBezTo>
                  <a:cubicBezTo>
                    <a:pt x="24151" y="3503"/>
                    <a:pt x="24418" y="3070"/>
                    <a:pt x="24718" y="2770"/>
                  </a:cubicBezTo>
                  <a:cubicBezTo>
                    <a:pt x="25018" y="2469"/>
                    <a:pt x="25919" y="2436"/>
                    <a:pt x="26452" y="1836"/>
                  </a:cubicBezTo>
                  <a:cubicBezTo>
                    <a:pt x="26885" y="1288"/>
                    <a:pt x="26670" y="1015"/>
                    <a:pt x="26088" y="1015"/>
                  </a:cubicBezTo>
                  <a:cubicBezTo>
                    <a:pt x="25996" y="1015"/>
                    <a:pt x="25894" y="1021"/>
                    <a:pt x="25785" y="1035"/>
                  </a:cubicBezTo>
                  <a:cubicBezTo>
                    <a:pt x="24985" y="1102"/>
                    <a:pt x="23550" y="1035"/>
                    <a:pt x="22850" y="1335"/>
                  </a:cubicBezTo>
                  <a:cubicBezTo>
                    <a:pt x="22116" y="1669"/>
                    <a:pt x="20548" y="3537"/>
                    <a:pt x="20315" y="3570"/>
                  </a:cubicBezTo>
                  <a:cubicBezTo>
                    <a:pt x="20285" y="3574"/>
                    <a:pt x="20258" y="3577"/>
                    <a:pt x="20228" y="3577"/>
                  </a:cubicBezTo>
                  <a:cubicBezTo>
                    <a:pt x="20021" y="3577"/>
                    <a:pt x="19664" y="3452"/>
                    <a:pt x="17246" y="2870"/>
                  </a:cubicBezTo>
                  <a:cubicBezTo>
                    <a:pt x="14444" y="2169"/>
                    <a:pt x="5771" y="1"/>
                    <a:pt x="5771" y="1"/>
                  </a:cubicBezTo>
                  <a:close/>
                </a:path>
              </a:pathLst>
            </a:custGeom>
            <a:solidFill>
              <a:srgbClr val="FFFFFF"/>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5"/>
            <p:cNvSpPr/>
            <p:nvPr/>
          </p:nvSpPr>
          <p:spPr>
            <a:xfrm>
              <a:off x="4673304" y="2753516"/>
              <a:ext cx="381753" cy="440767"/>
            </a:xfrm>
            <a:custGeom>
              <a:rect b="b" l="l" r="r" t="t"/>
              <a:pathLst>
                <a:path extrusionOk="0" h="24804" w="21483">
                  <a:moveTo>
                    <a:pt x="5447" y="1"/>
                  </a:moveTo>
                  <a:cubicBezTo>
                    <a:pt x="4687" y="1"/>
                    <a:pt x="3920" y="140"/>
                    <a:pt x="3136" y="365"/>
                  </a:cubicBezTo>
                  <a:cubicBezTo>
                    <a:pt x="1" y="1299"/>
                    <a:pt x="134" y="6770"/>
                    <a:pt x="1535" y="10906"/>
                  </a:cubicBezTo>
                  <a:cubicBezTo>
                    <a:pt x="2903" y="15009"/>
                    <a:pt x="12410" y="23982"/>
                    <a:pt x="12977" y="24483"/>
                  </a:cubicBezTo>
                  <a:cubicBezTo>
                    <a:pt x="13196" y="24665"/>
                    <a:pt x="13849" y="24803"/>
                    <a:pt x="14690" y="24803"/>
                  </a:cubicBezTo>
                  <a:cubicBezTo>
                    <a:pt x="16155" y="24803"/>
                    <a:pt x="18188" y="24384"/>
                    <a:pt x="19481" y="23048"/>
                  </a:cubicBezTo>
                  <a:cubicBezTo>
                    <a:pt x="21483" y="20947"/>
                    <a:pt x="19315" y="17911"/>
                    <a:pt x="19315" y="17911"/>
                  </a:cubicBezTo>
                  <a:cubicBezTo>
                    <a:pt x="19315" y="17911"/>
                    <a:pt x="15479" y="10573"/>
                    <a:pt x="12310" y="5236"/>
                  </a:cubicBezTo>
                  <a:cubicBezTo>
                    <a:pt x="9933" y="1258"/>
                    <a:pt x="7725" y="1"/>
                    <a:pt x="5447" y="1"/>
                  </a:cubicBezTo>
                  <a:close/>
                </a:path>
              </a:pathLst>
            </a:custGeom>
            <a:solidFill>
              <a:srgbClr val="C6FF00"/>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p:nvPr/>
          </p:nvSpPr>
          <p:spPr>
            <a:xfrm>
              <a:off x="4875438" y="3050879"/>
              <a:ext cx="197407" cy="170663"/>
            </a:xfrm>
            <a:custGeom>
              <a:rect b="b" l="l" r="r" t="t"/>
              <a:pathLst>
                <a:path extrusionOk="0" h="9604" w="11109">
                  <a:moveTo>
                    <a:pt x="7729" y="1"/>
                  </a:moveTo>
                  <a:cubicBezTo>
                    <a:pt x="7624" y="1"/>
                    <a:pt x="7508" y="34"/>
                    <a:pt x="7373" y="110"/>
                  </a:cubicBezTo>
                  <a:cubicBezTo>
                    <a:pt x="7373" y="110"/>
                    <a:pt x="6205" y="3246"/>
                    <a:pt x="4137" y="4747"/>
                  </a:cubicBezTo>
                  <a:cubicBezTo>
                    <a:pt x="2069" y="6214"/>
                    <a:pt x="267" y="5814"/>
                    <a:pt x="134" y="6581"/>
                  </a:cubicBezTo>
                  <a:cubicBezTo>
                    <a:pt x="1" y="7348"/>
                    <a:pt x="1602" y="9216"/>
                    <a:pt x="3470" y="9550"/>
                  </a:cubicBezTo>
                  <a:cubicBezTo>
                    <a:pt x="3652" y="9586"/>
                    <a:pt x="3852" y="9604"/>
                    <a:pt x="4063" y="9604"/>
                  </a:cubicBezTo>
                  <a:cubicBezTo>
                    <a:pt x="6018" y="9604"/>
                    <a:pt x="9045" y="8096"/>
                    <a:pt x="10008" y="5447"/>
                  </a:cubicBezTo>
                  <a:cubicBezTo>
                    <a:pt x="11109" y="2512"/>
                    <a:pt x="9774" y="1478"/>
                    <a:pt x="9040" y="1077"/>
                  </a:cubicBezTo>
                  <a:cubicBezTo>
                    <a:pt x="8436" y="720"/>
                    <a:pt x="8216" y="1"/>
                    <a:pt x="7729" y="1"/>
                  </a:cubicBezTo>
                  <a:close/>
                </a:path>
              </a:pathLst>
            </a:custGeom>
            <a:solidFill>
              <a:srgbClr val="C6FF00"/>
            </a:solid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5"/>
            <p:cNvSpPr/>
            <p:nvPr/>
          </p:nvSpPr>
          <p:spPr>
            <a:xfrm>
              <a:off x="5105435" y="2990585"/>
              <a:ext cx="183760" cy="44496"/>
            </a:xfrm>
            <a:custGeom>
              <a:rect b="b" l="l" r="r" t="t"/>
              <a:pathLst>
                <a:path extrusionOk="0" h="2504" w="10341">
                  <a:moveTo>
                    <a:pt x="4103" y="0"/>
                  </a:moveTo>
                  <a:lnTo>
                    <a:pt x="0" y="1335"/>
                  </a:lnTo>
                  <a:cubicBezTo>
                    <a:pt x="367" y="1935"/>
                    <a:pt x="1001" y="2302"/>
                    <a:pt x="1668" y="2302"/>
                  </a:cubicBezTo>
                  <a:cubicBezTo>
                    <a:pt x="2702" y="2302"/>
                    <a:pt x="3703" y="2202"/>
                    <a:pt x="4704" y="2002"/>
                  </a:cubicBezTo>
                  <a:cubicBezTo>
                    <a:pt x="4773" y="1990"/>
                    <a:pt x="4854" y="1985"/>
                    <a:pt x="4943" y="1985"/>
                  </a:cubicBezTo>
                  <a:cubicBezTo>
                    <a:pt x="5625" y="1985"/>
                    <a:pt x="6854" y="2292"/>
                    <a:pt x="8239" y="2469"/>
                  </a:cubicBezTo>
                  <a:cubicBezTo>
                    <a:pt x="8455" y="2492"/>
                    <a:pt x="8643" y="2503"/>
                    <a:pt x="8807" y="2503"/>
                  </a:cubicBezTo>
                  <a:cubicBezTo>
                    <a:pt x="9813" y="2503"/>
                    <a:pt x="9940" y="2094"/>
                    <a:pt x="10141" y="1635"/>
                  </a:cubicBezTo>
                  <a:cubicBezTo>
                    <a:pt x="10341" y="1068"/>
                    <a:pt x="9740" y="1235"/>
                    <a:pt x="7939" y="1001"/>
                  </a:cubicBezTo>
                  <a:cubicBezTo>
                    <a:pt x="6638" y="801"/>
                    <a:pt x="5337" y="467"/>
                    <a:pt x="41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p:nvPr/>
          </p:nvSpPr>
          <p:spPr>
            <a:xfrm>
              <a:off x="5105435" y="2990585"/>
              <a:ext cx="183760" cy="46842"/>
            </a:xfrm>
            <a:custGeom>
              <a:rect b="b" l="l" r="r" t="t"/>
              <a:pathLst>
                <a:path extrusionOk="0" fill="none" h="2636" w="10341">
                  <a:moveTo>
                    <a:pt x="4103" y="0"/>
                  </a:moveTo>
                  <a:cubicBezTo>
                    <a:pt x="5337" y="467"/>
                    <a:pt x="6638" y="801"/>
                    <a:pt x="7939" y="1001"/>
                  </a:cubicBezTo>
                  <a:cubicBezTo>
                    <a:pt x="9740" y="1235"/>
                    <a:pt x="10341" y="1068"/>
                    <a:pt x="10141" y="1635"/>
                  </a:cubicBezTo>
                  <a:cubicBezTo>
                    <a:pt x="9907" y="2169"/>
                    <a:pt x="9774" y="2636"/>
                    <a:pt x="8239" y="2469"/>
                  </a:cubicBezTo>
                  <a:cubicBezTo>
                    <a:pt x="6672" y="2269"/>
                    <a:pt x="5304" y="1902"/>
                    <a:pt x="4704" y="2002"/>
                  </a:cubicBezTo>
                  <a:cubicBezTo>
                    <a:pt x="3703" y="2202"/>
                    <a:pt x="2702" y="2302"/>
                    <a:pt x="1668" y="2302"/>
                  </a:cubicBezTo>
                  <a:cubicBezTo>
                    <a:pt x="1001" y="2302"/>
                    <a:pt x="367" y="1935"/>
                    <a:pt x="0" y="1335"/>
                  </a:cubicBezTo>
                </a:path>
              </a:pathLst>
            </a:custGeom>
            <a:noFill/>
            <a:ln cap="rnd" cmpd="sng" w="100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5"/>
            <p:cNvSpPr/>
            <p:nvPr/>
          </p:nvSpPr>
          <p:spPr>
            <a:xfrm>
              <a:off x="6614588" y="3371467"/>
              <a:ext cx="516307" cy="862733"/>
            </a:xfrm>
            <a:custGeom>
              <a:rect b="b" l="l" r="r" t="t"/>
              <a:pathLst>
                <a:path extrusionOk="0" h="48550" w="29055">
                  <a:moveTo>
                    <a:pt x="12039" y="0"/>
                  </a:moveTo>
                  <a:cubicBezTo>
                    <a:pt x="10913" y="0"/>
                    <a:pt x="9791" y="921"/>
                    <a:pt x="8873" y="3251"/>
                  </a:cubicBezTo>
                  <a:cubicBezTo>
                    <a:pt x="5838" y="10956"/>
                    <a:pt x="11375" y="28636"/>
                    <a:pt x="11375" y="28636"/>
                  </a:cubicBezTo>
                  <a:cubicBezTo>
                    <a:pt x="11375" y="28636"/>
                    <a:pt x="7468" y="23317"/>
                    <a:pt x="4571" y="23317"/>
                  </a:cubicBezTo>
                  <a:cubicBezTo>
                    <a:pt x="3769" y="23317"/>
                    <a:pt x="3045" y="23724"/>
                    <a:pt x="2502" y="24766"/>
                  </a:cubicBezTo>
                  <a:cubicBezTo>
                    <a:pt x="0" y="29603"/>
                    <a:pt x="10808" y="48550"/>
                    <a:pt x="10808" y="48550"/>
                  </a:cubicBezTo>
                  <a:lnTo>
                    <a:pt x="15211" y="47282"/>
                  </a:lnTo>
                  <a:cubicBezTo>
                    <a:pt x="15211" y="47282"/>
                    <a:pt x="24651" y="42145"/>
                    <a:pt x="24918" y="36341"/>
                  </a:cubicBezTo>
                  <a:cubicBezTo>
                    <a:pt x="25022" y="34088"/>
                    <a:pt x="23865" y="33401"/>
                    <a:pt x="22416" y="33401"/>
                  </a:cubicBezTo>
                  <a:cubicBezTo>
                    <a:pt x="20153" y="33401"/>
                    <a:pt x="17179" y="35074"/>
                    <a:pt x="17179" y="35074"/>
                  </a:cubicBezTo>
                  <a:cubicBezTo>
                    <a:pt x="17179" y="35074"/>
                    <a:pt x="29055" y="15793"/>
                    <a:pt x="23817" y="9989"/>
                  </a:cubicBezTo>
                  <a:cubicBezTo>
                    <a:pt x="23131" y="9238"/>
                    <a:pt x="22497" y="8911"/>
                    <a:pt x="21913" y="8911"/>
                  </a:cubicBezTo>
                  <a:cubicBezTo>
                    <a:pt x="18822" y="8911"/>
                    <a:pt x="17135" y="18064"/>
                    <a:pt x="16567" y="21869"/>
                  </a:cubicBezTo>
                  <a:lnTo>
                    <a:pt x="16567" y="21869"/>
                  </a:lnTo>
                  <a:cubicBezTo>
                    <a:pt x="16942" y="18957"/>
                    <a:pt x="17644" y="12782"/>
                    <a:pt x="17446" y="8721"/>
                  </a:cubicBezTo>
                  <a:cubicBezTo>
                    <a:pt x="17260" y="4905"/>
                    <a:pt x="14638" y="0"/>
                    <a:pt x="12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p:nvPr/>
          </p:nvSpPr>
          <p:spPr>
            <a:xfrm>
              <a:off x="6775228" y="4011312"/>
              <a:ext cx="120338" cy="129828"/>
            </a:xfrm>
            <a:custGeom>
              <a:rect b="b" l="l" r="r" t="t"/>
              <a:pathLst>
                <a:path extrusionOk="0" fill="none" h="7306" w="6772">
                  <a:moveTo>
                    <a:pt x="6772" y="7306"/>
                  </a:moveTo>
                  <a:lnTo>
                    <a:pt x="0" y="1"/>
                  </a:lnTo>
                </a:path>
              </a:pathLst>
            </a:custGeom>
            <a:noFill/>
            <a:ln cap="flat" cmpd="sng" w="10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5"/>
            <p:cNvSpPr/>
            <p:nvPr/>
          </p:nvSpPr>
          <p:spPr>
            <a:xfrm>
              <a:off x="6870653" y="3771239"/>
              <a:ext cx="32039" cy="379976"/>
            </a:xfrm>
            <a:custGeom>
              <a:rect b="b" l="l" r="r" t="t"/>
              <a:pathLst>
                <a:path extrusionOk="0" fill="none" h="21383" w="1803">
                  <a:moveTo>
                    <a:pt x="1" y="21383"/>
                  </a:moveTo>
                  <a:lnTo>
                    <a:pt x="1802" y="1"/>
                  </a:lnTo>
                </a:path>
              </a:pathLst>
            </a:custGeom>
            <a:noFill/>
            <a:ln cap="flat" cmpd="sng" w="10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p:nvPr/>
          </p:nvSpPr>
          <p:spPr>
            <a:xfrm>
              <a:off x="6865322" y="3981085"/>
              <a:ext cx="107313" cy="142871"/>
            </a:xfrm>
            <a:custGeom>
              <a:rect b="b" l="l" r="r" t="t"/>
              <a:pathLst>
                <a:path extrusionOk="0" fill="none" h="8040" w="6039">
                  <a:moveTo>
                    <a:pt x="1" y="8039"/>
                  </a:moveTo>
                  <a:lnTo>
                    <a:pt x="6038" y="0"/>
                  </a:lnTo>
                </a:path>
              </a:pathLst>
            </a:custGeom>
            <a:noFill/>
            <a:ln cap="flat" cmpd="sng" w="1000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5"/>
            <p:cNvSpPr/>
            <p:nvPr/>
          </p:nvSpPr>
          <p:spPr>
            <a:xfrm>
              <a:off x="6689275" y="4097265"/>
              <a:ext cx="331961" cy="391242"/>
            </a:xfrm>
            <a:custGeom>
              <a:rect b="b" l="l" r="r" t="t"/>
              <a:pathLst>
                <a:path extrusionOk="0" h="22017" w="18681">
                  <a:moveTo>
                    <a:pt x="0" y="0"/>
                  </a:moveTo>
                  <a:lnTo>
                    <a:pt x="1868" y="22016"/>
                  </a:lnTo>
                  <a:lnTo>
                    <a:pt x="16812" y="22016"/>
                  </a:lnTo>
                  <a:lnTo>
                    <a:pt x="1868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5"/>
            <p:cNvSpPr/>
            <p:nvPr/>
          </p:nvSpPr>
          <p:spPr>
            <a:xfrm>
              <a:off x="4103669" y="4488489"/>
              <a:ext cx="3171270" cy="18"/>
            </a:xfrm>
            <a:custGeom>
              <a:rect b="b" l="l" r="r" t="t"/>
              <a:pathLst>
                <a:path extrusionOk="0" fill="none" h="1" w="178462">
                  <a:moveTo>
                    <a:pt x="178461" y="0"/>
                  </a:moveTo>
                  <a:lnTo>
                    <a:pt x="1" y="0"/>
                  </a:lnTo>
                </a:path>
              </a:pathLst>
            </a:custGeom>
            <a:noFill/>
            <a:ln cap="rnd"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36"/>
          <p:cNvGrpSpPr/>
          <p:nvPr/>
        </p:nvGrpSpPr>
        <p:grpSpPr>
          <a:xfrm>
            <a:off x="1492615" y="512978"/>
            <a:ext cx="6158770" cy="4091422"/>
            <a:chOff x="1492615" y="512978"/>
            <a:chExt cx="6158770" cy="4091422"/>
          </a:xfrm>
        </p:grpSpPr>
        <p:sp>
          <p:nvSpPr>
            <p:cNvPr id="881" name="Google Shape;881;p36"/>
            <p:cNvSpPr/>
            <p:nvPr/>
          </p:nvSpPr>
          <p:spPr>
            <a:xfrm>
              <a:off x="1591019" y="1514003"/>
              <a:ext cx="2106301" cy="3009603"/>
            </a:xfrm>
            <a:custGeom>
              <a:rect b="b" l="l" r="r" t="t"/>
              <a:pathLst>
                <a:path extrusionOk="0" h="89465" w="62613">
                  <a:moveTo>
                    <a:pt x="34709" y="6030"/>
                  </a:moveTo>
                  <a:cubicBezTo>
                    <a:pt x="34724" y="6030"/>
                    <a:pt x="34741" y="6032"/>
                    <a:pt x="34759" y="6038"/>
                  </a:cubicBezTo>
                  <a:cubicBezTo>
                    <a:pt x="34859" y="6038"/>
                    <a:pt x="34926" y="6105"/>
                    <a:pt x="34926" y="6172"/>
                  </a:cubicBezTo>
                  <a:lnTo>
                    <a:pt x="34926" y="19048"/>
                  </a:lnTo>
                  <a:lnTo>
                    <a:pt x="41664" y="10508"/>
                  </a:lnTo>
                  <a:cubicBezTo>
                    <a:pt x="41700" y="10453"/>
                    <a:pt x="41747" y="10428"/>
                    <a:pt x="41799" y="10428"/>
                  </a:cubicBezTo>
                  <a:cubicBezTo>
                    <a:pt x="41841" y="10428"/>
                    <a:pt x="41886" y="10445"/>
                    <a:pt x="41931" y="10475"/>
                  </a:cubicBezTo>
                  <a:cubicBezTo>
                    <a:pt x="41997" y="10508"/>
                    <a:pt x="41997" y="10642"/>
                    <a:pt x="41964" y="10708"/>
                  </a:cubicBezTo>
                  <a:lnTo>
                    <a:pt x="34926" y="19681"/>
                  </a:lnTo>
                  <a:lnTo>
                    <a:pt x="34926" y="28855"/>
                  </a:lnTo>
                  <a:lnTo>
                    <a:pt x="41664" y="20282"/>
                  </a:lnTo>
                  <a:cubicBezTo>
                    <a:pt x="41700" y="20227"/>
                    <a:pt x="41747" y="20202"/>
                    <a:pt x="41799" y="20202"/>
                  </a:cubicBezTo>
                  <a:cubicBezTo>
                    <a:pt x="41841" y="20202"/>
                    <a:pt x="41886" y="20219"/>
                    <a:pt x="41931" y="20249"/>
                  </a:cubicBezTo>
                  <a:cubicBezTo>
                    <a:pt x="41997" y="20315"/>
                    <a:pt x="41997" y="20415"/>
                    <a:pt x="41931" y="20482"/>
                  </a:cubicBezTo>
                  <a:lnTo>
                    <a:pt x="34926" y="29422"/>
                  </a:lnTo>
                  <a:lnTo>
                    <a:pt x="34926" y="37161"/>
                  </a:lnTo>
                  <a:lnTo>
                    <a:pt x="41664" y="28588"/>
                  </a:lnTo>
                  <a:cubicBezTo>
                    <a:pt x="41705" y="28547"/>
                    <a:pt x="41759" y="28518"/>
                    <a:pt x="41810" y="28518"/>
                  </a:cubicBezTo>
                  <a:cubicBezTo>
                    <a:pt x="41841" y="28518"/>
                    <a:pt x="41872" y="28529"/>
                    <a:pt x="41897" y="28555"/>
                  </a:cubicBezTo>
                  <a:cubicBezTo>
                    <a:pt x="41997" y="28621"/>
                    <a:pt x="41997" y="28721"/>
                    <a:pt x="41931" y="28788"/>
                  </a:cubicBezTo>
                  <a:lnTo>
                    <a:pt x="34926" y="37728"/>
                  </a:lnTo>
                  <a:lnTo>
                    <a:pt x="34926" y="37895"/>
                  </a:lnTo>
                  <a:lnTo>
                    <a:pt x="34359" y="37895"/>
                  </a:lnTo>
                  <a:lnTo>
                    <a:pt x="28054" y="29122"/>
                  </a:lnTo>
                  <a:cubicBezTo>
                    <a:pt x="27987" y="29055"/>
                    <a:pt x="28021" y="28955"/>
                    <a:pt x="28087" y="28888"/>
                  </a:cubicBezTo>
                  <a:cubicBezTo>
                    <a:pt x="28113" y="28863"/>
                    <a:pt x="28148" y="28852"/>
                    <a:pt x="28186" y="28852"/>
                  </a:cubicBezTo>
                  <a:cubicBezTo>
                    <a:pt x="28246" y="28852"/>
                    <a:pt x="28313" y="28880"/>
                    <a:pt x="28354" y="28921"/>
                  </a:cubicBezTo>
                  <a:lnTo>
                    <a:pt x="34559" y="37594"/>
                  </a:lnTo>
                  <a:lnTo>
                    <a:pt x="34559" y="29855"/>
                  </a:lnTo>
                  <a:lnTo>
                    <a:pt x="28054" y="20816"/>
                  </a:lnTo>
                  <a:cubicBezTo>
                    <a:pt x="28021" y="20749"/>
                    <a:pt x="28021" y="20615"/>
                    <a:pt x="28087" y="20582"/>
                  </a:cubicBezTo>
                  <a:cubicBezTo>
                    <a:pt x="28132" y="20552"/>
                    <a:pt x="28177" y="20536"/>
                    <a:pt x="28219" y="20536"/>
                  </a:cubicBezTo>
                  <a:cubicBezTo>
                    <a:pt x="28271" y="20536"/>
                    <a:pt x="28318" y="20560"/>
                    <a:pt x="28354" y="20615"/>
                  </a:cubicBezTo>
                  <a:lnTo>
                    <a:pt x="34559" y="29255"/>
                  </a:lnTo>
                  <a:lnTo>
                    <a:pt x="34559" y="20115"/>
                  </a:lnTo>
                  <a:lnTo>
                    <a:pt x="28054" y="11075"/>
                  </a:lnTo>
                  <a:cubicBezTo>
                    <a:pt x="27987" y="11009"/>
                    <a:pt x="28021" y="10875"/>
                    <a:pt x="28087" y="10842"/>
                  </a:cubicBezTo>
                  <a:cubicBezTo>
                    <a:pt x="28126" y="10816"/>
                    <a:pt x="28164" y="10805"/>
                    <a:pt x="28200" y="10805"/>
                  </a:cubicBezTo>
                  <a:cubicBezTo>
                    <a:pt x="28259" y="10805"/>
                    <a:pt x="28313" y="10834"/>
                    <a:pt x="28354" y="10875"/>
                  </a:cubicBezTo>
                  <a:lnTo>
                    <a:pt x="34559" y="19515"/>
                  </a:lnTo>
                  <a:lnTo>
                    <a:pt x="34559" y="6172"/>
                  </a:lnTo>
                  <a:cubicBezTo>
                    <a:pt x="34586" y="6089"/>
                    <a:pt x="34636" y="6030"/>
                    <a:pt x="34709" y="6030"/>
                  </a:cubicBezTo>
                  <a:close/>
                  <a:moveTo>
                    <a:pt x="56027" y="33169"/>
                  </a:moveTo>
                  <a:cubicBezTo>
                    <a:pt x="56052" y="33169"/>
                    <a:pt x="56080" y="33177"/>
                    <a:pt x="56107" y="33191"/>
                  </a:cubicBezTo>
                  <a:cubicBezTo>
                    <a:pt x="56174" y="33225"/>
                    <a:pt x="56174" y="33291"/>
                    <a:pt x="56141" y="33358"/>
                  </a:cubicBezTo>
                  <a:lnTo>
                    <a:pt x="50970" y="40396"/>
                  </a:lnTo>
                  <a:lnTo>
                    <a:pt x="50970" y="40396"/>
                  </a:lnTo>
                  <a:lnTo>
                    <a:pt x="58109" y="38428"/>
                  </a:lnTo>
                  <a:cubicBezTo>
                    <a:pt x="58176" y="38428"/>
                    <a:pt x="58242" y="38462"/>
                    <a:pt x="58242" y="38528"/>
                  </a:cubicBezTo>
                  <a:cubicBezTo>
                    <a:pt x="58276" y="38562"/>
                    <a:pt x="58242" y="38628"/>
                    <a:pt x="58176" y="38662"/>
                  </a:cubicBezTo>
                  <a:lnTo>
                    <a:pt x="50737" y="40730"/>
                  </a:lnTo>
                  <a:lnTo>
                    <a:pt x="47068" y="45733"/>
                  </a:lnTo>
                  <a:lnTo>
                    <a:pt x="54206" y="43765"/>
                  </a:lnTo>
                  <a:cubicBezTo>
                    <a:pt x="54224" y="43756"/>
                    <a:pt x="54242" y="43752"/>
                    <a:pt x="54258" y="43752"/>
                  </a:cubicBezTo>
                  <a:cubicBezTo>
                    <a:pt x="54304" y="43752"/>
                    <a:pt x="54339" y="43783"/>
                    <a:pt x="54339" y="43832"/>
                  </a:cubicBezTo>
                  <a:cubicBezTo>
                    <a:pt x="54373" y="43899"/>
                    <a:pt x="54339" y="43966"/>
                    <a:pt x="54273" y="43999"/>
                  </a:cubicBezTo>
                  <a:lnTo>
                    <a:pt x="46834" y="46067"/>
                  </a:lnTo>
                  <a:lnTo>
                    <a:pt x="43732" y="50303"/>
                  </a:lnTo>
                  <a:lnTo>
                    <a:pt x="50870" y="48335"/>
                  </a:lnTo>
                  <a:cubicBezTo>
                    <a:pt x="50888" y="48326"/>
                    <a:pt x="50906" y="48322"/>
                    <a:pt x="50923" y="48322"/>
                  </a:cubicBezTo>
                  <a:cubicBezTo>
                    <a:pt x="50970" y="48322"/>
                    <a:pt x="51013" y="48353"/>
                    <a:pt x="51037" y="48402"/>
                  </a:cubicBezTo>
                  <a:cubicBezTo>
                    <a:pt x="51037" y="48469"/>
                    <a:pt x="51004" y="48535"/>
                    <a:pt x="50937" y="48569"/>
                  </a:cubicBezTo>
                  <a:lnTo>
                    <a:pt x="43498" y="50637"/>
                  </a:lnTo>
                  <a:lnTo>
                    <a:pt x="43131" y="51171"/>
                  </a:lnTo>
                  <a:cubicBezTo>
                    <a:pt x="43065" y="51137"/>
                    <a:pt x="42965" y="51104"/>
                    <a:pt x="42931" y="51037"/>
                  </a:cubicBezTo>
                  <a:lnTo>
                    <a:pt x="43131" y="50737"/>
                  </a:lnTo>
                  <a:lnTo>
                    <a:pt x="43198" y="43198"/>
                  </a:lnTo>
                  <a:cubicBezTo>
                    <a:pt x="43198" y="43132"/>
                    <a:pt x="43232" y="43065"/>
                    <a:pt x="43298" y="43065"/>
                  </a:cubicBezTo>
                  <a:cubicBezTo>
                    <a:pt x="43365" y="43065"/>
                    <a:pt x="43432" y="43132"/>
                    <a:pt x="43432" y="43198"/>
                  </a:cubicBezTo>
                  <a:lnTo>
                    <a:pt x="43398" y="50437"/>
                  </a:lnTo>
                  <a:lnTo>
                    <a:pt x="46467" y="46200"/>
                  </a:lnTo>
                  <a:lnTo>
                    <a:pt x="46534" y="38628"/>
                  </a:lnTo>
                  <a:cubicBezTo>
                    <a:pt x="46534" y="38562"/>
                    <a:pt x="46601" y="38528"/>
                    <a:pt x="46667" y="38528"/>
                  </a:cubicBezTo>
                  <a:cubicBezTo>
                    <a:pt x="46734" y="38528"/>
                    <a:pt x="46767" y="38562"/>
                    <a:pt x="46767" y="38628"/>
                  </a:cubicBezTo>
                  <a:lnTo>
                    <a:pt x="46734" y="45867"/>
                  </a:lnTo>
                  <a:lnTo>
                    <a:pt x="46734" y="45867"/>
                  </a:lnTo>
                  <a:lnTo>
                    <a:pt x="50370" y="40863"/>
                  </a:lnTo>
                  <a:lnTo>
                    <a:pt x="50437" y="33325"/>
                  </a:lnTo>
                  <a:cubicBezTo>
                    <a:pt x="50453" y="33258"/>
                    <a:pt x="50512" y="33225"/>
                    <a:pt x="50566" y="33225"/>
                  </a:cubicBezTo>
                  <a:cubicBezTo>
                    <a:pt x="50620" y="33225"/>
                    <a:pt x="50670" y="33258"/>
                    <a:pt x="50670" y="33325"/>
                  </a:cubicBezTo>
                  <a:lnTo>
                    <a:pt x="50603" y="40530"/>
                  </a:lnTo>
                  <a:lnTo>
                    <a:pt x="55941" y="33225"/>
                  </a:lnTo>
                  <a:cubicBezTo>
                    <a:pt x="55960" y="33185"/>
                    <a:pt x="55991" y="33169"/>
                    <a:pt x="56027" y="33169"/>
                  </a:cubicBezTo>
                  <a:close/>
                  <a:moveTo>
                    <a:pt x="14911" y="29489"/>
                  </a:moveTo>
                  <a:cubicBezTo>
                    <a:pt x="14978" y="29489"/>
                    <a:pt x="15045" y="29555"/>
                    <a:pt x="15078" y="29622"/>
                  </a:cubicBezTo>
                  <a:cubicBezTo>
                    <a:pt x="15078" y="29622"/>
                    <a:pt x="15078" y="29655"/>
                    <a:pt x="15078" y="29689"/>
                  </a:cubicBezTo>
                  <a:lnTo>
                    <a:pt x="15178" y="38995"/>
                  </a:lnTo>
                  <a:lnTo>
                    <a:pt x="19681" y="45166"/>
                  </a:lnTo>
                  <a:lnTo>
                    <a:pt x="19615" y="36260"/>
                  </a:lnTo>
                  <a:cubicBezTo>
                    <a:pt x="19615" y="36160"/>
                    <a:pt x="19648" y="36093"/>
                    <a:pt x="19748" y="36060"/>
                  </a:cubicBezTo>
                  <a:cubicBezTo>
                    <a:pt x="19815" y="36060"/>
                    <a:pt x="19882" y="36127"/>
                    <a:pt x="19915" y="36193"/>
                  </a:cubicBezTo>
                  <a:cubicBezTo>
                    <a:pt x="19915" y="36193"/>
                    <a:pt x="19915" y="36227"/>
                    <a:pt x="19915" y="36260"/>
                  </a:cubicBezTo>
                  <a:lnTo>
                    <a:pt x="19982" y="45567"/>
                  </a:lnTo>
                  <a:lnTo>
                    <a:pt x="23718" y="50770"/>
                  </a:lnTo>
                  <a:lnTo>
                    <a:pt x="23651" y="41864"/>
                  </a:lnTo>
                  <a:cubicBezTo>
                    <a:pt x="23684" y="41764"/>
                    <a:pt x="23718" y="41697"/>
                    <a:pt x="23818" y="41697"/>
                  </a:cubicBezTo>
                  <a:cubicBezTo>
                    <a:pt x="23884" y="41697"/>
                    <a:pt x="23951" y="41764"/>
                    <a:pt x="23951" y="41864"/>
                  </a:cubicBezTo>
                  <a:lnTo>
                    <a:pt x="24018" y="51171"/>
                  </a:lnTo>
                  <a:lnTo>
                    <a:pt x="24585" y="51905"/>
                  </a:lnTo>
                  <a:lnTo>
                    <a:pt x="24218" y="51905"/>
                  </a:lnTo>
                  <a:lnTo>
                    <a:pt x="23584" y="51037"/>
                  </a:lnTo>
                  <a:lnTo>
                    <a:pt x="14411" y="48469"/>
                  </a:lnTo>
                  <a:cubicBezTo>
                    <a:pt x="14255" y="48406"/>
                    <a:pt x="14303" y="48199"/>
                    <a:pt x="14446" y="48199"/>
                  </a:cubicBezTo>
                  <a:cubicBezTo>
                    <a:pt x="14456" y="48199"/>
                    <a:pt x="14467" y="48200"/>
                    <a:pt x="14478" y="48202"/>
                  </a:cubicBezTo>
                  <a:lnTo>
                    <a:pt x="23284" y="50637"/>
                  </a:lnTo>
                  <a:lnTo>
                    <a:pt x="23284" y="50637"/>
                  </a:lnTo>
                  <a:lnTo>
                    <a:pt x="19481" y="45433"/>
                  </a:lnTo>
                  <a:lnTo>
                    <a:pt x="10308" y="42865"/>
                  </a:lnTo>
                  <a:cubicBezTo>
                    <a:pt x="10241" y="42831"/>
                    <a:pt x="10175" y="42765"/>
                    <a:pt x="10208" y="42698"/>
                  </a:cubicBezTo>
                  <a:cubicBezTo>
                    <a:pt x="10241" y="42598"/>
                    <a:pt x="10308" y="42565"/>
                    <a:pt x="10375" y="42565"/>
                  </a:cubicBezTo>
                  <a:lnTo>
                    <a:pt x="19181" y="45033"/>
                  </a:lnTo>
                  <a:lnTo>
                    <a:pt x="14678" y="38862"/>
                  </a:lnTo>
                  <a:lnTo>
                    <a:pt x="5505" y="36293"/>
                  </a:lnTo>
                  <a:cubicBezTo>
                    <a:pt x="5405" y="36260"/>
                    <a:pt x="5371" y="36193"/>
                    <a:pt x="5405" y="36127"/>
                  </a:cubicBezTo>
                  <a:cubicBezTo>
                    <a:pt x="5405" y="36072"/>
                    <a:pt x="5471" y="36018"/>
                    <a:pt x="5532" y="36018"/>
                  </a:cubicBezTo>
                  <a:cubicBezTo>
                    <a:pt x="5546" y="36018"/>
                    <a:pt x="5559" y="36020"/>
                    <a:pt x="5571" y="36027"/>
                  </a:cubicBezTo>
                  <a:lnTo>
                    <a:pt x="14378" y="38462"/>
                  </a:lnTo>
                  <a:lnTo>
                    <a:pt x="8040" y="29755"/>
                  </a:lnTo>
                  <a:cubicBezTo>
                    <a:pt x="7973" y="29689"/>
                    <a:pt x="8006" y="29622"/>
                    <a:pt x="8073" y="29555"/>
                  </a:cubicBezTo>
                  <a:cubicBezTo>
                    <a:pt x="8101" y="29541"/>
                    <a:pt x="8128" y="29533"/>
                    <a:pt x="8156" y="29533"/>
                  </a:cubicBezTo>
                  <a:cubicBezTo>
                    <a:pt x="8195" y="29533"/>
                    <a:pt x="8234" y="29550"/>
                    <a:pt x="8273" y="29589"/>
                  </a:cubicBezTo>
                  <a:lnTo>
                    <a:pt x="14845" y="38595"/>
                  </a:lnTo>
                  <a:lnTo>
                    <a:pt x="14778" y="29689"/>
                  </a:lnTo>
                  <a:cubicBezTo>
                    <a:pt x="14778" y="29589"/>
                    <a:pt x="14811" y="29522"/>
                    <a:pt x="14911" y="29489"/>
                  </a:cubicBezTo>
                  <a:close/>
                  <a:moveTo>
                    <a:pt x="40730" y="37194"/>
                  </a:moveTo>
                  <a:lnTo>
                    <a:pt x="40730" y="37194"/>
                  </a:lnTo>
                  <a:cubicBezTo>
                    <a:pt x="37060" y="43065"/>
                    <a:pt x="41130" y="49870"/>
                    <a:pt x="42264" y="51471"/>
                  </a:cubicBezTo>
                  <a:cubicBezTo>
                    <a:pt x="39162" y="56241"/>
                    <a:pt x="36794" y="61411"/>
                    <a:pt x="35259" y="66882"/>
                  </a:cubicBezTo>
                  <a:lnTo>
                    <a:pt x="35259" y="39829"/>
                  </a:lnTo>
                  <a:cubicBezTo>
                    <a:pt x="37161" y="39162"/>
                    <a:pt x="38995" y="38261"/>
                    <a:pt x="40730" y="37194"/>
                  </a:cubicBezTo>
                  <a:close/>
                  <a:moveTo>
                    <a:pt x="28154" y="36794"/>
                  </a:moveTo>
                  <a:lnTo>
                    <a:pt x="28154" y="36794"/>
                  </a:lnTo>
                  <a:cubicBezTo>
                    <a:pt x="29922" y="37961"/>
                    <a:pt x="31857" y="38962"/>
                    <a:pt x="33858" y="39729"/>
                  </a:cubicBezTo>
                  <a:lnTo>
                    <a:pt x="33858" y="68683"/>
                  </a:lnTo>
                  <a:cubicBezTo>
                    <a:pt x="31723" y="59810"/>
                    <a:pt x="27754" y="54506"/>
                    <a:pt x="25319" y="51905"/>
                  </a:cubicBezTo>
                  <a:lnTo>
                    <a:pt x="25252" y="51905"/>
                  </a:lnTo>
                  <a:cubicBezTo>
                    <a:pt x="26586" y="49870"/>
                    <a:pt x="30456" y="43198"/>
                    <a:pt x="28154" y="36794"/>
                  </a:cubicBezTo>
                  <a:close/>
                  <a:moveTo>
                    <a:pt x="34725" y="1"/>
                  </a:moveTo>
                  <a:lnTo>
                    <a:pt x="34725" y="67"/>
                  </a:lnTo>
                  <a:cubicBezTo>
                    <a:pt x="33758" y="635"/>
                    <a:pt x="21316" y="8207"/>
                    <a:pt x="19982" y="21416"/>
                  </a:cubicBezTo>
                  <a:cubicBezTo>
                    <a:pt x="19681" y="23985"/>
                    <a:pt x="20082" y="26553"/>
                    <a:pt x="21116" y="28921"/>
                  </a:cubicBezTo>
                  <a:cubicBezTo>
                    <a:pt x="16090" y="25906"/>
                    <a:pt x="10446" y="25415"/>
                    <a:pt x="7387" y="25415"/>
                  </a:cubicBezTo>
                  <a:cubicBezTo>
                    <a:pt x="6182" y="25415"/>
                    <a:pt x="5378" y="25491"/>
                    <a:pt x="5171" y="25519"/>
                  </a:cubicBezTo>
                  <a:lnTo>
                    <a:pt x="5071" y="25519"/>
                  </a:lnTo>
                  <a:cubicBezTo>
                    <a:pt x="4704" y="26353"/>
                    <a:pt x="1" y="37661"/>
                    <a:pt x="5638" y="47201"/>
                  </a:cubicBezTo>
                  <a:cubicBezTo>
                    <a:pt x="8656" y="52338"/>
                    <a:pt x="13663" y="53583"/>
                    <a:pt x="17808" y="53583"/>
                  </a:cubicBezTo>
                  <a:cubicBezTo>
                    <a:pt x="20581" y="53583"/>
                    <a:pt x="22968" y="53026"/>
                    <a:pt x="24118" y="52705"/>
                  </a:cubicBezTo>
                  <a:cubicBezTo>
                    <a:pt x="26520" y="55240"/>
                    <a:pt x="30923" y="61011"/>
                    <a:pt x="32857" y="70818"/>
                  </a:cubicBezTo>
                  <a:lnTo>
                    <a:pt x="30122" y="70818"/>
                  </a:lnTo>
                  <a:lnTo>
                    <a:pt x="31456" y="89465"/>
                  </a:lnTo>
                  <a:lnTo>
                    <a:pt x="37594" y="89465"/>
                  </a:lnTo>
                  <a:lnTo>
                    <a:pt x="38928" y="70851"/>
                  </a:lnTo>
                  <a:lnTo>
                    <a:pt x="35693" y="70851"/>
                  </a:lnTo>
                  <a:cubicBezTo>
                    <a:pt x="37194" y="64180"/>
                    <a:pt x="39829" y="57842"/>
                    <a:pt x="43565" y="52138"/>
                  </a:cubicBezTo>
                  <a:cubicBezTo>
                    <a:pt x="44596" y="52390"/>
                    <a:pt x="46261" y="52706"/>
                    <a:pt x="48149" y="52706"/>
                  </a:cubicBezTo>
                  <a:cubicBezTo>
                    <a:pt x="51513" y="52706"/>
                    <a:pt x="55585" y="51701"/>
                    <a:pt x="58042" y="47535"/>
                  </a:cubicBezTo>
                  <a:cubicBezTo>
                    <a:pt x="62612" y="39763"/>
                    <a:pt x="58809" y="30623"/>
                    <a:pt x="58542" y="29922"/>
                  </a:cubicBezTo>
                  <a:lnTo>
                    <a:pt x="58509" y="29922"/>
                  </a:lnTo>
                  <a:lnTo>
                    <a:pt x="58509" y="29889"/>
                  </a:lnTo>
                  <a:cubicBezTo>
                    <a:pt x="58334" y="29869"/>
                    <a:pt x="57705" y="29813"/>
                    <a:pt x="56765" y="29813"/>
                  </a:cubicBezTo>
                  <a:cubicBezTo>
                    <a:pt x="54474" y="29813"/>
                    <a:pt x="50337" y="30147"/>
                    <a:pt x="46434" y="32157"/>
                  </a:cubicBezTo>
                  <a:cubicBezTo>
                    <a:pt x="48869" y="29122"/>
                    <a:pt x="49970" y="25252"/>
                    <a:pt x="49536" y="21383"/>
                  </a:cubicBezTo>
                  <a:cubicBezTo>
                    <a:pt x="48235" y="8173"/>
                    <a:pt x="35760" y="601"/>
                    <a:pt x="34792" y="34"/>
                  </a:cubicBezTo>
                  <a:lnTo>
                    <a:pt x="347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6"/>
            <p:cNvSpPr/>
            <p:nvPr/>
          </p:nvSpPr>
          <p:spPr>
            <a:xfrm>
              <a:off x="3097508" y="2266968"/>
              <a:ext cx="2950093" cy="2230837"/>
            </a:xfrm>
            <a:custGeom>
              <a:rect b="b" l="l" r="r" t="t"/>
              <a:pathLst>
                <a:path extrusionOk="0" h="66315" w="87696">
                  <a:moveTo>
                    <a:pt x="0" y="0"/>
                  </a:moveTo>
                  <a:lnTo>
                    <a:pt x="0" y="66315"/>
                  </a:lnTo>
                  <a:lnTo>
                    <a:pt x="87696" y="66315"/>
                  </a:lnTo>
                  <a:lnTo>
                    <a:pt x="87696"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6"/>
            <p:cNvSpPr/>
            <p:nvPr/>
          </p:nvSpPr>
          <p:spPr>
            <a:xfrm>
              <a:off x="3090747" y="2260240"/>
              <a:ext cx="2963617" cy="2244293"/>
            </a:xfrm>
            <a:custGeom>
              <a:rect b="b" l="l" r="r" t="t"/>
              <a:pathLst>
                <a:path extrusionOk="0" h="66715" w="88098">
                  <a:moveTo>
                    <a:pt x="87697" y="401"/>
                  </a:moveTo>
                  <a:lnTo>
                    <a:pt x="87697" y="66281"/>
                  </a:lnTo>
                  <a:lnTo>
                    <a:pt x="435" y="66281"/>
                  </a:lnTo>
                  <a:lnTo>
                    <a:pt x="435" y="401"/>
                  </a:lnTo>
                  <a:close/>
                  <a:moveTo>
                    <a:pt x="201" y="0"/>
                  </a:moveTo>
                  <a:cubicBezTo>
                    <a:pt x="101" y="0"/>
                    <a:pt x="1" y="67"/>
                    <a:pt x="1" y="200"/>
                  </a:cubicBezTo>
                  <a:lnTo>
                    <a:pt x="1" y="66481"/>
                  </a:lnTo>
                  <a:cubicBezTo>
                    <a:pt x="1" y="66615"/>
                    <a:pt x="101" y="66715"/>
                    <a:pt x="201" y="66715"/>
                  </a:cubicBezTo>
                  <a:lnTo>
                    <a:pt x="87897" y="66715"/>
                  </a:lnTo>
                  <a:cubicBezTo>
                    <a:pt x="87997" y="66715"/>
                    <a:pt x="88097" y="66615"/>
                    <a:pt x="88097" y="66481"/>
                  </a:cubicBezTo>
                  <a:lnTo>
                    <a:pt x="88097" y="200"/>
                  </a:lnTo>
                  <a:cubicBezTo>
                    <a:pt x="88097" y="67"/>
                    <a:pt x="87997" y="0"/>
                    <a:pt x="8789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6"/>
            <p:cNvSpPr/>
            <p:nvPr/>
          </p:nvSpPr>
          <p:spPr>
            <a:xfrm>
              <a:off x="3097508" y="937077"/>
              <a:ext cx="2950093" cy="1331034"/>
            </a:xfrm>
            <a:custGeom>
              <a:rect b="b" l="l" r="r" t="t"/>
              <a:pathLst>
                <a:path extrusionOk="0" h="39567" w="87696">
                  <a:moveTo>
                    <a:pt x="43173" y="1"/>
                  </a:moveTo>
                  <a:cubicBezTo>
                    <a:pt x="41650" y="1"/>
                    <a:pt x="40127" y="526"/>
                    <a:pt x="38894" y="1573"/>
                  </a:cubicBezTo>
                  <a:lnTo>
                    <a:pt x="0" y="39567"/>
                  </a:lnTo>
                  <a:lnTo>
                    <a:pt x="87696" y="39567"/>
                  </a:lnTo>
                  <a:lnTo>
                    <a:pt x="47367" y="1506"/>
                  </a:lnTo>
                  <a:cubicBezTo>
                    <a:pt x="46148" y="501"/>
                    <a:pt x="44660" y="1"/>
                    <a:pt x="43173"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6"/>
            <p:cNvSpPr/>
            <p:nvPr/>
          </p:nvSpPr>
          <p:spPr>
            <a:xfrm>
              <a:off x="3089637" y="929912"/>
              <a:ext cx="2964727" cy="1344927"/>
            </a:xfrm>
            <a:custGeom>
              <a:rect b="b" l="l" r="r" t="t"/>
              <a:pathLst>
                <a:path extrusionOk="0" h="39980" w="88131">
                  <a:moveTo>
                    <a:pt x="43407" y="431"/>
                  </a:moveTo>
                  <a:cubicBezTo>
                    <a:pt x="44844" y="431"/>
                    <a:pt x="46282" y="914"/>
                    <a:pt x="47468" y="1886"/>
                  </a:cubicBezTo>
                  <a:lnTo>
                    <a:pt x="87396" y="39546"/>
                  </a:lnTo>
                  <a:lnTo>
                    <a:pt x="734" y="39546"/>
                  </a:lnTo>
                  <a:lnTo>
                    <a:pt x="39262" y="1953"/>
                  </a:lnTo>
                  <a:cubicBezTo>
                    <a:pt x="40461" y="939"/>
                    <a:pt x="41934" y="431"/>
                    <a:pt x="43407" y="431"/>
                  </a:cubicBezTo>
                  <a:close/>
                  <a:moveTo>
                    <a:pt x="43409" y="1"/>
                  </a:moveTo>
                  <a:cubicBezTo>
                    <a:pt x="41829" y="1"/>
                    <a:pt x="40249" y="551"/>
                    <a:pt x="38962" y="1652"/>
                  </a:cubicBezTo>
                  <a:lnTo>
                    <a:pt x="101" y="39613"/>
                  </a:lnTo>
                  <a:cubicBezTo>
                    <a:pt x="34" y="39680"/>
                    <a:pt x="1" y="39780"/>
                    <a:pt x="34" y="39846"/>
                  </a:cubicBezTo>
                  <a:cubicBezTo>
                    <a:pt x="67" y="39913"/>
                    <a:pt x="134" y="39980"/>
                    <a:pt x="234" y="39980"/>
                  </a:cubicBezTo>
                  <a:lnTo>
                    <a:pt x="87930" y="39980"/>
                  </a:lnTo>
                  <a:cubicBezTo>
                    <a:pt x="87997" y="39980"/>
                    <a:pt x="88063" y="39913"/>
                    <a:pt x="88097" y="39846"/>
                  </a:cubicBezTo>
                  <a:cubicBezTo>
                    <a:pt x="88130" y="39746"/>
                    <a:pt x="88130" y="39680"/>
                    <a:pt x="88063" y="39613"/>
                  </a:cubicBezTo>
                  <a:lnTo>
                    <a:pt x="47735" y="1552"/>
                  </a:lnTo>
                  <a:cubicBezTo>
                    <a:pt x="46470" y="518"/>
                    <a:pt x="44940" y="1"/>
                    <a:pt x="4340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36"/>
            <p:cNvGrpSpPr/>
            <p:nvPr/>
          </p:nvGrpSpPr>
          <p:grpSpPr>
            <a:xfrm>
              <a:off x="3335377" y="1196442"/>
              <a:ext cx="2474357" cy="2090591"/>
              <a:chOff x="3335377" y="1196442"/>
              <a:chExt cx="2474357" cy="2090591"/>
            </a:xfrm>
          </p:grpSpPr>
          <p:sp>
            <p:nvSpPr>
              <p:cNvPr id="887" name="Google Shape;887;p36"/>
              <p:cNvSpPr/>
              <p:nvPr/>
            </p:nvSpPr>
            <p:spPr>
              <a:xfrm>
                <a:off x="3342105" y="1203170"/>
                <a:ext cx="2460901" cy="2075992"/>
              </a:xfrm>
              <a:custGeom>
                <a:rect b="b" l="l" r="r" t="t"/>
                <a:pathLst>
                  <a:path extrusionOk="0" h="61712" w="73154">
                    <a:moveTo>
                      <a:pt x="1" y="1"/>
                    </a:moveTo>
                    <a:lnTo>
                      <a:pt x="1" y="61712"/>
                    </a:lnTo>
                    <a:lnTo>
                      <a:pt x="73153" y="61712"/>
                    </a:lnTo>
                    <a:lnTo>
                      <a:pt x="731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36"/>
              <p:cNvGrpSpPr/>
              <p:nvPr/>
            </p:nvGrpSpPr>
            <p:grpSpPr>
              <a:xfrm>
                <a:off x="3335377" y="1196442"/>
                <a:ext cx="2474357" cy="2090591"/>
                <a:chOff x="3335377" y="1196442"/>
                <a:chExt cx="2474357" cy="2090591"/>
              </a:xfrm>
            </p:grpSpPr>
            <p:sp>
              <p:nvSpPr>
                <p:cNvPr id="889" name="Google Shape;889;p36"/>
                <p:cNvSpPr/>
                <p:nvPr/>
              </p:nvSpPr>
              <p:spPr>
                <a:xfrm>
                  <a:off x="3445346" y="1329993"/>
                  <a:ext cx="2254418" cy="1823490"/>
                </a:xfrm>
                <a:custGeom>
                  <a:rect b="b" l="l" r="r" t="t"/>
                  <a:pathLst>
                    <a:path extrusionOk="0" h="54206" w="67016">
                      <a:moveTo>
                        <a:pt x="66715" y="300"/>
                      </a:moveTo>
                      <a:lnTo>
                        <a:pt x="66715" y="53905"/>
                      </a:lnTo>
                      <a:lnTo>
                        <a:pt x="301" y="53905"/>
                      </a:lnTo>
                      <a:lnTo>
                        <a:pt x="301" y="300"/>
                      </a:lnTo>
                      <a:close/>
                      <a:moveTo>
                        <a:pt x="168" y="0"/>
                      </a:moveTo>
                      <a:cubicBezTo>
                        <a:pt x="67" y="0"/>
                        <a:pt x="1" y="67"/>
                        <a:pt x="1" y="134"/>
                      </a:cubicBezTo>
                      <a:lnTo>
                        <a:pt x="1" y="54039"/>
                      </a:lnTo>
                      <a:cubicBezTo>
                        <a:pt x="1" y="54139"/>
                        <a:pt x="67" y="54206"/>
                        <a:pt x="168" y="54206"/>
                      </a:cubicBezTo>
                      <a:lnTo>
                        <a:pt x="66882" y="54206"/>
                      </a:lnTo>
                      <a:cubicBezTo>
                        <a:pt x="66949" y="54206"/>
                        <a:pt x="67015" y="54139"/>
                        <a:pt x="67015" y="54039"/>
                      </a:cubicBezTo>
                      <a:lnTo>
                        <a:pt x="67015" y="134"/>
                      </a:lnTo>
                      <a:cubicBezTo>
                        <a:pt x="67015" y="67"/>
                        <a:pt x="66949" y="0"/>
                        <a:pt x="66882"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6"/>
                <p:cNvSpPr/>
                <p:nvPr/>
              </p:nvSpPr>
              <p:spPr>
                <a:xfrm>
                  <a:off x="3508185" y="1379343"/>
                  <a:ext cx="2128739" cy="1724756"/>
                </a:xfrm>
                <a:custGeom>
                  <a:rect b="b" l="l" r="r" t="t"/>
                  <a:pathLst>
                    <a:path extrusionOk="0" h="51271" w="63280">
                      <a:moveTo>
                        <a:pt x="62445" y="835"/>
                      </a:moveTo>
                      <a:lnTo>
                        <a:pt x="62445" y="50437"/>
                      </a:lnTo>
                      <a:lnTo>
                        <a:pt x="835" y="50437"/>
                      </a:lnTo>
                      <a:lnTo>
                        <a:pt x="835" y="835"/>
                      </a:lnTo>
                      <a:close/>
                      <a:moveTo>
                        <a:pt x="401" y="1"/>
                      </a:moveTo>
                      <a:cubicBezTo>
                        <a:pt x="168" y="1"/>
                        <a:pt x="1" y="168"/>
                        <a:pt x="1" y="401"/>
                      </a:cubicBezTo>
                      <a:lnTo>
                        <a:pt x="1" y="50871"/>
                      </a:lnTo>
                      <a:cubicBezTo>
                        <a:pt x="1" y="51071"/>
                        <a:pt x="168" y="51271"/>
                        <a:pt x="401" y="51271"/>
                      </a:cubicBezTo>
                      <a:lnTo>
                        <a:pt x="62879" y="51271"/>
                      </a:lnTo>
                      <a:cubicBezTo>
                        <a:pt x="63112" y="51271"/>
                        <a:pt x="63279" y="51071"/>
                        <a:pt x="63279" y="50871"/>
                      </a:cubicBezTo>
                      <a:lnTo>
                        <a:pt x="63279" y="401"/>
                      </a:lnTo>
                      <a:cubicBezTo>
                        <a:pt x="63279" y="168"/>
                        <a:pt x="63112" y="1"/>
                        <a:pt x="62879" y="1"/>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6"/>
                <p:cNvSpPr/>
                <p:nvPr/>
              </p:nvSpPr>
              <p:spPr>
                <a:xfrm>
                  <a:off x="3335377" y="1196442"/>
                  <a:ext cx="2474357" cy="2090591"/>
                </a:xfrm>
                <a:custGeom>
                  <a:rect b="b" l="l" r="r" t="t"/>
                  <a:pathLst>
                    <a:path extrusionOk="0" h="62146" w="73554">
                      <a:moveTo>
                        <a:pt x="73153" y="434"/>
                      </a:moveTo>
                      <a:lnTo>
                        <a:pt x="73153" y="61711"/>
                      </a:lnTo>
                      <a:lnTo>
                        <a:pt x="401" y="61711"/>
                      </a:lnTo>
                      <a:lnTo>
                        <a:pt x="401" y="434"/>
                      </a:lnTo>
                      <a:close/>
                      <a:moveTo>
                        <a:pt x="201" y="1"/>
                      </a:moveTo>
                      <a:cubicBezTo>
                        <a:pt x="101" y="1"/>
                        <a:pt x="1" y="101"/>
                        <a:pt x="1" y="201"/>
                      </a:cubicBezTo>
                      <a:lnTo>
                        <a:pt x="1" y="61912"/>
                      </a:lnTo>
                      <a:cubicBezTo>
                        <a:pt x="1" y="62045"/>
                        <a:pt x="101" y="62145"/>
                        <a:pt x="201" y="62145"/>
                      </a:cubicBezTo>
                      <a:lnTo>
                        <a:pt x="73353" y="62145"/>
                      </a:lnTo>
                      <a:cubicBezTo>
                        <a:pt x="73453" y="62145"/>
                        <a:pt x="73553" y="62045"/>
                        <a:pt x="73553" y="61912"/>
                      </a:cubicBezTo>
                      <a:lnTo>
                        <a:pt x="73553" y="201"/>
                      </a:lnTo>
                      <a:cubicBezTo>
                        <a:pt x="73553" y="101"/>
                        <a:pt x="73453" y="1"/>
                        <a:pt x="7335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2" name="Google Shape;892;p36"/>
            <p:cNvSpPr/>
            <p:nvPr/>
          </p:nvSpPr>
          <p:spPr>
            <a:xfrm>
              <a:off x="1492615" y="4515725"/>
              <a:ext cx="6158770" cy="88675"/>
            </a:xfrm>
            <a:custGeom>
              <a:rect b="b" l="l" r="r" t="t"/>
              <a:pathLst>
                <a:path extrusionOk="0" h="2636" w="164552">
                  <a:moveTo>
                    <a:pt x="0" y="0"/>
                  </a:moveTo>
                  <a:lnTo>
                    <a:pt x="0" y="2635"/>
                  </a:lnTo>
                  <a:lnTo>
                    <a:pt x="164551" y="2635"/>
                  </a:lnTo>
                  <a:lnTo>
                    <a:pt x="1645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6"/>
            <p:cNvSpPr/>
            <p:nvPr/>
          </p:nvSpPr>
          <p:spPr>
            <a:xfrm>
              <a:off x="6631637" y="757675"/>
              <a:ext cx="708122" cy="3767074"/>
            </a:xfrm>
            <a:custGeom>
              <a:rect b="b" l="l" r="r" t="t"/>
              <a:pathLst>
                <a:path extrusionOk="0" h="111982" w="21050">
                  <a:moveTo>
                    <a:pt x="10108" y="11359"/>
                  </a:moveTo>
                  <a:cubicBezTo>
                    <a:pt x="10225" y="11359"/>
                    <a:pt x="10342" y="11442"/>
                    <a:pt x="10342" y="11609"/>
                  </a:cubicBezTo>
                  <a:lnTo>
                    <a:pt x="10342" y="20816"/>
                  </a:lnTo>
                  <a:lnTo>
                    <a:pt x="12210" y="16046"/>
                  </a:lnTo>
                  <a:cubicBezTo>
                    <a:pt x="12259" y="15935"/>
                    <a:pt x="12350" y="15887"/>
                    <a:pt x="12437" y="15887"/>
                  </a:cubicBezTo>
                  <a:cubicBezTo>
                    <a:pt x="12587" y="15887"/>
                    <a:pt x="12727" y="16024"/>
                    <a:pt x="12643" y="16213"/>
                  </a:cubicBezTo>
                  <a:lnTo>
                    <a:pt x="10342" y="22117"/>
                  </a:lnTo>
                  <a:lnTo>
                    <a:pt x="10342" y="49036"/>
                  </a:lnTo>
                  <a:lnTo>
                    <a:pt x="14745" y="43799"/>
                  </a:lnTo>
                  <a:cubicBezTo>
                    <a:pt x="14800" y="43725"/>
                    <a:pt x="14868" y="43695"/>
                    <a:pt x="14933" y="43695"/>
                  </a:cubicBezTo>
                  <a:cubicBezTo>
                    <a:pt x="15104" y="43695"/>
                    <a:pt x="15257" y="43906"/>
                    <a:pt x="15112" y="44099"/>
                  </a:cubicBezTo>
                  <a:lnTo>
                    <a:pt x="10342" y="49770"/>
                  </a:lnTo>
                  <a:lnTo>
                    <a:pt x="10342" y="78624"/>
                  </a:lnTo>
                  <a:lnTo>
                    <a:pt x="15345" y="69284"/>
                  </a:lnTo>
                  <a:cubicBezTo>
                    <a:pt x="15393" y="69212"/>
                    <a:pt x="15476" y="69157"/>
                    <a:pt x="15569" y="69157"/>
                  </a:cubicBezTo>
                  <a:cubicBezTo>
                    <a:pt x="15604" y="69157"/>
                    <a:pt x="15642" y="69165"/>
                    <a:pt x="15679" y="69184"/>
                  </a:cubicBezTo>
                  <a:cubicBezTo>
                    <a:pt x="15779" y="69251"/>
                    <a:pt x="15812" y="69417"/>
                    <a:pt x="15746" y="69517"/>
                  </a:cubicBezTo>
                  <a:lnTo>
                    <a:pt x="10308" y="79625"/>
                  </a:lnTo>
                  <a:lnTo>
                    <a:pt x="10308" y="87197"/>
                  </a:lnTo>
                  <a:lnTo>
                    <a:pt x="9841" y="87197"/>
                  </a:lnTo>
                  <a:lnTo>
                    <a:pt x="9841" y="79625"/>
                  </a:lnTo>
                  <a:lnTo>
                    <a:pt x="3770" y="69684"/>
                  </a:lnTo>
                  <a:cubicBezTo>
                    <a:pt x="3704" y="69551"/>
                    <a:pt x="3737" y="69417"/>
                    <a:pt x="3870" y="69351"/>
                  </a:cubicBezTo>
                  <a:cubicBezTo>
                    <a:pt x="3906" y="69327"/>
                    <a:pt x="3950" y="69316"/>
                    <a:pt x="3994" y="69316"/>
                  </a:cubicBezTo>
                  <a:cubicBezTo>
                    <a:pt x="4076" y="69316"/>
                    <a:pt x="4161" y="69353"/>
                    <a:pt x="4204" y="69417"/>
                  </a:cubicBezTo>
                  <a:lnTo>
                    <a:pt x="9841" y="78691"/>
                  </a:lnTo>
                  <a:lnTo>
                    <a:pt x="9841" y="50070"/>
                  </a:lnTo>
                  <a:cubicBezTo>
                    <a:pt x="9808" y="50070"/>
                    <a:pt x="9775" y="50037"/>
                    <a:pt x="9741" y="50003"/>
                  </a:cubicBezTo>
                  <a:lnTo>
                    <a:pt x="4904" y="43732"/>
                  </a:lnTo>
                  <a:cubicBezTo>
                    <a:pt x="4760" y="43564"/>
                    <a:pt x="4911" y="43361"/>
                    <a:pt x="5081" y="43361"/>
                  </a:cubicBezTo>
                  <a:cubicBezTo>
                    <a:pt x="5147" y="43361"/>
                    <a:pt x="5216" y="43391"/>
                    <a:pt x="5271" y="43465"/>
                  </a:cubicBezTo>
                  <a:lnTo>
                    <a:pt x="9875" y="49370"/>
                  </a:lnTo>
                  <a:lnTo>
                    <a:pt x="9875" y="22150"/>
                  </a:lnTo>
                  <a:lnTo>
                    <a:pt x="6606" y="15612"/>
                  </a:lnTo>
                  <a:cubicBezTo>
                    <a:pt x="6572" y="15512"/>
                    <a:pt x="6606" y="15379"/>
                    <a:pt x="6739" y="15312"/>
                  </a:cubicBezTo>
                  <a:cubicBezTo>
                    <a:pt x="6764" y="15304"/>
                    <a:pt x="6791" y="15299"/>
                    <a:pt x="6819" y="15299"/>
                  </a:cubicBezTo>
                  <a:cubicBezTo>
                    <a:pt x="6902" y="15299"/>
                    <a:pt x="6989" y="15337"/>
                    <a:pt x="7039" y="15412"/>
                  </a:cubicBezTo>
                  <a:lnTo>
                    <a:pt x="9875" y="21083"/>
                  </a:lnTo>
                  <a:lnTo>
                    <a:pt x="9875" y="11609"/>
                  </a:lnTo>
                  <a:cubicBezTo>
                    <a:pt x="9875" y="11442"/>
                    <a:pt x="9991" y="11359"/>
                    <a:pt x="10108" y="11359"/>
                  </a:cubicBezTo>
                  <a:close/>
                  <a:moveTo>
                    <a:pt x="9474" y="1"/>
                  </a:moveTo>
                  <a:lnTo>
                    <a:pt x="9041" y="1469"/>
                  </a:lnTo>
                  <a:cubicBezTo>
                    <a:pt x="8207" y="7306"/>
                    <a:pt x="5838" y="7606"/>
                    <a:pt x="5271" y="14378"/>
                  </a:cubicBezTo>
                  <a:cubicBezTo>
                    <a:pt x="4638" y="21683"/>
                    <a:pt x="7340" y="21917"/>
                    <a:pt x="6739" y="29222"/>
                  </a:cubicBezTo>
                  <a:cubicBezTo>
                    <a:pt x="6105" y="36527"/>
                    <a:pt x="3403" y="36294"/>
                    <a:pt x="2770" y="43599"/>
                  </a:cubicBezTo>
                  <a:cubicBezTo>
                    <a:pt x="2136" y="50904"/>
                    <a:pt x="4838" y="51104"/>
                    <a:pt x="4237" y="58409"/>
                  </a:cubicBezTo>
                  <a:cubicBezTo>
                    <a:pt x="3604" y="65715"/>
                    <a:pt x="902" y="65515"/>
                    <a:pt x="268" y="72786"/>
                  </a:cubicBezTo>
                  <a:cubicBezTo>
                    <a:pt x="1" y="75155"/>
                    <a:pt x="201" y="77556"/>
                    <a:pt x="902" y="79825"/>
                  </a:cubicBezTo>
                  <a:cubicBezTo>
                    <a:pt x="1469" y="81159"/>
                    <a:pt x="3837" y="85963"/>
                    <a:pt x="8607" y="87364"/>
                  </a:cubicBezTo>
                  <a:cubicBezTo>
                    <a:pt x="8907" y="87464"/>
                    <a:pt x="9241" y="87530"/>
                    <a:pt x="9541" y="87597"/>
                  </a:cubicBezTo>
                  <a:lnTo>
                    <a:pt x="9541" y="111981"/>
                  </a:lnTo>
                  <a:lnTo>
                    <a:pt x="10642" y="111981"/>
                  </a:lnTo>
                  <a:lnTo>
                    <a:pt x="10642" y="87664"/>
                  </a:lnTo>
                  <a:cubicBezTo>
                    <a:pt x="10659" y="87664"/>
                    <a:pt x="10676" y="87664"/>
                    <a:pt x="10692" y="87664"/>
                  </a:cubicBezTo>
                  <a:cubicBezTo>
                    <a:pt x="15068" y="87664"/>
                    <a:pt x="17989" y="83347"/>
                    <a:pt x="20182" y="79725"/>
                  </a:cubicBezTo>
                  <a:lnTo>
                    <a:pt x="20215" y="79691"/>
                  </a:lnTo>
                  <a:cubicBezTo>
                    <a:pt x="20883" y="77323"/>
                    <a:pt x="21049" y="74821"/>
                    <a:pt x="20716" y="72386"/>
                  </a:cubicBezTo>
                  <a:cubicBezTo>
                    <a:pt x="19882" y="65114"/>
                    <a:pt x="17147" y="65414"/>
                    <a:pt x="16279" y="58143"/>
                  </a:cubicBezTo>
                  <a:cubicBezTo>
                    <a:pt x="15445" y="50871"/>
                    <a:pt x="18147" y="50571"/>
                    <a:pt x="17280" y="43299"/>
                  </a:cubicBezTo>
                  <a:cubicBezTo>
                    <a:pt x="16446" y="36027"/>
                    <a:pt x="13744" y="36360"/>
                    <a:pt x="12877" y="29088"/>
                  </a:cubicBezTo>
                  <a:cubicBezTo>
                    <a:pt x="12010" y="21817"/>
                    <a:pt x="14745" y="21483"/>
                    <a:pt x="13878" y="14211"/>
                  </a:cubicBezTo>
                  <a:cubicBezTo>
                    <a:pt x="13044" y="6939"/>
                    <a:pt x="10308" y="7273"/>
                    <a:pt x="94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6"/>
            <p:cNvSpPr/>
            <p:nvPr/>
          </p:nvSpPr>
          <p:spPr>
            <a:xfrm>
              <a:off x="6555341" y="4236051"/>
              <a:ext cx="876423" cy="287555"/>
            </a:xfrm>
            <a:custGeom>
              <a:rect b="b" l="l" r="r" t="t"/>
              <a:pathLst>
                <a:path extrusionOk="0" h="8548" w="26053">
                  <a:moveTo>
                    <a:pt x="11389" y="0"/>
                  </a:moveTo>
                  <a:cubicBezTo>
                    <a:pt x="9613" y="0"/>
                    <a:pt x="11505" y="3488"/>
                    <a:pt x="10141" y="3878"/>
                  </a:cubicBezTo>
                  <a:cubicBezTo>
                    <a:pt x="9951" y="3931"/>
                    <a:pt x="9757" y="3952"/>
                    <a:pt x="9563" y="3952"/>
                  </a:cubicBezTo>
                  <a:cubicBezTo>
                    <a:pt x="8752" y="3952"/>
                    <a:pt x="7931" y="3580"/>
                    <a:pt x="7307" y="3580"/>
                  </a:cubicBezTo>
                  <a:cubicBezTo>
                    <a:pt x="6952" y="3580"/>
                    <a:pt x="6661" y="3700"/>
                    <a:pt x="6472" y="4078"/>
                  </a:cubicBezTo>
                  <a:cubicBezTo>
                    <a:pt x="5872" y="5312"/>
                    <a:pt x="7273" y="6713"/>
                    <a:pt x="6072" y="6713"/>
                  </a:cubicBezTo>
                  <a:cubicBezTo>
                    <a:pt x="5146" y="6713"/>
                    <a:pt x="3995" y="5700"/>
                    <a:pt x="3224" y="5700"/>
                  </a:cubicBezTo>
                  <a:cubicBezTo>
                    <a:pt x="2967" y="5700"/>
                    <a:pt x="2753" y="5812"/>
                    <a:pt x="2603" y="6113"/>
                  </a:cubicBezTo>
                  <a:cubicBezTo>
                    <a:pt x="2002" y="7347"/>
                    <a:pt x="1802" y="7947"/>
                    <a:pt x="1168" y="8147"/>
                  </a:cubicBezTo>
                  <a:lnTo>
                    <a:pt x="1" y="8548"/>
                  </a:lnTo>
                  <a:lnTo>
                    <a:pt x="26053" y="8548"/>
                  </a:lnTo>
                  <a:lnTo>
                    <a:pt x="24752" y="8147"/>
                  </a:lnTo>
                  <a:cubicBezTo>
                    <a:pt x="24051" y="7947"/>
                    <a:pt x="23851" y="7347"/>
                    <a:pt x="23184" y="6113"/>
                  </a:cubicBezTo>
                  <a:cubicBezTo>
                    <a:pt x="23017" y="5812"/>
                    <a:pt x="22779" y="5700"/>
                    <a:pt x="22496" y="5700"/>
                  </a:cubicBezTo>
                  <a:cubicBezTo>
                    <a:pt x="21645" y="5700"/>
                    <a:pt x="20382" y="6713"/>
                    <a:pt x="19381" y="6713"/>
                  </a:cubicBezTo>
                  <a:cubicBezTo>
                    <a:pt x="18047" y="6713"/>
                    <a:pt x="19615" y="5312"/>
                    <a:pt x="18948" y="4078"/>
                  </a:cubicBezTo>
                  <a:cubicBezTo>
                    <a:pt x="18738" y="3700"/>
                    <a:pt x="18416" y="3580"/>
                    <a:pt x="18025" y="3580"/>
                  </a:cubicBezTo>
                  <a:cubicBezTo>
                    <a:pt x="17339" y="3580"/>
                    <a:pt x="16440" y="3952"/>
                    <a:pt x="15566" y="3952"/>
                  </a:cubicBezTo>
                  <a:cubicBezTo>
                    <a:pt x="15356" y="3952"/>
                    <a:pt x="15148" y="3931"/>
                    <a:pt x="14945" y="3878"/>
                  </a:cubicBezTo>
                  <a:cubicBezTo>
                    <a:pt x="13418" y="3488"/>
                    <a:pt x="15496" y="0"/>
                    <a:pt x="13545" y="0"/>
                  </a:cubicBezTo>
                  <a:cubicBezTo>
                    <a:pt x="13492" y="0"/>
                    <a:pt x="13436" y="3"/>
                    <a:pt x="13377" y="8"/>
                  </a:cubicBezTo>
                  <a:cubicBezTo>
                    <a:pt x="12943" y="75"/>
                    <a:pt x="12643" y="375"/>
                    <a:pt x="12410" y="909"/>
                  </a:cubicBezTo>
                  <a:cubicBezTo>
                    <a:pt x="12209" y="375"/>
                    <a:pt x="11909" y="75"/>
                    <a:pt x="11542" y="8"/>
                  </a:cubicBezTo>
                  <a:cubicBezTo>
                    <a:pt x="11488" y="3"/>
                    <a:pt x="11437" y="0"/>
                    <a:pt x="113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6"/>
            <p:cNvSpPr/>
            <p:nvPr/>
          </p:nvSpPr>
          <p:spPr>
            <a:xfrm>
              <a:off x="3097508" y="2280424"/>
              <a:ext cx="2950093" cy="2229726"/>
            </a:xfrm>
            <a:custGeom>
              <a:rect b="b" l="l" r="r" t="t"/>
              <a:pathLst>
                <a:path extrusionOk="0" h="66282" w="87696">
                  <a:moveTo>
                    <a:pt x="0" y="1"/>
                  </a:moveTo>
                  <a:lnTo>
                    <a:pt x="0" y="66281"/>
                  </a:lnTo>
                  <a:lnTo>
                    <a:pt x="87696" y="66281"/>
                  </a:lnTo>
                  <a:lnTo>
                    <a:pt x="87696" y="1"/>
                  </a:lnTo>
                  <a:lnTo>
                    <a:pt x="43831" y="33124"/>
                  </a:lnTo>
                  <a:lnTo>
                    <a:pt x="0" y="1"/>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6"/>
            <p:cNvSpPr/>
            <p:nvPr/>
          </p:nvSpPr>
          <p:spPr>
            <a:xfrm>
              <a:off x="3090747" y="2272148"/>
              <a:ext cx="2963617" cy="2244730"/>
            </a:xfrm>
            <a:custGeom>
              <a:rect b="b" l="l" r="r" t="t"/>
              <a:pathLst>
                <a:path extrusionOk="0" h="66728" w="88098">
                  <a:moveTo>
                    <a:pt x="87697" y="647"/>
                  </a:moveTo>
                  <a:lnTo>
                    <a:pt x="87697" y="66327"/>
                  </a:lnTo>
                  <a:lnTo>
                    <a:pt x="401" y="66327"/>
                  </a:lnTo>
                  <a:lnTo>
                    <a:pt x="435" y="647"/>
                  </a:lnTo>
                  <a:lnTo>
                    <a:pt x="43932" y="33537"/>
                  </a:lnTo>
                  <a:cubicBezTo>
                    <a:pt x="43966" y="33571"/>
                    <a:pt x="44007" y="33587"/>
                    <a:pt x="44049" y="33587"/>
                  </a:cubicBezTo>
                  <a:cubicBezTo>
                    <a:pt x="44091" y="33587"/>
                    <a:pt x="44132" y="33571"/>
                    <a:pt x="44166" y="33537"/>
                  </a:cubicBezTo>
                  <a:lnTo>
                    <a:pt x="87697" y="647"/>
                  </a:lnTo>
                  <a:close/>
                  <a:moveTo>
                    <a:pt x="87899" y="0"/>
                  </a:moveTo>
                  <a:cubicBezTo>
                    <a:pt x="87854" y="0"/>
                    <a:pt x="87809" y="17"/>
                    <a:pt x="87764" y="47"/>
                  </a:cubicBezTo>
                  <a:lnTo>
                    <a:pt x="44032" y="33104"/>
                  </a:lnTo>
                  <a:lnTo>
                    <a:pt x="334" y="47"/>
                  </a:lnTo>
                  <a:cubicBezTo>
                    <a:pt x="289" y="19"/>
                    <a:pt x="243" y="7"/>
                    <a:pt x="200" y="7"/>
                  </a:cubicBezTo>
                  <a:cubicBezTo>
                    <a:pt x="88" y="7"/>
                    <a:pt x="1" y="92"/>
                    <a:pt x="1" y="213"/>
                  </a:cubicBezTo>
                  <a:lnTo>
                    <a:pt x="1" y="66527"/>
                  </a:lnTo>
                  <a:cubicBezTo>
                    <a:pt x="1" y="66628"/>
                    <a:pt x="101" y="66728"/>
                    <a:pt x="201" y="66728"/>
                  </a:cubicBezTo>
                  <a:lnTo>
                    <a:pt x="87897" y="66728"/>
                  </a:lnTo>
                  <a:cubicBezTo>
                    <a:pt x="88030" y="66728"/>
                    <a:pt x="88097" y="66628"/>
                    <a:pt x="88097" y="66494"/>
                  </a:cubicBezTo>
                  <a:lnTo>
                    <a:pt x="88097" y="213"/>
                  </a:lnTo>
                  <a:cubicBezTo>
                    <a:pt x="88097" y="147"/>
                    <a:pt x="88064" y="113"/>
                    <a:pt x="88064" y="80"/>
                  </a:cubicBezTo>
                  <a:cubicBezTo>
                    <a:pt x="88009" y="25"/>
                    <a:pt x="87954" y="0"/>
                    <a:pt x="878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6"/>
            <p:cNvSpPr/>
            <p:nvPr/>
          </p:nvSpPr>
          <p:spPr>
            <a:xfrm>
              <a:off x="3097508" y="3239870"/>
              <a:ext cx="2950093" cy="1270280"/>
            </a:xfrm>
            <a:custGeom>
              <a:rect b="b" l="l" r="r" t="t"/>
              <a:pathLst>
                <a:path extrusionOk="0" h="37761" w="87696">
                  <a:moveTo>
                    <a:pt x="37760" y="0"/>
                  </a:moveTo>
                  <a:lnTo>
                    <a:pt x="0" y="37760"/>
                  </a:lnTo>
                  <a:lnTo>
                    <a:pt x="87696" y="37760"/>
                  </a:lnTo>
                  <a:lnTo>
                    <a:pt x="49936"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6"/>
            <p:cNvSpPr/>
            <p:nvPr/>
          </p:nvSpPr>
          <p:spPr>
            <a:xfrm>
              <a:off x="3089637" y="3233108"/>
              <a:ext cx="2964727" cy="1283770"/>
            </a:xfrm>
            <a:custGeom>
              <a:rect b="b" l="l" r="r" t="t"/>
              <a:pathLst>
                <a:path extrusionOk="0" h="38162" w="88131">
                  <a:moveTo>
                    <a:pt x="50070" y="401"/>
                  </a:moveTo>
                  <a:lnTo>
                    <a:pt x="87430" y="37761"/>
                  </a:lnTo>
                  <a:lnTo>
                    <a:pt x="734" y="37761"/>
                  </a:lnTo>
                  <a:lnTo>
                    <a:pt x="38061" y="401"/>
                  </a:lnTo>
                  <a:close/>
                  <a:moveTo>
                    <a:pt x="37994" y="1"/>
                  </a:moveTo>
                  <a:cubicBezTo>
                    <a:pt x="37928" y="1"/>
                    <a:pt x="37861" y="34"/>
                    <a:pt x="37828" y="68"/>
                  </a:cubicBezTo>
                  <a:lnTo>
                    <a:pt x="101" y="37828"/>
                  </a:lnTo>
                  <a:cubicBezTo>
                    <a:pt x="34" y="37861"/>
                    <a:pt x="1" y="37961"/>
                    <a:pt x="34" y="38028"/>
                  </a:cubicBezTo>
                  <a:cubicBezTo>
                    <a:pt x="67" y="38128"/>
                    <a:pt x="167" y="38162"/>
                    <a:pt x="234" y="38162"/>
                  </a:cubicBezTo>
                  <a:lnTo>
                    <a:pt x="87930" y="38162"/>
                  </a:lnTo>
                  <a:cubicBezTo>
                    <a:pt x="87997" y="38162"/>
                    <a:pt x="88063" y="38128"/>
                    <a:pt x="88130" y="38028"/>
                  </a:cubicBezTo>
                  <a:cubicBezTo>
                    <a:pt x="88130" y="37961"/>
                    <a:pt x="88130" y="37861"/>
                    <a:pt x="88063" y="37795"/>
                  </a:cubicBezTo>
                  <a:lnTo>
                    <a:pt x="50303" y="68"/>
                  </a:lnTo>
                  <a:cubicBezTo>
                    <a:pt x="50270" y="34"/>
                    <a:pt x="50236" y="1"/>
                    <a:pt x="5017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6"/>
            <p:cNvSpPr/>
            <p:nvPr/>
          </p:nvSpPr>
          <p:spPr>
            <a:xfrm>
              <a:off x="5985312" y="4381073"/>
              <a:ext cx="317595" cy="129077"/>
            </a:xfrm>
            <a:custGeom>
              <a:rect b="b" l="l" r="r" t="t"/>
              <a:pathLst>
                <a:path extrusionOk="0" h="3837" w="9441">
                  <a:moveTo>
                    <a:pt x="5671" y="0"/>
                  </a:moveTo>
                  <a:lnTo>
                    <a:pt x="3102" y="1802"/>
                  </a:lnTo>
                  <a:lnTo>
                    <a:pt x="1468" y="2702"/>
                  </a:lnTo>
                  <a:lnTo>
                    <a:pt x="1435" y="2702"/>
                  </a:lnTo>
                  <a:cubicBezTo>
                    <a:pt x="1034" y="2869"/>
                    <a:pt x="634" y="3069"/>
                    <a:pt x="300" y="3336"/>
                  </a:cubicBezTo>
                  <a:cubicBezTo>
                    <a:pt x="0" y="3570"/>
                    <a:pt x="134" y="3836"/>
                    <a:pt x="968" y="3836"/>
                  </a:cubicBezTo>
                  <a:lnTo>
                    <a:pt x="9040" y="3836"/>
                  </a:lnTo>
                  <a:cubicBezTo>
                    <a:pt x="9040" y="3836"/>
                    <a:pt x="9440" y="3603"/>
                    <a:pt x="9207" y="3003"/>
                  </a:cubicBezTo>
                  <a:cubicBezTo>
                    <a:pt x="9107" y="2736"/>
                    <a:pt x="9040" y="2502"/>
                    <a:pt x="9007" y="2235"/>
                  </a:cubicBezTo>
                  <a:lnTo>
                    <a:pt x="8773" y="467"/>
                  </a:lnTo>
                  <a:lnTo>
                    <a:pt x="5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6"/>
            <p:cNvSpPr/>
            <p:nvPr/>
          </p:nvSpPr>
          <p:spPr>
            <a:xfrm>
              <a:off x="5981948" y="4373202"/>
              <a:ext cx="326577" cy="143676"/>
            </a:xfrm>
            <a:custGeom>
              <a:rect b="b" l="l" r="r" t="t"/>
              <a:pathLst>
                <a:path extrusionOk="0" h="4271" w="9708">
                  <a:moveTo>
                    <a:pt x="5804" y="435"/>
                  </a:moveTo>
                  <a:lnTo>
                    <a:pt x="8673" y="902"/>
                  </a:lnTo>
                  <a:lnTo>
                    <a:pt x="8873" y="2536"/>
                  </a:lnTo>
                  <a:cubicBezTo>
                    <a:pt x="8940" y="2770"/>
                    <a:pt x="9007" y="3036"/>
                    <a:pt x="9107" y="3303"/>
                  </a:cubicBezTo>
                  <a:cubicBezTo>
                    <a:pt x="9240" y="3637"/>
                    <a:pt x="9107" y="3804"/>
                    <a:pt x="9073" y="3870"/>
                  </a:cubicBezTo>
                  <a:lnTo>
                    <a:pt x="1034" y="3870"/>
                  </a:lnTo>
                  <a:cubicBezTo>
                    <a:pt x="834" y="3870"/>
                    <a:pt x="634" y="3837"/>
                    <a:pt x="467" y="3770"/>
                  </a:cubicBezTo>
                  <a:cubicBezTo>
                    <a:pt x="467" y="3770"/>
                    <a:pt x="501" y="3737"/>
                    <a:pt x="501" y="3704"/>
                  </a:cubicBezTo>
                  <a:cubicBezTo>
                    <a:pt x="867" y="3503"/>
                    <a:pt x="1201" y="3303"/>
                    <a:pt x="1601" y="3170"/>
                  </a:cubicBezTo>
                  <a:lnTo>
                    <a:pt x="3303" y="2236"/>
                  </a:lnTo>
                  <a:lnTo>
                    <a:pt x="5804" y="435"/>
                  </a:lnTo>
                  <a:close/>
                  <a:moveTo>
                    <a:pt x="5704" y="1"/>
                  </a:moveTo>
                  <a:lnTo>
                    <a:pt x="3102" y="1869"/>
                  </a:lnTo>
                  <a:lnTo>
                    <a:pt x="1501" y="2770"/>
                  </a:lnTo>
                  <a:lnTo>
                    <a:pt x="1435" y="2770"/>
                  </a:lnTo>
                  <a:cubicBezTo>
                    <a:pt x="1001" y="2936"/>
                    <a:pt x="601" y="3136"/>
                    <a:pt x="234" y="3403"/>
                  </a:cubicBezTo>
                  <a:cubicBezTo>
                    <a:pt x="67" y="3503"/>
                    <a:pt x="0" y="3704"/>
                    <a:pt x="67" y="3904"/>
                  </a:cubicBezTo>
                  <a:cubicBezTo>
                    <a:pt x="167" y="4137"/>
                    <a:pt x="501" y="4271"/>
                    <a:pt x="1034" y="4271"/>
                  </a:cubicBezTo>
                  <a:lnTo>
                    <a:pt x="9240" y="4271"/>
                  </a:lnTo>
                  <a:cubicBezTo>
                    <a:pt x="9607" y="4004"/>
                    <a:pt x="9707" y="3537"/>
                    <a:pt x="9507" y="3170"/>
                  </a:cubicBezTo>
                  <a:cubicBezTo>
                    <a:pt x="9407" y="2936"/>
                    <a:pt x="9340" y="2703"/>
                    <a:pt x="9307" y="2469"/>
                  </a:cubicBezTo>
                  <a:lnTo>
                    <a:pt x="9040" y="535"/>
                  </a:lnTo>
                  <a:lnTo>
                    <a:pt x="570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6"/>
            <p:cNvSpPr/>
            <p:nvPr/>
          </p:nvSpPr>
          <p:spPr>
            <a:xfrm>
              <a:off x="5985312" y="4489932"/>
              <a:ext cx="313087" cy="20218"/>
            </a:xfrm>
            <a:custGeom>
              <a:rect b="b" l="l" r="r" t="t"/>
              <a:pathLst>
                <a:path extrusionOk="0" h="601" w="9307">
                  <a:moveTo>
                    <a:pt x="401" y="0"/>
                  </a:moveTo>
                  <a:cubicBezTo>
                    <a:pt x="367" y="33"/>
                    <a:pt x="300" y="67"/>
                    <a:pt x="267" y="100"/>
                  </a:cubicBezTo>
                  <a:cubicBezTo>
                    <a:pt x="0" y="334"/>
                    <a:pt x="134" y="600"/>
                    <a:pt x="934" y="600"/>
                  </a:cubicBezTo>
                  <a:lnTo>
                    <a:pt x="9040" y="600"/>
                  </a:lnTo>
                  <a:cubicBezTo>
                    <a:pt x="9207" y="467"/>
                    <a:pt x="9307" y="234"/>
                    <a:pt x="9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6"/>
            <p:cNvSpPr/>
            <p:nvPr/>
          </p:nvSpPr>
          <p:spPr>
            <a:xfrm>
              <a:off x="5981948" y="4482061"/>
              <a:ext cx="324323" cy="34817"/>
            </a:xfrm>
            <a:custGeom>
              <a:rect b="b" l="l" r="r" t="t"/>
              <a:pathLst>
                <a:path extrusionOk="0" h="1035" w="9641">
                  <a:moveTo>
                    <a:pt x="9140" y="434"/>
                  </a:moveTo>
                  <a:cubicBezTo>
                    <a:pt x="9140" y="501"/>
                    <a:pt x="9107" y="568"/>
                    <a:pt x="9040" y="634"/>
                  </a:cubicBezTo>
                  <a:lnTo>
                    <a:pt x="1034" y="634"/>
                  </a:lnTo>
                  <a:cubicBezTo>
                    <a:pt x="834" y="634"/>
                    <a:pt x="634" y="601"/>
                    <a:pt x="467" y="534"/>
                  </a:cubicBezTo>
                  <a:cubicBezTo>
                    <a:pt x="467" y="534"/>
                    <a:pt x="501" y="501"/>
                    <a:pt x="501" y="468"/>
                  </a:cubicBezTo>
                  <a:lnTo>
                    <a:pt x="567" y="434"/>
                  </a:lnTo>
                  <a:close/>
                  <a:moveTo>
                    <a:pt x="434" y="1"/>
                  </a:moveTo>
                  <a:lnTo>
                    <a:pt x="400" y="67"/>
                  </a:lnTo>
                  <a:cubicBezTo>
                    <a:pt x="334" y="101"/>
                    <a:pt x="300" y="134"/>
                    <a:pt x="234" y="167"/>
                  </a:cubicBezTo>
                  <a:cubicBezTo>
                    <a:pt x="67" y="267"/>
                    <a:pt x="0" y="468"/>
                    <a:pt x="67" y="668"/>
                  </a:cubicBezTo>
                  <a:cubicBezTo>
                    <a:pt x="167" y="901"/>
                    <a:pt x="501" y="1035"/>
                    <a:pt x="1034" y="1035"/>
                  </a:cubicBezTo>
                  <a:lnTo>
                    <a:pt x="9240" y="1035"/>
                  </a:lnTo>
                  <a:cubicBezTo>
                    <a:pt x="9507" y="834"/>
                    <a:pt x="9640" y="501"/>
                    <a:pt x="9574" y="201"/>
                  </a:cubicBezTo>
                  <a:lnTo>
                    <a:pt x="954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6"/>
            <p:cNvSpPr/>
            <p:nvPr/>
          </p:nvSpPr>
          <p:spPr>
            <a:xfrm>
              <a:off x="6443118" y="4381073"/>
              <a:ext cx="317629" cy="129077"/>
            </a:xfrm>
            <a:custGeom>
              <a:rect b="b" l="l" r="r" t="t"/>
              <a:pathLst>
                <a:path extrusionOk="0" h="3837" w="9442">
                  <a:moveTo>
                    <a:pt x="5672" y="0"/>
                  </a:moveTo>
                  <a:lnTo>
                    <a:pt x="3103" y="1802"/>
                  </a:lnTo>
                  <a:lnTo>
                    <a:pt x="1469" y="2702"/>
                  </a:lnTo>
                  <a:lnTo>
                    <a:pt x="1435" y="2702"/>
                  </a:lnTo>
                  <a:cubicBezTo>
                    <a:pt x="1035" y="2869"/>
                    <a:pt x="635" y="3069"/>
                    <a:pt x="301" y="3336"/>
                  </a:cubicBezTo>
                  <a:cubicBezTo>
                    <a:pt x="1" y="3570"/>
                    <a:pt x="168" y="3836"/>
                    <a:pt x="968" y="3836"/>
                  </a:cubicBezTo>
                  <a:lnTo>
                    <a:pt x="9041" y="3836"/>
                  </a:lnTo>
                  <a:cubicBezTo>
                    <a:pt x="9041" y="3836"/>
                    <a:pt x="9441" y="3603"/>
                    <a:pt x="9208" y="3003"/>
                  </a:cubicBezTo>
                  <a:cubicBezTo>
                    <a:pt x="9141" y="2736"/>
                    <a:pt x="9041" y="2502"/>
                    <a:pt x="9007" y="2235"/>
                  </a:cubicBezTo>
                  <a:lnTo>
                    <a:pt x="8774" y="467"/>
                  </a:lnTo>
                  <a:lnTo>
                    <a:pt x="5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6"/>
            <p:cNvSpPr/>
            <p:nvPr/>
          </p:nvSpPr>
          <p:spPr>
            <a:xfrm>
              <a:off x="6439754" y="4373202"/>
              <a:ext cx="326577" cy="143676"/>
            </a:xfrm>
            <a:custGeom>
              <a:rect b="b" l="l" r="r" t="t"/>
              <a:pathLst>
                <a:path extrusionOk="0" h="4271" w="9708">
                  <a:moveTo>
                    <a:pt x="5838" y="435"/>
                  </a:moveTo>
                  <a:lnTo>
                    <a:pt x="8674" y="902"/>
                  </a:lnTo>
                  <a:lnTo>
                    <a:pt x="8907" y="2536"/>
                  </a:lnTo>
                  <a:cubicBezTo>
                    <a:pt x="8941" y="2770"/>
                    <a:pt x="9041" y="3036"/>
                    <a:pt x="9107" y="3303"/>
                  </a:cubicBezTo>
                  <a:cubicBezTo>
                    <a:pt x="9241" y="3637"/>
                    <a:pt x="9141" y="3804"/>
                    <a:pt x="9074" y="3870"/>
                  </a:cubicBezTo>
                  <a:lnTo>
                    <a:pt x="1068" y="3870"/>
                  </a:lnTo>
                  <a:cubicBezTo>
                    <a:pt x="868" y="3870"/>
                    <a:pt x="668" y="3837"/>
                    <a:pt x="468" y="3770"/>
                  </a:cubicBezTo>
                  <a:cubicBezTo>
                    <a:pt x="501" y="3770"/>
                    <a:pt x="501" y="3737"/>
                    <a:pt x="535" y="3704"/>
                  </a:cubicBezTo>
                  <a:cubicBezTo>
                    <a:pt x="868" y="3503"/>
                    <a:pt x="1235" y="3303"/>
                    <a:pt x="1602" y="3170"/>
                  </a:cubicBezTo>
                  <a:lnTo>
                    <a:pt x="3337" y="2236"/>
                  </a:lnTo>
                  <a:lnTo>
                    <a:pt x="5838" y="435"/>
                  </a:lnTo>
                  <a:close/>
                  <a:moveTo>
                    <a:pt x="5738" y="1"/>
                  </a:moveTo>
                  <a:lnTo>
                    <a:pt x="3103" y="1869"/>
                  </a:lnTo>
                  <a:lnTo>
                    <a:pt x="1502" y="2770"/>
                  </a:lnTo>
                  <a:lnTo>
                    <a:pt x="1469" y="2770"/>
                  </a:lnTo>
                  <a:cubicBezTo>
                    <a:pt x="1035" y="2936"/>
                    <a:pt x="635" y="3136"/>
                    <a:pt x="234" y="3403"/>
                  </a:cubicBezTo>
                  <a:cubicBezTo>
                    <a:pt x="68" y="3503"/>
                    <a:pt x="1" y="3704"/>
                    <a:pt x="68" y="3904"/>
                  </a:cubicBezTo>
                  <a:cubicBezTo>
                    <a:pt x="168" y="4137"/>
                    <a:pt x="501" y="4271"/>
                    <a:pt x="1068" y="4271"/>
                  </a:cubicBezTo>
                  <a:lnTo>
                    <a:pt x="9274" y="4271"/>
                  </a:lnTo>
                  <a:cubicBezTo>
                    <a:pt x="9608" y="4004"/>
                    <a:pt x="9708" y="3537"/>
                    <a:pt x="9508" y="3170"/>
                  </a:cubicBezTo>
                  <a:cubicBezTo>
                    <a:pt x="9441" y="2936"/>
                    <a:pt x="9374" y="2703"/>
                    <a:pt x="9308" y="2469"/>
                  </a:cubicBezTo>
                  <a:lnTo>
                    <a:pt x="9074" y="535"/>
                  </a:lnTo>
                  <a:lnTo>
                    <a:pt x="57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6"/>
            <p:cNvSpPr/>
            <p:nvPr/>
          </p:nvSpPr>
          <p:spPr>
            <a:xfrm>
              <a:off x="6443118" y="4489932"/>
              <a:ext cx="313121" cy="20218"/>
            </a:xfrm>
            <a:custGeom>
              <a:rect b="b" l="l" r="r" t="t"/>
              <a:pathLst>
                <a:path extrusionOk="0" h="601" w="9308">
                  <a:moveTo>
                    <a:pt x="435" y="0"/>
                  </a:moveTo>
                  <a:cubicBezTo>
                    <a:pt x="368" y="33"/>
                    <a:pt x="335" y="67"/>
                    <a:pt x="301" y="100"/>
                  </a:cubicBezTo>
                  <a:cubicBezTo>
                    <a:pt x="1" y="334"/>
                    <a:pt x="168" y="600"/>
                    <a:pt x="968" y="600"/>
                  </a:cubicBezTo>
                  <a:lnTo>
                    <a:pt x="9041" y="600"/>
                  </a:lnTo>
                  <a:cubicBezTo>
                    <a:pt x="9241" y="467"/>
                    <a:pt x="9308" y="234"/>
                    <a:pt x="9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6"/>
            <p:cNvSpPr/>
            <p:nvPr/>
          </p:nvSpPr>
          <p:spPr>
            <a:xfrm>
              <a:off x="6439754" y="4482061"/>
              <a:ext cx="324357" cy="34817"/>
            </a:xfrm>
            <a:custGeom>
              <a:rect b="b" l="l" r="r" t="t"/>
              <a:pathLst>
                <a:path extrusionOk="0" h="1035" w="9642">
                  <a:moveTo>
                    <a:pt x="9174" y="434"/>
                  </a:moveTo>
                  <a:cubicBezTo>
                    <a:pt x="9141" y="501"/>
                    <a:pt x="9107" y="568"/>
                    <a:pt x="9074" y="634"/>
                  </a:cubicBezTo>
                  <a:lnTo>
                    <a:pt x="1068" y="634"/>
                  </a:lnTo>
                  <a:cubicBezTo>
                    <a:pt x="868" y="634"/>
                    <a:pt x="668" y="601"/>
                    <a:pt x="468" y="534"/>
                  </a:cubicBezTo>
                  <a:cubicBezTo>
                    <a:pt x="468" y="534"/>
                    <a:pt x="501" y="501"/>
                    <a:pt x="535" y="468"/>
                  </a:cubicBezTo>
                  <a:lnTo>
                    <a:pt x="601" y="434"/>
                  </a:lnTo>
                  <a:close/>
                  <a:moveTo>
                    <a:pt x="468" y="1"/>
                  </a:moveTo>
                  <a:lnTo>
                    <a:pt x="401" y="67"/>
                  </a:lnTo>
                  <a:cubicBezTo>
                    <a:pt x="368" y="101"/>
                    <a:pt x="301" y="134"/>
                    <a:pt x="234" y="167"/>
                  </a:cubicBezTo>
                  <a:cubicBezTo>
                    <a:pt x="68" y="267"/>
                    <a:pt x="1" y="468"/>
                    <a:pt x="68" y="668"/>
                  </a:cubicBezTo>
                  <a:cubicBezTo>
                    <a:pt x="168" y="901"/>
                    <a:pt x="501" y="1035"/>
                    <a:pt x="1068" y="1035"/>
                  </a:cubicBezTo>
                  <a:lnTo>
                    <a:pt x="9241" y="1035"/>
                  </a:lnTo>
                  <a:cubicBezTo>
                    <a:pt x="9508" y="834"/>
                    <a:pt x="9641" y="501"/>
                    <a:pt x="9574" y="201"/>
                  </a:cubicBezTo>
                  <a:lnTo>
                    <a:pt x="954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6"/>
            <p:cNvSpPr/>
            <p:nvPr/>
          </p:nvSpPr>
          <p:spPr>
            <a:xfrm>
              <a:off x="6158120" y="2743882"/>
              <a:ext cx="402873" cy="1654045"/>
            </a:xfrm>
            <a:custGeom>
              <a:rect b="b" l="l" r="r" t="t"/>
              <a:pathLst>
                <a:path extrusionOk="0" h="49169" w="11976">
                  <a:moveTo>
                    <a:pt x="2936" y="0"/>
                  </a:moveTo>
                  <a:lnTo>
                    <a:pt x="2569" y="4604"/>
                  </a:lnTo>
                  <a:cubicBezTo>
                    <a:pt x="2569" y="4604"/>
                    <a:pt x="0" y="22850"/>
                    <a:pt x="134" y="24951"/>
                  </a:cubicBezTo>
                  <a:cubicBezTo>
                    <a:pt x="234" y="27020"/>
                    <a:pt x="534" y="48668"/>
                    <a:pt x="534" y="48668"/>
                  </a:cubicBezTo>
                  <a:lnTo>
                    <a:pt x="3636" y="49169"/>
                  </a:lnTo>
                  <a:lnTo>
                    <a:pt x="7105" y="25152"/>
                  </a:lnTo>
                  <a:lnTo>
                    <a:pt x="11975" y="767"/>
                  </a:lnTo>
                  <a:lnTo>
                    <a:pt x="29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6"/>
            <p:cNvSpPr/>
            <p:nvPr/>
          </p:nvSpPr>
          <p:spPr>
            <a:xfrm>
              <a:off x="6151392" y="2736010"/>
              <a:ext cx="417439" cy="1669789"/>
            </a:xfrm>
            <a:custGeom>
              <a:rect b="b" l="l" r="r" t="t"/>
              <a:pathLst>
                <a:path extrusionOk="0" h="49637" w="12409">
                  <a:moveTo>
                    <a:pt x="3336" y="434"/>
                  </a:moveTo>
                  <a:lnTo>
                    <a:pt x="11909" y="1135"/>
                  </a:lnTo>
                  <a:lnTo>
                    <a:pt x="7072" y="25319"/>
                  </a:lnTo>
                  <a:lnTo>
                    <a:pt x="3636" y="49136"/>
                  </a:lnTo>
                  <a:lnTo>
                    <a:pt x="934" y="48702"/>
                  </a:lnTo>
                  <a:cubicBezTo>
                    <a:pt x="901" y="46634"/>
                    <a:pt x="634" y="27154"/>
                    <a:pt x="534" y="25119"/>
                  </a:cubicBezTo>
                  <a:cubicBezTo>
                    <a:pt x="434" y="23051"/>
                    <a:pt x="2969" y="5004"/>
                    <a:pt x="2969" y="4804"/>
                  </a:cubicBezTo>
                  <a:lnTo>
                    <a:pt x="3336" y="434"/>
                  </a:lnTo>
                  <a:close/>
                  <a:moveTo>
                    <a:pt x="2936" y="1"/>
                  </a:moveTo>
                  <a:lnTo>
                    <a:pt x="2569" y="4771"/>
                  </a:lnTo>
                  <a:cubicBezTo>
                    <a:pt x="2469" y="5538"/>
                    <a:pt x="0" y="23084"/>
                    <a:pt x="134" y="25152"/>
                  </a:cubicBezTo>
                  <a:cubicBezTo>
                    <a:pt x="234" y="27220"/>
                    <a:pt x="534" y="48669"/>
                    <a:pt x="534" y="48902"/>
                  </a:cubicBezTo>
                  <a:lnTo>
                    <a:pt x="534" y="49069"/>
                  </a:lnTo>
                  <a:lnTo>
                    <a:pt x="4003" y="49636"/>
                  </a:lnTo>
                  <a:lnTo>
                    <a:pt x="7472" y="25419"/>
                  </a:lnTo>
                  <a:lnTo>
                    <a:pt x="12342" y="1035"/>
                  </a:lnTo>
                  <a:lnTo>
                    <a:pt x="12409" y="801"/>
                  </a:lnTo>
                  <a:lnTo>
                    <a:pt x="293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6"/>
            <p:cNvSpPr/>
            <p:nvPr/>
          </p:nvSpPr>
          <p:spPr>
            <a:xfrm>
              <a:off x="6238890" y="3303820"/>
              <a:ext cx="156022" cy="1061577"/>
            </a:xfrm>
            <a:custGeom>
              <a:rect b="b" l="l" r="r" t="t"/>
              <a:pathLst>
                <a:path extrusionOk="0" h="31557" w="4638">
                  <a:moveTo>
                    <a:pt x="4304" y="0"/>
                  </a:moveTo>
                  <a:cubicBezTo>
                    <a:pt x="4304" y="101"/>
                    <a:pt x="3103" y="7039"/>
                    <a:pt x="2236" y="10408"/>
                  </a:cubicBezTo>
                  <a:cubicBezTo>
                    <a:pt x="1335" y="13844"/>
                    <a:pt x="1335" y="17346"/>
                    <a:pt x="1335" y="20982"/>
                  </a:cubicBezTo>
                  <a:cubicBezTo>
                    <a:pt x="1335" y="24651"/>
                    <a:pt x="1" y="31456"/>
                    <a:pt x="1" y="31523"/>
                  </a:cubicBezTo>
                  <a:lnTo>
                    <a:pt x="301" y="31556"/>
                  </a:lnTo>
                  <a:cubicBezTo>
                    <a:pt x="301" y="31523"/>
                    <a:pt x="1669" y="24685"/>
                    <a:pt x="1669" y="21016"/>
                  </a:cubicBezTo>
                  <a:cubicBezTo>
                    <a:pt x="1669" y="17346"/>
                    <a:pt x="1669" y="13877"/>
                    <a:pt x="2536" y="10508"/>
                  </a:cubicBezTo>
                  <a:cubicBezTo>
                    <a:pt x="3437" y="7106"/>
                    <a:pt x="4638" y="134"/>
                    <a:pt x="4638" y="67"/>
                  </a:cubicBezTo>
                  <a:lnTo>
                    <a:pt x="43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6"/>
            <p:cNvSpPr/>
            <p:nvPr/>
          </p:nvSpPr>
          <p:spPr>
            <a:xfrm>
              <a:off x="6298365" y="2667250"/>
              <a:ext cx="435436" cy="1730677"/>
            </a:xfrm>
            <a:custGeom>
              <a:rect b="b" l="l" r="r" t="t"/>
              <a:pathLst>
                <a:path extrusionOk="0" h="51447" w="12944">
                  <a:moveTo>
                    <a:pt x="8483" y="1"/>
                  </a:moveTo>
                  <a:cubicBezTo>
                    <a:pt x="7526" y="1"/>
                    <a:pt x="6252" y="507"/>
                    <a:pt x="5038" y="1144"/>
                  </a:cubicBezTo>
                  <a:lnTo>
                    <a:pt x="1" y="9150"/>
                  </a:lnTo>
                  <a:lnTo>
                    <a:pt x="2336" y="11285"/>
                  </a:lnTo>
                  <a:cubicBezTo>
                    <a:pt x="2336" y="11285"/>
                    <a:pt x="3503" y="28664"/>
                    <a:pt x="4237" y="29898"/>
                  </a:cubicBezTo>
                  <a:cubicBezTo>
                    <a:pt x="4971" y="31132"/>
                    <a:pt x="9474" y="51413"/>
                    <a:pt x="9474" y="51413"/>
                  </a:cubicBezTo>
                  <a:lnTo>
                    <a:pt x="12943" y="51447"/>
                  </a:lnTo>
                  <a:lnTo>
                    <a:pt x="10742" y="27863"/>
                  </a:lnTo>
                  <a:lnTo>
                    <a:pt x="9641" y="7949"/>
                  </a:lnTo>
                  <a:cubicBezTo>
                    <a:pt x="9641" y="7949"/>
                    <a:pt x="11142" y="3646"/>
                    <a:pt x="9875" y="811"/>
                  </a:cubicBezTo>
                  <a:cubicBezTo>
                    <a:pt x="9632" y="232"/>
                    <a:pt x="9130" y="1"/>
                    <a:pt x="84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6"/>
            <p:cNvSpPr/>
            <p:nvPr/>
          </p:nvSpPr>
          <p:spPr>
            <a:xfrm>
              <a:off x="6293891" y="2659513"/>
              <a:ext cx="448892" cy="1745142"/>
            </a:xfrm>
            <a:custGeom>
              <a:rect b="b" l="l" r="r" t="t"/>
              <a:pathLst>
                <a:path extrusionOk="0" h="51877" w="13344">
                  <a:moveTo>
                    <a:pt x="8606" y="1"/>
                  </a:moveTo>
                  <a:cubicBezTo>
                    <a:pt x="7739" y="1"/>
                    <a:pt x="6545" y="382"/>
                    <a:pt x="5037" y="1174"/>
                  </a:cubicBezTo>
                  <a:lnTo>
                    <a:pt x="5238" y="1541"/>
                  </a:lnTo>
                  <a:cubicBezTo>
                    <a:pt x="6682" y="806"/>
                    <a:pt x="7816" y="422"/>
                    <a:pt x="8607" y="422"/>
                  </a:cubicBezTo>
                  <a:cubicBezTo>
                    <a:pt x="8821" y="422"/>
                    <a:pt x="9010" y="450"/>
                    <a:pt x="9174" y="507"/>
                  </a:cubicBezTo>
                  <a:cubicBezTo>
                    <a:pt x="9474" y="607"/>
                    <a:pt x="9674" y="807"/>
                    <a:pt x="9807" y="1074"/>
                  </a:cubicBezTo>
                  <a:cubicBezTo>
                    <a:pt x="10975" y="3809"/>
                    <a:pt x="9541" y="8046"/>
                    <a:pt x="9541" y="8079"/>
                  </a:cubicBezTo>
                  <a:lnTo>
                    <a:pt x="9541" y="8146"/>
                  </a:lnTo>
                  <a:lnTo>
                    <a:pt x="10675" y="28093"/>
                  </a:lnTo>
                  <a:lnTo>
                    <a:pt x="12876" y="51443"/>
                  </a:lnTo>
                  <a:lnTo>
                    <a:pt x="9774" y="51410"/>
                  </a:lnTo>
                  <a:cubicBezTo>
                    <a:pt x="9340" y="49375"/>
                    <a:pt x="5271" y="31195"/>
                    <a:pt x="4570" y="29995"/>
                  </a:cubicBezTo>
                  <a:cubicBezTo>
                    <a:pt x="4037" y="29127"/>
                    <a:pt x="3136" y="18453"/>
                    <a:pt x="2669" y="11515"/>
                  </a:cubicBezTo>
                  <a:lnTo>
                    <a:pt x="2669" y="11415"/>
                  </a:lnTo>
                  <a:lnTo>
                    <a:pt x="267" y="9213"/>
                  </a:lnTo>
                  <a:lnTo>
                    <a:pt x="0" y="9547"/>
                  </a:lnTo>
                  <a:lnTo>
                    <a:pt x="2269" y="11615"/>
                  </a:lnTo>
                  <a:cubicBezTo>
                    <a:pt x="2436" y="13750"/>
                    <a:pt x="3470" y="28994"/>
                    <a:pt x="4203" y="30228"/>
                  </a:cubicBezTo>
                  <a:cubicBezTo>
                    <a:pt x="4771" y="31162"/>
                    <a:pt x="7873" y="44672"/>
                    <a:pt x="9407" y="51677"/>
                  </a:cubicBezTo>
                  <a:lnTo>
                    <a:pt x="9474" y="51844"/>
                  </a:lnTo>
                  <a:lnTo>
                    <a:pt x="13343" y="51877"/>
                  </a:lnTo>
                  <a:lnTo>
                    <a:pt x="11075" y="28060"/>
                  </a:lnTo>
                  <a:lnTo>
                    <a:pt x="9941" y="8179"/>
                  </a:lnTo>
                  <a:cubicBezTo>
                    <a:pt x="10108" y="7712"/>
                    <a:pt x="11375" y="3676"/>
                    <a:pt x="10174" y="907"/>
                  </a:cubicBezTo>
                  <a:cubicBezTo>
                    <a:pt x="10041" y="540"/>
                    <a:pt x="9707" y="240"/>
                    <a:pt x="9307" y="107"/>
                  </a:cubicBezTo>
                  <a:cubicBezTo>
                    <a:pt x="9104" y="36"/>
                    <a:pt x="8870" y="1"/>
                    <a:pt x="860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6"/>
            <p:cNvSpPr/>
            <p:nvPr/>
          </p:nvSpPr>
          <p:spPr>
            <a:xfrm>
              <a:off x="6541885" y="3214034"/>
              <a:ext cx="151515" cy="1145745"/>
            </a:xfrm>
            <a:custGeom>
              <a:rect b="b" l="l" r="r" t="t"/>
              <a:pathLst>
                <a:path extrusionOk="0" h="34059" w="4504">
                  <a:moveTo>
                    <a:pt x="0" y="1"/>
                  </a:moveTo>
                  <a:cubicBezTo>
                    <a:pt x="67" y="3603"/>
                    <a:pt x="367" y="6239"/>
                    <a:pt x="901" y="8107"/>
                  </a:cubicBezTo>
                  <a:cubicBezTo>
                    <a:pt x="1268" y="9308"/>
                    <a:pt x="1235" y="11442"/>
                    <a:pt x="1201" y="12843"/>
                  </a:cubicBezTo>
                  <a:lnTo>
                    <a:pt x="1201" y="13677"/>
                  </a:lnTo>
                  <a:cubicBezTo>
                    <a:pt x="1201" y="13878"/>
                    <a:pt x="1201" y="14078"/>
                    <a:pt x="1135" y="14278"/>
                  </a:cubicBezTo>
                  <a:cubicBezTo>
                    <a:pt x="1034" y="14678"/>
                    <a:pt x="968" y="14978"/>
                    <a:pt x="1968" y="19515"/>
                  </a:cubicBezTo>
                  <a:cubicBezTo>
                    <a:pt x="3303" y="25519"/>
                    <a:pt x="4203" y="33992"/>
                    <a:pt x="4203" y="34059"/>
                  </a:cubicBezTo>
                  <a:lnTo>
                    <a:pt x="4504" y="34059"/>
                  </a:lnTo>
                  <a:cubicBezTo>
                    <a:pt x="4504" y="33959"/>
                    <a:pt x="3603" y="25486"/>
                    <a:pt x="2269" y="19448"/>
                  </a:cubicBezTo>
                  <a:cubicBezTo>
                    <a:pt x="1268" y="14978"/>
                    <a:pt x="1335" y="14711"/>
                    <a:pt x="1435" y="14378"/>
                  </a:cubicBezTo>
                  <a:cubicBezTo>
                    <a:pt x="1501" y="14144"/>
                    <a:pt x="1535" y="13911"/>
                    <a:pt x="1535" y="13711"/>
                  </a:cubicBezTo>
                  <a:lnTo>
                    <a:pt x="1535" y="12877"/>
                  </a:lnTo>
                  <a:cubicBezTo>
                    <a:pt x="1535" y="11442"/>
                    <a:pt x="1568" y="9274"/>
                    <a:pt x="1201" y="8007"/>
                  </a:cubicBezTo>
                  <a:cubicBezTo>
                    <a:pt x="668" y="6172"/>
                    <a:pt x="367" y="3570"/>
                    <a:pt x="30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6"/>
            <p:cNvSpPr/>
            <p:nvPr/>
          </p:nvSpPr>
          <p:spPr>
            <a:xfrm>
              <a:off x="5092069" y="512978"/>
              <a:ext cx="1292752" cy="409702"/>
            </a:xfrm>
            <a:custGeom>
              <a:rect b="b" l="l" r="r" t="t"/>
              <a:pathLst>
                <a:path extrusionOk="0" h="12179" w="38429">
                  <a:moveTo>
                    <a:pt x="24210" y="0"/>
                  </a:moveTo>
                  <a:cubicBezTo>
                    <a:pt x="18364" y="0"/>
                    <a:pt x="19957" y="4222"/>
                    <a:pt x="18314" y="5274"/>
                  </a:cubicBezTo>
                  <a:cubicBezTo>
                    <a:pt x="17884" y="5545"/>
                    <a:pt x="17538" y="5633"/>
                    <a:pt x="17230" y="5633"/>
                  </a:cubicBezTo>
                  <a:cubicBezTo>
                    <a:pt x="16674" y="5633"/>
                    <a:pt x="16245" y="5348"/>
                    <a:pt x="15682" y="5348"/>
                  </a:cubicBezTo>
                  <a:cubicBezTo>
                    <a:pt x="15370" y="5348"/>
                    <a:pt x="15016" y="5435"/>
                    <a:pt x="14578" y="5707"/>
                  </a:cubicBezTo>
                  <a:cubicBezTo>
                    <a:pt x="12910" y="6775"/>
                    <a:pt x="13677" y="8876"/>
                    <a:pt x="12310" y="9176"/>
                  </a:cubicBezTo>
                  <a:cubicBezTo>
                    <a:pt x="12197" y="9202"/>
                    <a:pt x="12080" y="9213"/>
                    <a:pt x="11960" y="9213"/>
                  </a:cubicBezTo>
                  <a:cubicBezTo>
                    <a:pt x="11016" y="9213"/>
                    <a:pt x="9877" y="8515"/>
                    <a:pt x="8749" y="8515"/>
                  </a:cubicBezTo>
                  <a:cubicBezTo>
                    <a:pt x="8329" y="8515"/>
                    <a:pt x="7912" y="8611"/>
                    <a:pt x="7506" y="8876"/>
                  </a:cubicBezTo>
                  <a:cubicBezTo>
                    <a:pt x="5838" y="9910"/>
                    <a:pt x="5838" y="10811"/>
                    <a:pt x="5105" y="10811"/>
                  </a:cubicBezTo>
                  <a:cubicBezTo>
                    <a:pt x="4615" y="10811"/>
                    <a:pt x="3770" y="10544"/>
                    <a:pt x="2994" y="10544"/>
                  </a:cubicBezTo>
                  <a:cubicBezTo>
                    <a:pt x="2607" y="10544"/>
                    <a:pt x="2236" y="10611"/>
                    <a:pt x="1936" y="10811"/>
                  </a:cubicBezTo>
                  <a:cubicBezTo>
                    <a:pt x="1035" y="11411"/>
                    <a:pt x="1" y="12178"/>
                    <a:pt x="1" y="12178"/>
                  </a:cubicBezTo>
                  <a:lnTo>
                    <a:pt x="37995" y="12178"/>
                  </a:lnTo>
                  <a:cubicBezTo>
                    <a:pt x="37995" y="12178"/>
                    <a:pt x="38428" y="10811"/>
                    <a:pt x="36794" y="9910"/>
                  </a:cubicBezTo>
                  <a:cubicBezTo>
                    <a:pt x="35126" y="9010"/>
                    <a:pt x="34392" y="9777"/>
                    <a:pt x="33792" y="9010"/>
                  </a:cubicBezTo>
                  <a:cubicBezTo>
                    <a:pt x="33191" y="8276"/>
                    <a:pt x="35460" y="6308"/>
                    <a:pt x="30923" y="4373"/>
                  </a:cubicBezTo>
                  <a:cubicBezTo>
                    <a:pt x="30923" y="4373"/>
                    <a:pt x="30623" y="170"/>
                    <a:pt x="24485" y="3"/>
                  </a:cubicBezTo>
                  <a:cubicBezTo>
                    <a:pt x="24392" y="1"/>
                    <a:pt x="24300" y="0"/>
                    <a:pt x="242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6"/>
            <p:cNvSpPr/>
            <p:nvPr/>
          </p:nvSpPr>
          <p:spPr>
            <a:xfrm>
              <a:off x="1943723" y="1072928"/>
              <a:ext cx="813583" cy="257077"/>
            </a:xfrm>
            <a:custGeom>
              <a:rect b="b" l="l" r="r" t="t"/>
              <a:pathLst>
                <a:path extrusionOk="0" h="7642" w="24185">
                  <a:moveTo>
                    <a:pt x="15174" y="0"/>
                  </a:moveTo>
                  <a:cubicBezTo>
                    <a:pt x="11545" y="0"/>
                    <a:pt x="12524" y="2650"/>
                    <a:pt x="11508" y="3305"/>
                  </a:cubicBezTo>
                  <a:cubicBezTo>
                    <a:pt x="11232" y="3484"/>
                    <a:pt x="11010" y="3540"/>
                    <a:pt x="10813" y="3540"/>
                  </a:cubicBezTo>
                  <a:cubicBezTo>
                    <a:pt x="10471" y="3540"/>
                    <a:pt x="10204" y="3370"/>
                    <a:pt x="9856" y="3370"/>
                  </a:cubicBezTo>
                  <a:cubicBezTo>
                    <a:pt x="9654" y="3370"/>
                    <a:pt x="9426" y="3427"/>
                    <a:pt x="9140" y="3605"/>
                  </a:cubicBezTo>
                  <a:cubicBezTo>
                    <a:pt x="8106" y="4272"/>
                    <a:pt x="8573" y="5573"/>
                    <a:pt x="7739" y="5773"/>
                  </a:cubicBezTo>
                  <a:cubicBezTo>
                    <a:pt x="7660" y="5792"/>
                    <a:pt x="7580" y="5800"/>
                    <a:pt x="7497" y="5800"/>
                  </a:cubicBezTo>
                  <a:cubicBezTo>
                    <a:pt x="6890" y="5800"/>
                    <a:pt x="6189" y="5365"/>
                    <a:pt x="5475" y="5365"/>
                  </a:cubicBezTo>
                  <a:cubicBezTo>
                    <a:pt x="5218" y="5365"/>
                    <a:pt x="4960" y="5421"/>
                    <a:pt x="4704" y="5573"/>
                  </a:cubicBezTo>
                  <a:cubicBezTo>
                    <a:pt x="3670" y="6240"/>
                    <a:pt x="3670" y="6808"/>
                    <a:pt x="3203" y="6808"/>
                  </a:cubicBezTo>
                  <a:cubicBezTo>
                    <a:pt x="2891" y="6808"/>
                    <a:pt x="2357" y="6644"/>
                    <a:pt x="1878" y="6644"/>
                  </a:cubicBezTo>
                  <a:cubicBezTo>
                    <a:pt x="1638" y="6644"/>
                    <a:pt x="1412" y="6685"/>
                    <a:pt x="1234" y="6808"/>
                  </a:cubicBezTo>
                  <a:lnTo>
                    <a:pt x="0" y="7641"/>
                  </a:lnTo>
                  <a:lnTo>
                    <a:pt x="23884" y="7641"/>
                  </a:lnTo>
                  <a:cubicBezTo>
                    <a:pt x="23884" y="7641"/>
                    <a:pt x="24184" y="6808"/>
                    <a:pt x="23117" y="6240"/>
                  </a:cubicBezTo>
                  <a:cubicBezTo>
                    <a:pt x="22083" y="5673"/>
                    <a:pt x="21616" y="6140"/>
                    <a:pt x="21249" y="5673"/>
                  </a:cubicBezTo>
                  <a:cubicBezTo>
                    <a:pt x="20848" y="5206"/>
                    <a:pt x="22283" y="3972"/>
                    <a:pt x="19447" y="2738"/>
                  </a:cubicBezTo>
                  <a:cubicBezTo>
                    <a:pt x="19447" y="2738"/>
                    <a:pt x="19247" y="103"/>
                    <a:pt x="15378" y="3"/>
                  </a:cubicBezTo>
                  <a:cubicBezTo>
                    <a:pt x="15309" y="1"/>
                    <a:pt x="15241" y="0"/>
                    <a:pt x="151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6"/>
            <p:cNvSpPr/>
            <p:nvPr/>
          </p:nvSpPr>
          <p:spPr>
            <a:xfrm>
              <a:off x="5782193" y="1444436"/>
              <a:ext cx="160496" cy="260374"/>
            </a:xfrm>
            <a:custGeom>
              <a:rect b="b" l="l" r="r" t="t"/>
              <a:pathLst>
                <a:path extrusionOk="0" h="7740" w="4771">
                  <a:moveTo>
                    <a:pt x="1335" y="1"/>
                  </a:moveTo>
                  <a:lnTo>
                    <a:pt x="1" y="3737"/>
                  </a:lnTo>
                  <a:lnTo>
                    <a:pt x="3069" y="7739"/>
                  </a:lnTo>
                  <a:lnTo>
                    <a:pt x="4771" y="6505"/>
                  </a:lnTo>
                  <a:lnTo>
                    <a:pt x="3670" y="3203"/>
                  </a:lnTo>
                  <a:lnTo>
                    <a:pt x="13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6"/>
            <p:cNvSpPr/>
            <p:nvPr/>
          </p:nvSpPr>
          <p:spPr>
            <a:xfrm>
              <a:off x="5774355" y="1429836"/>
              <a:ext cx="177316" cy="285065"/>
            </a:xfrm>
            <a:custGeom>
              <a:rect b="b" l="l" r="r" t="t"/>
              <a:pathLst>
                <a:path extrusionOk="0" h="8474" w="5271">
                  <a:moveTo>
                    <a:pt x="1635" y="902"/>
                  </a:moveTo>
                  <a:lnTo>
                    <a:pt x="3703" y="3737"/>
                  </a:lnTo>
                  <a:lnTo>
                    <a:pt x="4770" y="6873"/>
                  </a:lnTo>
                  <a:lnTo>
                    <a:pt x="3336" y="7873"/>
                  </a:lnTo>
                  <a:lnTo>
                    <a:pt x="467" y="4137"/>
                  </a:lnTo>
                  <a:lnTo>
                    <a:pt x="1635" y="902"/>
                  </a:lnTo>
                  <a:close/>
                  <a:moveTo>
                    <a:pt x="1501" y="1"/>
                  </a:moveTo>
                  <a:lnTo>
                    <a:pt x="0" y="4204"/>
                  </a:lnTo>
                  <a:lnTo>
                    <a:pt x="3269" y="8474"/>
                  </a:lnTo>
                  <a:lnTo>
                    <a:pt x="5271" y="7039"/>
                  </a:lnTo>
                  <a:lnTo>
                    <a:pt x="4103" y="3570"/>
                  </a:lnTo>
                  <a:lnTo>
                    <a:pt x="15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6"/>
            <p:cNvSpPr/>
            <p:nvPr/>
          </p:nvSpPr>
          <p:spPr>
            <a:xfrm>
              <a:off x="5880960" y="1663264"/>
              <a:ext cx="616083" cy="542075"/>
            </a:xfrm>
            <a:custGeom>
              <a:rect b="b" l="l" r="r" t="t"/>
              <a:pathLst>
                <a:path extrusionOk="0" h="16114" w="18314">
                  <a:moveTo>
                    <a:pt x="1835" y="0"/>
                  </a:moveTo>
                  <a:cubicBezTo>
                    <a:pt x="1835" y="0"/>
                    <a:pt x="267" y="868"/>
                    <a:pt x="133" y="1234"/>
                  </a:cubicBezTo>
                  <a:cubicBezTo>
                    <a:pt x="0" y="1601"/>
                    <a:pt x="3836" y="10875"/>
                    <a:pt x="5471" y="14978"/>
                  </a:cubicBezTo>
                  <a:cubicBezTo>
                    <a:pt x="5728" y="15685"/>
                    <a:pt x="6388" y="16114"/>
                    <a:pt x="7123" y="16114"/>
                  </a:cubicBezTo>
                  <a:cubicBezTo>
                    <a:pt x="7150" y="16114"/>
                    <a:pt x="7178" y="16113"/>
                    <a:pt x="7205" y="16112"/>
                  </a:cubicBezTo>
                  <a:lnTo>
                    <a:pt x="17579" y="15711"/>
                  </a:lnTo>
                  <a:lnTo>
                    <a:pt x="18313" y="10308"/>
                  </a:lnTo>
                  <a:lnTo>
                    <a:pt x="9040" y="10608"/>
                  </a:lnTo>
                  <a:cubicBezTo>
                    <a:pt x="9010" y="10609"/>
                    <a:pt x="8981" y="10610"/>
                    <a:pt x="8952" y="10610"/>
                  </a:cubicBezTo>
                  <a:cubicBezTo>
                    <a:pt x="8287" y="10610"/>
                    <a:pt x="7692" y="10248"/>
                    <a:pt x="7372" y="9640"/>
                  </a:cubicBezTo>
                  <a:lnTo>
                    <a:pt x="1835" y="0"/>
                  </a:ln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6"/>
            <p:cNvSpPr/>
            <p:nvPr/>
          </p:nvSpPr>
          <p:spPr>
            <a:xfrm>
              <a:off x="5875342" y="1654282"/>
              <a:ext cx="621701" cy="558861"/>
            </a:xfrm>
            <a:custGeom>
              <a:rect b="b" l="l" r="r" t="t"/>
              <a:pathLst>
                <a:path extrusionOk="0" h="16613" w="18481">
                  <a:moveTo>
                    <a:pt x="2102" y="0"/>
                  </a:moveTo>
                  <a:lnTo>
                    <a:pt x="1902" y="100"/>
                  </a:lnTo>
                  <a:cubicBezTo>
                    <a:pt x="1401" y="367"/>
                    <a:pt x="234" y="1034"/>
                    <a:pt x="100" y="1435"/>
                  </a:cubicBezTo>
                  <a:cubicBezTo>
                    <a:pt x="0" y="1702"/>
                    <a:pt x="601" y="3303"/>
                    <a:pt x="4203" y="12309"/>
                  </a:cubicBezTo>
                  <a:cubicBezTo>
                    <a:pt x="4670" y="13477"/>
                    <a:pt x="5104" y="14511"/>
                    <a:pt x="5437" y="15345"/>
                  </a:cubicBezTo>
                  <a:cubicBezTo>
                    <a:pt x="5738" y="16112"/>
                    <a:pt x="6472" y="16612"/>
                    <a:pt x="7305" y="16612"/>
                  </a:cubicBezTo>
                  <a:lnTo>
                    <a:pt x="7339" y="16612"/>
                  </a:lnTo>
                  <a:lnTo>
                    <a:pt x="17713" y="16212"/>
                  </a:lnTo>
                  <a:lnTo>
                    <a:pt x="17713" y="15778"/>
                  </a:lnTo>
                  <a:lnTo>
                    <a:pt x="7339" y="16212"/>
                  </a:lnTo>
                  <a:cubicBezTo>
                    <a:pt x="7313" y="16213"/>
                    <a:pt x="7287" y="16214"/>
                    <a:pt x="7261" y="16214"/>
                  </a:cubicBezTo>
                  <a:cubicBezTo>
                    <a:pt x="6623" y="16214"/>
                    <a:pt x="6029" y="15820"/>
                    <a:pt x="5804" y="15211"/>
                  </a:cubicBezTo>
                  <a:cubicBezTo>
                    <a:pt x="5471" y="14377"/>
                    <a:pt x="5037" y="13310"/>
                    <a:pt x="4570" y="12176"/>
                  </a:cubicBezTo>
                  <a:cubicBezTo>
                    <a:pt x="3002" y="8173"/>
                    <a:pt x="601" y="2202"/>
                    <a:pt x="501" y="1568"/>
                  </a:cubicBezTo>
                  <a:cubicBezTo>
                    <a:pt x="901" y="1168"/>
                    <a:pt x="1401" y="834"/>
                    <a:pt x="1902" y="567"/>
                  </a:cubicBezTo>
                  <a:lnTo>
                    <a:pt x="7339" y="10008"/>
                  </a:lnTo>
                  <a:cubicBezTo>
                    <a:pt x="7693" y="10683"/>
                    <a:pt x="8356" y="11110"/>
                    <a:pt x="9121" y="11110"/>
                  </a:cubicBezTo>
                  <a:cubicBezTo>
                    <a:pt x="9149" y="11110"/>
                    <a:pt x="9178" y="11110"/>
                    <a:pt x="9207" y="11108"/>
                  </a:cubicBezTo>
                  <a:lnTo>
                    <a:pt x="18480" y="10775"/>
                  </a:lnTo>
                  <a:lnTo>
                    <a:pt x="18480" y="10374"/>
                  </a:lnTo>
                  <a:lnTo>
                    <a:pt x="9207" y="10708"/>
                  </a:lnTo>
                  <a:cubicBezTo>
                    <a:pt x="8573" y="10708"/>
                    <a:pt x="8006" y="10374"/>
                    <a:pt x="7706" y="9807"/>
                  </a:cubicBezTo>
                  <a:lnTo>
                    <a:pt x="21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6"/>
            <p:cNvSpPr/>
            <p:nvPr/>
          </p:nvSpPr>
          <p:spPr>
            <a:xfrm>
              <a:off x="5914600" y="1717122"/>
              <a:ext cx="53891" cy="29200"/>
            </a:xfrm>
            <a:custGeom>
              <a:rect b="b" l="l" r="r" t="t"/>
              <a:pathLst>
                <a:path extrusionOk="0" h="868" w="1602">
                  <a:moveTo>
                    <a:pt x="1468" y="0"/>
                  </a:moveTo>
                  <a:lnTo>
                    <a:pt x="1" y="601"/>
                  </a:lnTo>
                  <a:lnTo>
                    <a:pt x="134" y="868"/>
                  </a:lnTo>
                  <a:lnTo>
                    <a:pt x="1602" y="267"/>
                  </a:lnTo>
                  <a:lnTo>
                    <a:pt x="146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6"/>
            <p:cNvSpPr/>
            <p:nvPr/>
          </p:nvSpPr>
          <p:spPr>
            <a:xfrm>
              <a:off x="6410589" y="1742924"/>
              <a:ext cx="145930" cy="228954"/>
            </a:xfrm>
            <a:custGeom>
              <a:rect b="b" l="l" r="r" t="t"/>
              <a:pathLst>
                <a:path extrusionOk="0" h="6806" w="4338">
                  <a:moveTo>
                    <a:pt x="4337" y="1"/>
                  </a:moveTo>
                  <a:lnTo>
                    <a:pt x="101" y="3303"/>
                  </a:lnTo>
                  <a:lnTo>
                    <a:pt x="1" y="6805"/>
                  </a:lnTo>
                  <a:lnTo>
                    <a:pt x="1" y="6805"/>
                  </a:lnTo>
                  <a:lnTo>
                    <a:pt x="4170" y="6138"/>
                  </a:lnTo>
                  <a:lnTo>
                    <a:pt x="43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6"/>
            <p:cNvSpPr/>
            <p:nvPr/>
          </p:nvSpPr>
          <p:spPr>
            <a:xfrm>
              <a:off x="6402750" y="1728324"/>
              <a:ext cx="160496" cy="252535"/>
            </a:xfrm>
            <a:custGeom>
              <a:rect b="b" l="l" r="r" t="t"/>
              <a:pathLst>
                <a:path extrusionOk="0" h="7507" w="4771">
                  <a:moveTo>
                    <a:pt x="4337" y="868"/>
                  </a:moveTo>
                  <a:lnTo>
                    <a:pt x="4203" y="6406"/>
                  </a:lnTo>
                  <a:lnTo>
                    <a:pt x="434" y="7006"/>
                  </a:lnTo>
                  <a:lnTo>
                    <a:pt x="434" y="7006"/>
                  </a:lnTo>
                  <a:lnTo>
                    <a:pt x="534" y="3837"/>
                  </a:lnTo>
                  <a:lnTo>
                    <a:pt x="4337" y="868"/>
                  </a:lnTo>
                  <a:close/>
                  <a:moveTo>
                    <a:pt x="4770" y="1"/>
                  </a:moveTo>
                  <a:lnTo>
                    <a:pt x="134" y="3637"/>
                  </a:lnTo>
                  <a:lnTo>
                    <a:pt x="0" y="7506"/>
                  </a:lnTo>
                  <a:lnTo>
                    <a:pt x="4603" y="6772"/>
                  </a:lnTo>
                  <a:lnTo>
                    <a:pt x="477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6"/>
            <p:cNvSpPr/>
            <p:nvPr/>
          </p:nvSpPr>
          <p:spPr>
            <a:xfrm>
              <a:off x="6542996" y="2869561"/>
              <a:ext cx="14633" cy="267102"/>
            </a:xfrm>
            <a:custGeom>
              <a:rect b="b" l="l" r="r" t="t"/>
              <a:pathLst>
                <a:path extrusionOk="0" h="7940" w="435">
                  <a:moveTo>
                    <a:pt x="168" y="0"/>
                  </a:moveTo>
                  <a:lnTo>
                    <a:pt x="1" y="100"/>
                  </a:lnTo>
                  <a:lnTo>
                    <a:pt x="134" y="167"/>
                  </a:lnTo>
                  <a:lnTo>
                    <a:pt x="1" y="234"/>
                  </a:lnTo>
                  <a:cubicBezTo>
                    <a:pt x="34" y="300"/>
                    <a:pt x="101" y="934"/>
                    <a:pt x="1" y="6838"/>
                  </a:cubicBezTo>
                  <a:lnTo>
                    <a:pt x="1" y="7939"/>
                  </a:lnTo>
                  <a:lnTo>
                    <a:pt x="301" y="7939"/>
                  </a:lnTo>
                  <a:cubicBezTo>
                    <a:pt x="301" y="7572"/>
                    <a:pt x="301" y="7239"/>
                    <a:pt x="268" y="6838"/>
                  </a:cubicBezTo>
                  <a:cubicBezTo>
                    <a:pt x="434" y="67"/>
                    <a:pt x="334" y="34"/>
                    <a:pt x="1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6"/>
            <p:cNvSpPr/>
            <p:nvPr/>
          </p:nvSpPr>
          <p:spPr>
            <a:xfrm>
              <a:off x="6292781" y="2824651"/>
              <a:ext cx="37038" cy="158276"/>
            </a:xfrm>
            <a:custGeom>
              <a:rect b="b" l="l" r="r" t="t"/>
              <a:pathLst>
                <a:path extrusionOk="0" h="4705" w="1101">
                  <a:moveTo>
                    <a:pt x="767" y="1"/>
                  </a:moveTo>
                  <a:cubicBezTo>
                    <a:pt x="667" y="1"/>
                    <a:pt x="601" y="68"/>
                    <a:pt x="601" y="168"/>
                  </a:cubicBezTo>
                  <a:lnTo>
                    <a:pt x="500" y="2236"/>
                  </a:lnTo>
                  <a:lnTo>
                    <a:pt x="33" y="3670"/>
                  </a:lnTo>
                  <a:cubicBezTo>
                    <a:pt x="0" y="3737"/>
                    <a:pt x="33" y="3804"/>
                    <a:pt x="67" y="3837"/>
                  </a:cubicBezTo>
                  <a:lnTo>
                    <a:pt x="767" y="4671"/>
                  </a:lnTo>
                  <a:cubicBezTo>
                    <a:pt x="801" y="4704"/>
                    <a:pt x="867" y="4704"/>
                    <a:pt x="901" y="4704"/>
                  </a:cubicBezTo>
                  <a:cubicBezTo>
                    <a:pt x="934" y="4704"/>
                    <a:pt x="1001" y="4704"/>
                    <a:pt x="1034" y="4671"/>
                  </a:cubicBezTo>
                  <a:cubicBezTo>
                    <a:pt x="1101" y="4604"/>
                    <a:pt x="1101" y="4504"/>
                    <a:pt x="1034" y="4437"/>
                  </a:cubicBezTo>
                  <a:lnTo>
                    <a:pt x="367" y="3670"/>
                  </a:lnTo>
                  <a:lnTo>
                    <a:pt x="801" y="2303"/>
                  </a:lnTo>
                  <a:cubicBezTo>
                    <a:pt x="801" y="2303"/>
                    <a:pt x="801" y="2269"/>
                    <a:pt x="801" y="2269"/>
                  </a:cubicBezTo>
                  <a:lnTo>
                    <a:pt x="901" y="168"/>
                  </a:lnTo>
                  <a:cubicBezTo>
                    <a:pt x="901" y="101"/>
                    <a:pt x="834" y="34"/>
                    <a:pt x="7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6"/>
            <p:cNvSpPr/>
            <p:nvPr/>
          </p:nvSpPr>
          <p:spPr>
            <a:xfrm>
              <a:off x="6280435" y="2867576"/>
              <a:ext cx="157132" cy="41276"/>
            </a:xfrm>
            <a:custGeom>
              <a:rect b="b" l="l" r="r" t="t"/>
              <a:pathLst>
                <a:path extrusionOk="0" h="1227" w="4671">
                  <a:moveTo>
                    <a:pt x="150" y="1"/>
                  </a:moveTo>
                  <a:cubicBezTo>
                    <a:pt x="109" y="1"/>
                    <a:pt x="67" y="9"/>
                    <a:pt x="34" y="26"/>
                  </a:cubicBezTo>
                  <a:cubicBezTo>
                    <a:pt x="0" y="93"/>
                    <a:pt x="0" y="193"/>
                    <a:pt x="34" y="259"/>
                  </a:cubicBezTo>
                  <a:cubicBezTo>
                    <a:pt x="100" y="293"/>
                    <a:pt x="1068" y="1227"/>
                    <a:pt x="3369" y="1227"/>
                  </a:cubicBezTo>
                  <a:cubicBezTo>
                    <a:pt x="3770" y="1227"/>
                    <a:pt x="4136" y="1193"/>
                    <a:pt x="4537" y="1160"/>
                  </a:cubicBezTo>
                  <a:cubicBezTo>
                    <a:pt x="4603" y="1127"/>
                    <a:pt x="4670" y="1060"/>
                    <a:pt x="4670" y="960"/>
                  </a:cubicBezTo>
                  <a:cubicBezTo>
                    <a:pt x="4637" y="893"/>
                    <a:pt x="4570" y="826"/>
                    <a:pt x="4503" y="826"/>
                  </a:cubicBezTo>
                  <a:cubicBezTo>
                    <a:pt x="4091" y="876"/>
                    <a:pt x="3713" y="898"/>
                    <a:pt x="3367" y="898"/>
                  </a:cubicBezTo>
                  <a:cubicBezTo>
                    <a:pt x="1164" y="898"/>
                    <a:pt x="267" y="26"/>
                    <a:pt x="267" y="26"/>
                  </a:cubicBezTo>
                  <a:cubicBezTo>
                    <a:pt x="234" y="9"/>
                    <a:pt x="192" y="1"/>
                    <a:pt x="1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6"/>
            <p:cNvSpPr/>
            <p:nvPr/>
          </p:nvSpPr>
          <p:spPr>
            <a:xfrm>
              <a:off x="6252380" y="2667250"/>
              <a:ext cx="395001" cy="177686"/>
            </a:xfrm>
            <a:custGeom>
              <a:rect b="b" l="l" r="r" t="t"/>
              <a:pathLst>
                <a:path extrusionOk="0" h="5282" w="11742">
                  <a:moveTo>
                    <a:pt x="9850" y="1"/>
                  </a:moveTo>
                  <a:cubicBezTo>
                    <a:pt x="8893" y="1"/>
                    <a:pt x="7619" y="507"/>
                    <a:pt x="6405" y="1144"/>
                  </a:cubicBezTo>
                  <a:lnTo>
                    <a:pt x="5437" y="2712"/>
                  </a:lnTo>
                  <a:lnTo>
                    <a:pt x="167" y="2312"/>
                  </a:lnTo>
                  <a:lnTo>
                    <a:pt x="0" y="4380"/>
                  </a:lnTo>
                  <a:cubicBezTo>
                    <a:pt x="1794" y="4978"/>
                    <a:pt x="3677" y="5282"/>
                    <a:pt x="5569" y="5282"/>
                  </a:cubicBezTo>
                  <a:cubicBezTo>
                    <a:pt x="6527" y="5282"/>
                    <a:pt x="7487" y="5204"/>
                    <a:pt x="8440" y="5047"/>
                  </a:cubicBezTo>
                  <a:cubicBezTo>
                    <a:pt x="10775" y="4613"/>
                    <a:pt x="10941" y="3946"/>
                    <a:pt x="11742" y="3379"/>
                  </a:cubicBezTo>
                  <a:cubicBezTo>
                    <a:pt x="11742" y="2512"/>
                    <a:pt x="11575" y="1611"/>
                    <a:pt x="11242" y="811"/>
                  </a:cubicBezTo>
                  <a:cubicBezTo>
                    <a:pt x="10999" y="232"/>
                    <a:pt x="10497" y="1"/>
                    <a:pt x="98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6"/>
            <p:cNvSpPr/>
            <p:nvPr/>
          </p:nvSpPr>
          <p:spPr>
            <a:xfrm>
              <a:off x="6272564" y="2792122"/>
              <a:ext cx="49417" cy="38181"/>
            </a:xfrm>
            <a:custGeom>
              <a:rect b="b" l="l" r="r" t="t"/>
              <a:pathLst>
                <a:path extrusionOk="0" h="1135" w="1469">
                  <a:moveTo>
                    <a:pt x="67" y="1"/>
                  </a:moveTo>
                  <a:lnTo>
                    <a:pt x="1" y="835"/>
                  </a:lnTo>
                  <a:lnTo>
                    <a:pt x="1368" y="1135"/>
                  </a:lnTo>
                  <a:lnTo>
                    <a:pt x="1468" y="6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6"/>
            <p:cNvSpPr/>
            <p:nvPr/>
          </p:nvSpPr>
          <p:spPr>
            <a:xfrm>
              <a:off x="6268089" y="2786504"/>
              <a:ext cx="59509" cy="50527"/>
            </a:xfrm>
            <a:custGeom>
              <a:rect b="b" l="l" r="r" t="t"/>
              <a:pathLst>
                <a:path extrusionOk="0" h="1502" w="1769">
                  <a:moveTo>
                    <a:pt x="367" y="334"/>
                  </a:moveTo>
                  <a:lnTo>
                    <a:pt x="1435" y="368"/>
                  </a:lnTo>
                  <a:lnTo>
                    <a:pt x="1368" y="1102"/>
                  </a:lnTo>
                  <a:lnTo>
                    <a:pt x="334" y="868"/>
                  </a:lnTo>
                  <a:lnTo>
                    <a:pt x="367" y="334"/>
                  </a:lnTo>
                  <a:close/>
                  <a:moveTo>
                    <a:pt x="67" y="1"/>
                  </a:moveTo>
                  <a:lnTo>
                    <a:pt x="0" y="1135"/>
                  </a:lnTo>
                  <a:lnTo>
                    <a:pt x="1635" y="1502"/>
                  </a:lnTo>
                  <a:lnTo>
                    <a:pt x="1768" y="68"/>
                  </a:lnTo>
                  <a:lnTo>
                    <a:pt x="6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6"/>
            <p:cNvSpPr/>
            <p:nvPr/>
          </p:nvSpPr>
          <p:spPr>
            <a:xfrm>
              <a:off x="6207470" y="1939381"/>
              <a:ext cx="481456" cy="863707"/>
            </a:xfrm>
            <a:custGeom>
              <a:rect b="b" l="l" r="r" t="t"/>
              <a:pathLst>
                <a:path extrusionOk="0" h="25675" w="14312">
                  <a:moveTo>
                    <a:pt x="10933" y="1"/>
                  </a:moveTo>
                  <a:cubicBezTo>
                    <a:pt x="9082" y="1"/>
                    <a:pt x="4871" y="999"/>
                    <a:pt x="4871" y="999"/>
                  </a:cubicBezTo>
                  <a:cubicBezTo>
                    <a:pt x="4871" y="999"/>
                    <a:pt x="2636" y="3501"/>
                    <a:pt x="1769" y="4535"/>
                  </a:cubicBezTo>
                  <a:cubicBezTo>
                    <a:pt x="868" y="5569"/>
                    <a:pt x="868" y="16610"/>
                    <a:pt x="868" y="18245"/>
                  </a:cubicBezTo>
                  <a:cubicBezTo>
                    <a:pt x="868" y="19879"/>
                    <a:pt x="1" y="24282"/>
                    <a:pt x="1469" y="25183"/>
                  </a:cubicBezTo>
                  <a:cubicBezTo>
                    <a:pt x="2021" y="25509"/>
                    <a:pt x="3639" y="25675"/>
                    <a:pt x="5490" y="25675"/>
                  </a:cubicBezTo>
                  <a:cubicBezTo>
                    <a:pt x="8560" y="25675"/>
                    <a:pt x="12269" y="25219"/>
                    <a:pt x="12810" y="24282"/>
                  </a:cubicBezTo>
                  <a:cubicBezTo>
                    <a:pt x="13711" y="22814"/>
                    <a:pt x="14311" y="5102"/>
                    <a:pt x="14144" y="3501"/>
                  </a:cubicBezTo>
                  <a:cubicBezTo>
                    <a:pt x="14011" y="1899"/>
                    <a:pt x="12677" y="565"/>
                    <a:pt x="11643" y="98"/>
                  </a:cubicBezTo>
                  <a:cubicBezTo>
                    <a:pt x="11497" y="30"/>
                    <a:pt x="11249" y="1"/>
                    <a:pt x="109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6"/>
            <p:cNvSpPr/>
            <p:nvPr/>
          </p:nvSpPr>
          <p:spPr>
            <a:xfrm>
              <a:off x="6210868" y="1933057"/>
              <a:ext cx="484786" cy="877062"/>
            </a:xfrm>
            <a:custGeom>
              <a:rect b="b" l="l" r="r" t="t"/>
              <a:pathLst>
                <a:path extrusionOk="0" h="26072" w="14411">
                  <a:moveTo>
                    <a:pt x="10781" y="397"/>
                  </a:moveTo>
                  <a:cubicBezTo>
                    <a:pt x="11083" y="397"/>
                    <a:pt x="11312" y="424"/>
                    <a:pt x="11442" y="486"/>
                  </a:cubicBezTo>
                  <a:cubicBezTo>
                    <a:pt x="12342" y="887"/>
                    <a:pt x="13710" y="2121"/>
                    <a:pt x="13843" y="3722"/>
                  </a:cubicBezTo>
                  <a:cubicBezTo>
                    <a:pt x="13977" y="5323"/>
                    <a:pt x="13376" y="22969"/>
                    <a:pt x="12542" y="24370"/>
                  </a:cubicBezTo>
                  <a:cubicBezTo>
                    <a:pt x="12209" y="24971"/>
                    <a:pt x="10074" y="25438"/>
                    <a:pt x="7239" y="25604"/>
                  </a:cubicBezTo>
                  <a:cubicBezTo>
                    <a:pt x="6597" y="25645"/>
                    <a:pt x="5965" y="25664"/>
                    <a:pt x="5367" y="25664"/>
                  </a:cubicBezTo>
                  <a:cubicBezTo>
                    <a:pt x="3508" y="25664"/>
                    <a:pt x="1973" y="25482"/>
                    <a:pt x="1468" y="25204"/>
                  </a:cubicBezTo>
                  <a:cubicBezTo>
                    <a:pt x="467" y="24570"/>
                    <a:pt x="701" y="21802"/>
                    <a:pt x="867" y="20000"/>
                  </a:cubicBezTo>
                  <a:cubicBezTo>
                    <a:pt x="934" y="19367"/>
                    <a:pt x="967" y="18833"/>
                    <a:pt x="967" y="18433"/>
                  </a:cubicBezTo>
                  <a:cubicBezTo>
                    <a:pt x="967" y="10660"/>
                    <a:pt x="1301" y="5457"/>
                    <a:pt x="1801" y="4856"/>
                  </a:cubicBezTo>
                  <a:cubicBezTo>
                    <a:pt x="2635" y="3922"/>
                    <a:pt x="4537" y="1721"/>
                    <a:pt x="4870" y="1387"/>
                  </a:cubicBezTo>
                  <a:cubicBezTo>
                    <a:pt x="6745" y="925"/>
                    <a:pt x="9460" y="397"/>
                    <a:pt x="10781" y="397"/>
                  </a:cubicBezTo>
                  <a:close/>
                  <a:moveTo>
                    <a:pt x="10785" y="1"/>
                  </a:moveTo>
                  <a:cubicBezTo>
                    <a:pt x="8921" y="1"/>
                    <a:pt x="5204" y="876"/>
                    <a:pt x="4703" y="987"/>
                  </a:cubicBezTo>
                  <a:lnTo>
                    <a:pt x="4637" y="987"/>
                  </a:lnTo>
                  <a:lnTo>
                    <a:pt x="4603" y="1053"/>
                  </a:lnTo>
                  <a:cubicBezTo>
                    <a:pt x="4570" y="1053"/>
                    <a:pt x="2368" y="3555"/>
                    <a:pt x="1501" y="4589"/>
                  </a:cubicBezTo>
                  <a:cubicBezTo>
                    <a:pt x="701" y="5523"/>
                    <a:pt x="567" y="13662"/>
                    <a:pt x="567" y="18433"/>
                  </a:cubicBezTo>
                  <a:cubicBezTo>
                    <a:pt x="567" y="18799"/>
                    <a:pt x="500" y="19333"/>
                    <a:pt x="467" y="19934"/>
                  </a:cubicBezTo>
                  <a:cubicBezTo>
                    <a:pt x="267" y="22002"/>
                    <a:pt x="0" y="24804"/>
                    <a:pt x="1268" y="25538"/>
                  </a:cubicBezTo>
                  <a:cubicBezTo>
                    <a:pt x="1901" y="25905"/>
                    <a:pt x="3603" y="26071"/>
                    <a:pt x="5371" y="26071"/>
                  </a:cubicBezTo>
                  <a:cubicBezTo>
                    <a:pt x="6004" y="26071"/>
                    <a:pt x="6671" y="26038"/>
                    <a:pt x="7272" y="26038"/>
                  </a:cubicBezTo>
                  <a:cubicBezTo>
                    <a:pt x="8773" y="25938"/>
                    <a:pt x="12275" y="25638"/>
                    <a:pt x="12909" y="24604"/>
                  </a:cubicBezTo>
                  <a:cubicBezTo>
                    <a:pt x="13810" y="23103"/>
                    <a:pt x="14410" y="5290"/>
                    <a:pt x="14244" y="3689"/>
                  </a:cubicBezTo>
                  <a:cubicBezTo>
                    <a:pt x="14110" y="2054"/>
                    <a:pt x="12809" y="653"/>
                    <a:pt x="11642" y="119"/>
                  </a:cubicBezTo>
                  <a:cubicBezTo>
                    <a:pt x="11458" y="36"/>
                    <a:pt x="11159" y="1"/>
                    <a:pt x="1078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6"/>
            <p:cNvSpPr/>
            <p:nvPr/>
          </p:nvSpPr>
          <p:spPr>
            <a:xfrm>
              <a:off x="6275427" y="1944298"/>
              <a:ext cx="408460" cy="851701"/>
            </a:xfrm>
            <a:custGeom>
              <a:rect b="b" l="l" r="r" t="t"/>
              <a:pathLst>
                <a:path extrusionOk="0" h="25644" w="12143">
                  <a:moveTo>
                    <a:pt x="9107" y="0"/>
                  </a:moveTo>
                  <a:lnTo>
                    <a:pt x="8474" y="334"/>
                  </a:lnTo>
                  <a:cubicBezTo>
                    <a:pt x="8474" y="334"/>
                    <a:pt x="10241" y="1702"/>
                    <a:pt x="10575" y="3770"/>
                  </a:cubicBezTo>
                  <a:cubicBezTo>
                    <a:pt x="10875" y="5738"/>
                    <a:pt x="10842" y="7773"/>
                    <a:pt x="10475" y="9741"/>
                  </a:cubicBezTo>
                  <a:cubicBezTo>
                    <a:pt x="10368" y="10517"/>
                    <a:pt x="9641" y="10737"/>
                    <a:pt x="8796" y="10737"/>
                  </a:cubicBezTo>
                  <a:cubicBezTo>
                    <a:pt x="7683" y="10737"/>
                    <a:pt x="6365" y="10355"/>
                    <a:pt x="5989" y="10355"/>
                  </a:cubicBezTo>
                  <a:cubicBezTo>
                    <a:pt x="5853" y="10355"/>
                    <a:pt x="5840" y="10405"/>
                    <a:pt x="6005" y="10541"/>
                  </a:cubicBezTo>
                  <a:cubicBezTo>
                    <a:pt x="6972" y="11342"/>
                    <a:pt x="10575" y="12710"/>
                    <a:pt x="10742" y="13410"/>
                  </a:cubicBezTo>
                  <a:cubicBezTo>
                    <a:pt x="10875" y="14144"/>
                    <a:pt x="8974" y="15345"/>
                    <a:pt x="8240" y="15445"/>
                  </a:cubicBezTo>
                  <a:cubicBezTo>
                    <a:pt x="7506" y="15512"/>
                    <a:pt x="8707" y="17113"/>
                    <a:pt x="9441" y="18480"/>
                  </a:cubicBezTo>
                  <a:cubicBezTo>
                    <a:pt x="10175" y="19848"/>
                    <a:pt x="9908" y="21783"/>
                    <a:pt x="8240" y="23084"/>
                  </a:cubicBezTo>
                  <a:cubicBezTo>
                    <a:pt x="6539" y="24385"/>
                    <a:pt x="2669" y="25018"/>
                    <a:pt x="1002" y="25085"/>
                  </a:cubicBezTo>
                  <a:cubicBezTo>
                    <a:pt x="468" y="25118"/>
                    <a:pt x="101" y="25219"/>
                    <a:pt x="1" y="25385"/>
                  </a:cubicBezTo>
                  <a:cubicBezTo>
                    <a:pt x="791" y="25557"/>
                    <a:pt x="2011" y="25644"/>
                    <a:pt x="3350" y="25644"/>
                  </a:cubicBezTo>
                  <a:cubicBezTo>
                    <a:pt x="6421" y="25644"/>
                    <a:pt x="10118" y="25191"/>
                    <a:pt x="10675" y="24285"/>
                  </a:cubicBezTo>
                  <a:cubicBezTo>
                    <a:pt x="11576" y="22783"/>
                    <a:pt x="12143" y="5104"/>
                    <a:pt x="12009" y="3470"/>
                  </a:cubicBezTo>
                  <a:cubicBezTo>
                    <a:pt x="11843" y="1868"/>
                    <a:pt x="10542" y="534"/>
                    <a:pt x="9508" y="67"/>
                  </a:cubicBezTo>
                  <a:cubicBezTo>
                    <a:pt x="9374" y="34"/>
                    <a:pt x="9241" y="0"/>
                    <a:pt x="9107"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6"/>
            <p:cNvSpPr/>
            <p:nvPr/>
          </p:nvSpPr>
          <p:spPr>
            <a:xfrm>
              <a:off x="6373551" y="2255732"/>
              <a:ext cx="149294" cy="204262"/>
            </a:xfrm>
            <a:custGeom>
              <a:rect b="b" l="l" r="r" t="t"/>
              <a:pathLst>
                <a:path extrusionOk="0" h="6072" w="4438">
                  <a:moveTo>
                    <a:pt x="1" y="1"/>
                  </a:moveTo>
                  <a:lnTo>
                    <a:pt x="1" y="1"/>
                  </a:lnTo>
                  <a:cubicBezTo>
                    <a:pt x="535" y="2436"/>
                    <a:pt x="1969" y="4638"/>
                    <a:pt x="4004" y="6072"/>
                  </a:cubicBezTo>
                  <a:lnTo>
                    <a:pt x="4437" y="2803"/>
                  </a:lnTo>
                  <a:cubicBezTo>
                    <a:pt x="2069" y="2069"/>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6"/>
            <p:cNvSpPr/>
            <p:nvPr/>
          </p:nvSpPr>
          <p:spPr>
            <a:xfrm>
              <a:off x="6367967" y="2250417"/>
              <a:ext cx="161607" cy="215195"/>
            </a:xfrm>
            <a:custGeom>
              <a:rect b="b" l="l" r="r" t="t"/>
              <a:pathLst>
                <a:path extrusionOk="0" h="6397" w="4804">
                  <a:moveTo>
                    <a:pt x="196" y="0"/>
                  </a:moveTo>
                  <a:cubicBezTo>
                    <a:pt x="167" y="0"/>
                    <a:pt x="133" y="9"/>
                    <a:pt x="100" y="25"/>
                  </a:cubicBezTo>
                  <a:cubicBezTo>
                    <a:pt x="33" y="25"/>
                    <a:pt x="0" y="92"/>
                    <a:pt x="0" y="159"/>
                  </a:cubicBezTo>
                  <a:cubicBezTo>
                    <a:pt x="534" y="2661"/>
                    <a:pt x="2001" y="4862"/>
                    <a:pt x="4070" y="6363"/>
                  </a:cubicBezTo>
                  <a:cubicBezTo>
                    <a:pt x="4103" y="6397"/>
                    <a:pt x="4136" y="6397"/>
                    <a:pt x="4170" y="6397"/>
                  </a:cubicBezTo>
                  <a:cubicBezTo>
                    <a:pt x="4236" y="6397"/>
                    <a:pt x="4270" y="6363"/>
                    <a:pt x="4303" y="6330"/>
                  </a:cubicBezTo>
                  <a:cubicBezTo>
                    <a:pt x="4336" y="6263"/>
                    <a:pt x="4336" y="6163"/>
                    <a:pt x="4270" y="6130"/>
                  </a:cubicBezTo>
                  <a:cubicBezTo>
                    <a:pt x="2402" y="4762"/>
                    <a:pt x="1034" y="2827"/>
                    <a:pt x="434" y="626"/>
                  </a:cubicBezTo>
                  <a:lnTo>
                    <a:pt x="434" y="626"/>
                  </a:lnTo>
                  <a:cubicBezTo>
                    <a:pt x="1635" y="1727"/>
                    <a:pt x="3036" y="2561"/>
                    <a:pt x="4570" y="3128"/>
                  </a:cubicBezTo>
                  <a:cubicBezTo>
                    <a:pt x="4588" y="3134"/>
                    <a:pt x="4606" y="3137"/>
                    <a:pt x="4622" y="3137"/>
                  </a:cubicBezTo>
                  <a:cubicBezTo>
                    <a:pt x="4693" y="3137"/>
                    <a:pt x="4743" y="3082"/>
                    <a:pt x="4770" y="3028"/>
                  </a:cubicBezTo>
                  <a:cubicBezTo>
                    <a:pt x="4803" y="2928"/>
                    <a:pt x="4737" y="2861"/>
                    <a:pt x="4670" y="2827"/>
                  </a:cubicBezTo>
                  <a:cubicBezTo>
                    <a:pt x="2368" y="2127"/>
                    <a:pt x="267" y="59"/>
                    <a:pt x="267" y="25"/>
                  </a:cubicBezTo>
                  <a:cubicBezTo>
                    <a:pt x="250" y="9"/>
                    <a:pt x="225" y="0"/>
                    <a:pt x="19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6"/>
            <p:cNvSpPr/>
            <p:nvPr/>
          </p:nvSpPr>
          <p:spPr>
            <a:xfrm>
              <a:off x="6330929" y="1888820"/>
              <a:ext cx="268212" cy="123459"/>
            </a:xfrm>
            <a:custGeom>
              <a:rect b="b" l="l" r="r" t="t"/>
              <a:pathLst>
                <a:path extrusionOk="0" h="3670" w="7973">
                  <a:moveTo>
                    <a:pt x="7539" y="0"/>
                  </a:moveTo>
                  <a:lnTo>
                    <a:pt x="434" y="1601"/>
                  </a:lnTo>
                  <a:lnTo>
                    <a:pt x="0" y="3669"/>
                  </a:lnTo>
                  <a:lnTo>
                    <a:pt x="7973" y="1601"/>
                  </a:lnTo>
                  <a:lnTo>
                    <a:pt x="75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6"/>
            <p:cNvSpPr/>
            <p:nvPr/>
          </p:nvSpPr>
          <p:spPr>
            <a:xfrm>
              <a:off x="6321947" y="1879838"/>
              <a:ext cx="286175" cy="142533"/>
            </a:xfrm>
            <a:custGeom>
              <a:rect b="b" l="l" r="r" t="t"/>
              <a:pathLst>
                <a:path extrusionOk="0" h="4237" w="8507">
                  <a:moveTo>
                    <a:pt x="7639" y="501"/>
                  </a:moveTo>
                  <a:lnTo>
                    <a:pt x="7973" y="1735"/>
                  </a:lnTo>
                  <a:lnTo>
                    <a:pt x="534" y="3669"/>
                  </a:lnTo>
                  <a:lnTo>
                    <a:pt x="534" y="3669"/>
                  </a:lnTo>
                  <a:lnTo>
                    <a:pt x="901" y="2035"/>
                  </a:lnTo>
                  <a:lnTo>
                    <a:pt x="7639" y="501"/>
                  </a:lnTo>
                  <a:close/>
                  <a:moveTo>
                    <a:pt x="7973" y="0"/>
                  </a:moveTo>
                  <a:lnTo>
                    <a:pt x="534" y="1701"/>
                  </a:lnTo>
                  <a:lnTo>
                    <a:pt x="0" y="4237"/>
                  </a:lnTo>
                  <a:lnTo>
                    <a:pt x="8506" y="2035"/>
                  </a:lnTo>
                  <a:lnTo>
                    <a:pt x="79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6"/>
            <p:cNvSpPr/>
            <p:nvPr/>
          </p:nvSpPr>
          <p:spPr>
            <a:xfrm>
              <a:off x="5811090" y="1535197"/>
              <a:ext cx="86724" cy="74243"/>
            </a:xfrm>
            <a:custGeom>
              <a:rect b="b" l="l" r="r" t="t"/>
              <a:pathLst>
                <a:path extrusionOk="0" h="2207" w="2578">
                  <a:moveTo>
                    <a:pt x="606" y="1"/>
                  </a:moveTo>
                  <a:cubicBezTo>
                    <a:pt x="431" y="1"/>
                    <a:pt x="0" y="66"/>
                    <a:pt x="242" y="738"/>
                  </a:cubicBezTo>
                  <a:lnTo>
                    <a:pt x="2144" y="2206"/>
                  </a:lnTo>
                  <a:lnTo>
                    <a:pt x="2577" y="1105"/>
                  </a:lnTo>
                  <a:lnTo>
                    <a:pt x="676" y="5"/>
                  </a:lnTo>
                  <a:cubicBezTo>
                    <a:pt x="676" y="5"/>
                    <a:pt x="649" y="1"/>
                    <a:pt x="6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6"/>
            <p:cNvSpPr/>
            <p:nvPr/>
          </p:nvSpPr>
          <p:spPr>
            <a:xfrm>
              <a:off x="5807995" y="1528368"/>
              <a:ext cx="100886" cy="88911"/>
            </a:xfrm>
            <a:custGeom>
              <a:rect b="b" l="l" r="r" t="t"/>
              <a:pathLst>
                <a:path extrusionOk="0" h="2643" w="2999">
                  <a:moveTo>
                    <a:pt x="711" y="1"/>
                  </a:moveTo>
                  <a:cubicBezTo>
                    <a:pt x="509" y="1"/>
                    <a:pt x="313" y="96"/>
                    <a:pt x="168" y="241"/>
                  </a:cubicBezTo>
                  <a:cubicBezTo>
                    <a:pt x="34" y="474"/>
                    <a:pt x="1" y="775"/>
                    <a:pt x="134" y="1041"/>
                  </a:cubicBezTo>
                  <a:cubicBezTo>
                    <a:pt x="168" y="1075"/>
                    <a:pt x="168" y="1075"/>
                    <a:pt x="201" y="1108"/>
                  </a:cubicBezTo>
                  <a:lnTo>
                    <a:pt x="2102" y="2576"/>
                  </a:lnTo>
                  <a:cubicBezTo>
                    <a:pt x="2136" y="2609"/>
                    <a:pt x="2202" y="2643"/>
                    <a:pt x="2236" y="2643"/>
                  </a:cubicBezTo>
                  <a:cubicBezTo>
                    <a:pt x="2302" y="2643"/>
                    <a:pt x="2369" y="2609"/>
                    <a:pt x="2436" y="2543"/>
                  </a:cubicBezTo>
                  <a:cubicBezTo>
                    <a:pt x="2503" y="2442"/>
                    <a:pt x="2469" y="2309"/>
                    <a:pt x="2403" y="2242"/>
                  </a:cubicBezTo>
                  <a:lnTo>
                    <a:pt x="535" y="808"/>
                  </a:lnTo>
                  <a:cubicBezTo>
                    <a:pt x="468" y="675"/>
                    <a:pt x="468" y="541"/>
                    <a:pt x="501" y="474"/>
                  </a:cubicBezTo>
                  <a:cubicBezTo>
                    <a:pt x="568" y="441"/>
                    <a:pt x="635" y="408"/>
                    <a:pt x="735" y="408"/>
                  </a:cubicBezTo>
                  <a:lnTo>
                    <a:pt x="2569" y="1508"/>
                  </a:lnTo>
                  <a:lnTo>
                    <a:pt x="2603" y="1508"/>
                  </a:lnTo>
                  <a:cubicBezTo>
                    <a:pt x="2640" y="1527"/>
                    <a:pt x="2676" y="1535"/>
                    <a:pt x="2708" y="1535"/>
                  </a:cubicBezTo>
                  <a:cubicBezTo>
                    <a:pt x="2908" y="1535"/>
                    <a:pt x="2999" y="1228"/>
                    <a:pt x="2769" y="1142"/>
                  </a:cubicBezTo>
                  <a:lnTo>
                    <a:pt x="868" y="41"/>
                  </a:lnTo>
                  <a:cubicBezTo>
                    <a:pt x="835" y="7"/>
                    <a:pt x="801" y="7"/>
                    <a:pt x="801" y="7"/>
                  </a:cubicBezTo>
                  <a:cubicBezTo>
                    <a:pt x="771" y="3"/>
                    <a:pt x="741" y="1"/>
                    <a:pt x="7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6"/>
            <p:cNvSpPr/>
            <p:nvPr/>
          </p:nvSpPr>
          <p:spPr>
            <a:xfrm>
              <a:off x="5714880" y="1551310"/>
              <a:ext cx="202008" cy="220813"/>
            </a:xfrm>
            <a:custGeom>
              <a:rect b="b" l="l" r="r" t="t"/>
              <a:pathLst>
                <a:path extrusionOk="0" h="6564" w="6005">
                  <a:moveTo>
                    <a:pt x="2201" y="0"/>
                  </a:moveTo>
                  <a:cubicBezTo>
                    <a:pt x="2061" y="0"/>
                    <a:pt x="1932" y="109"/>
                    <a:pt x="2002" y="560"/>
                  </a:cubicBezTo>
                  <a:lnTo>
                    <a:pt x="3202" y="2895"/>
                  </a:lnTo>
                  <a:lnTo>
                    <a:pt x="1068" y="893"/>
                  </a:lnTo>
                  <a:cubicBezTo>
                    <a:pt x="1068" y="893"/>
                    <a:pt x="929" y="778"/>
                    <a:pt x="815" y="778"/>
                  </a:cubicBezTo>
                  <a:cubicBezTo>
                    <a:pt x="735" y="778"/>
                    <a:pt x="667" y="834"/>
                    <a:pt x="667" y="1027"/>
                  </a:cubicBezTo>
                  <a:cubicBezTo>
                    <a:pt x="667" y="1494"/>
                    <a:pt x="2602" y="3562"/>
                    <a:pt x="2602" y="3562"/>
                  </a:cubicBezTo>
                  <a:lnTo>
                    <a:pt x="467" y="2561"/>
                  </a:lnTo>
                  <a:cubicBezTo>
                    <a:pt x="467" y="2561"/>
                    <a:pt x="0" y="2895"/>
                    <a:pt x="334" y="3228"/>
                  </a:cubicBezTo>
                  <a:cubicBezTo>
                    <a:pt x="667" y="3562"/>
                    <a:pt x="2469" y="4229"/>
                    <a:pt x="2469" y="4229"/>
                  </a:cubicBezTo>
                  <a:lnTo>
                    <a:pt x="867" y="4162"/>
                  </a:lnTo>
                  <a:cubicBezTo>
                    <a:pt x="867" y="4162"/>
                    <a:pt x="400" y="4596"/>
                    <a:pt x="734" y="4696"/>
                  </a:cubicBezTo>
                  <a:cubicBezTo>
                    <a:pt x="1068" y="4829"/>
                    <a:pt x="2936" y="5230"/>
                    <a:pt x="2936" y="5230"/>
                  </a:cubicBezTo>
                  <a:cubicBezTo>
                    <a:pt x="3169" y="5430"/>
                    <a:pt x="3436" y="5597"/>
                    <a:pt x="3736" y="5697"/>
                  </a:cubicBezTo>
                  <a:lnTo>
                    <a:pt x="4203" y="6564"/>
                  </a:lnTo>
                  <a:lnTo>
                    <a:pt x="6004" y="5663"/>
                  </a:lnTo>
                  <a:lnTo>
                    <a:pt x="5171" y="3495"/>
                  </a:lnTo>
                  <a:cubicBezTo>
                    <a:pt x="5070" y="3262"/>
                    <a:pt x="4937" y="3061"/>
                    <a:pt x="4770" y="2895"/>
                  </a:cubicBezTo>
                  <a:lnTo>
                    <a:pt x="4403" y="2494"/>
                  </a:lnTo>
                  <a:lnTo>
                    <a:pt x="2469" y="93"/>
                  </a:lnTo>
                  <a:cubicBezTo>
                    <a:pt x="2469" y="93"/>
                    <a:pt x="2330" y="0"/>
                    <a:pt x="2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6"/>
            <p:cNvSpPr/>
            <p:nvPr/>
          </p:nvSpPr>
          <p:spPr>
            <a:xfrm>
              <a:off x="5715990" y="1544582"/>
              <a:ext cx="209880" cy="234303"/>
            </a:xfrm>
            <a:custGeom>
              <a:rect b="b" l="l" r="r" t="t"/>
              <a:pathLst>
                <a:path extrusionOk="0" h="6965" w="6239">
                  <a:moveTo>
                    <a:pt x="2169" y="393"/>
                  </a:moveTo>
                  <a:cubicBezTo>
                    <a:pt x="2235" y="426"/>
                    <a:pt x="2269" y="426"/>
                    <a:pt x="2302" y="459"/>
                  </a:cubicBezTo>
                  <a:lnTo>
                    <a:pt x="4170" y="2761"/>
                  </a:lnTo>
                  <a:cubicBezTo>
                    <a:pt x="4170" y="2794"/>
                    <a:pt x="4204" y="2828"/>
                    <a:pt x="4237" y="2861"/>
                  </a:cubicBezTo>
                  <a:lnTo>
                    <a:pt x="4570" y="3228"/>
                  </a:lnTo>
                  <a:cubicBezTo>
                    <a:pt x="4737" y="3395"/>
                    <a:pt x="4837" y="3562"/>
                    <a:pt x="4937" y="3762"/>
                  </a:cubicBezTo>
                  <a:lnTo>
                    <a:pt x="5705" y="5763"/>
                  </a:lnTo>
                  <a:lnTo>
                    <a:pt x="4270" y="6497"/>
                  </a:lnTo>
                  <a:lnTo>
                    <a:pt x="3903" y="5797"/>
                  </a:lnTo>
                  <a:cubicBezTo>
                    <a:pt x="3870" y="5730"/>
                    <a:pt x="3837" y="5730"/>
                    <a:pt x="3803" y="5696"/>
                  </a:cubicBezTo>
                  <a:cubicBezTo>
                    <a:pt x="3536" y="5596"/>
                    <a:pt x="3303" y="5463"/>
                    <a:pt x="3103" y="5296"/>
                  </a:cubicBezTo>
                  <a:cubicBezTo>
                    <a:pt x="3069" y="5263"/>
                    <a:pt x="3003" y="5229"/>
                    <a:pt x="2969" y="5229"/>
                  </a:cubicBezTo>
                  <a:cubicBezTo>
                    <a:pt x="2469" y="5129"/>
                    <a:pt x="1168" y="4829"/>
                    <a:pt x="834" y="4696"/>
                  </a:cubicBezTo>
                  <a:cubicBezTo>
                    <a:pt x="834" y="4662"/>
                    <a:pt x="901" y="4596"/>
                    <a:pt x="935" y="4562"/>
                  </a:cubicBezTo>
                  <a:lnTo>
                    <a:pt x="2436" y="4629"/>
                  </a:lnTo>
                  <a:cubicBezTo>
                    <a:pt x="2536" y="4629"/>
                    <a:pt x="2636" y="4562"/>
                    <a:pt x="2669" y="4462"/>
                  </a:cubicBezTo>
                  <a:cubicBezTo>
                    <a:pt x="2669" y="4362"/>
                    <a:pt x="2636" y="4262"/>
                    <a:pt x="2536" y="4229"/>
                  </a:cubicBezTo>
                  <a:cubicBezTo>
                    <a:pt x="1802" y="3995"/>
                    <a:pt x="1101" y="3662"/>
                    <a:pt x="468" y="3261"/>
                  </a:cubicBezTo>
                  <a:cubicBezTo>
                    <a:pt x="434" y="3228"/>
                    <a:pt x="401" y="3195"/>
                    <a:pt x="401" y="3161"/>
                  </a:cubicBezTo>
                  <a:cubicBezTo>
                    <a:pt x="434" y="3095"/>
                    <a:pt x="434" y="3061"/>
                    <a:pt x="501" y="2995"/>
                  </a:cubicBezTo>
                  <a:lnTo>
                    <a:pt x="2502" y="3962"/>
                  </a:lnTo>
                  <a:cubicBezTo>
                    <a:pt x="2520" y="3971"/>
                    <a:pt x="2540" y="3975"/>
                    <a:pt x="2562" y="3975"/>
                  </a:cubicBezTo>
                  <a:cubicBezTo>
                    <a:pt x="2620" y="3975"/>
                    <a:pt x="2687" y="3944"/>
                    <a:pt x="2736" y="3895"/>
                  </a:cubicBezTo>
                  <a:cubicBezTo>
                    <a:pt x="2803" y="3828"/>
                    <a:pt x="2803" y="3695"/>
                    <a:pt x="2736" y="3595"/>
                  </a:cubicBezTo>
                  <a:cubicBezTo>
                    <a:pt x="1835" y="2661"/>
                    <a:pt x="834" y="1460"/>
                    <a:pt x="834" y="1227"/>
                  </a:cubicBezTo>
                  <a:lnTo>
                    <a:pt x="834" y="1227"/>
                  </a:lnTo>
                  <a:lnTo>
                    <a:pt x="901" y="1260"/>
                  </a:lnTo>
                  <a:lnTo>
                    <a:pt x="3036" y="3261"/>
                  </a:lnTo>
                  <a:cubicBezTo>
                    <a:pt x="3069" y="3295"/>
                    <a:pt x="3119" y="3311"/>
                    <a:pt x="3169" y="3311"/>
                  </a:cubicBezTo>
                  <a:cubicBezTo>
                    <a:pt x="3220" y="3311"/>
                    <a:pt x="3270" y="3295"/>
                    <a:pt x="3303" y="3261"/>
                  </a:cubicBezTo>
                  <a:cubicBezTo>
                    <a:pt x="3370" y="3195"/>
                    <a:pt x="3403" y="3095"/>
                    <a:pt x="3370" y="2995"/>
                  </a:cubicBezTo>
                  <a:lnTo>
                    <a:pt x="2169" y="693"/>
                  </a:lnTo>
                  <a:cubicBezTo>
                    <a:pt x="2169" y="593"/>
                    <a:pt x="2169" y="493"/>
                    <a:pt x="2169" y="393"/>
                  </a:cubicBezTo>
                  <a:close/>
                  <a:moveTo>
                    <a:pt x="2224" y="1"/>
                  </a:moveTo>
                  <a:cubicBezTo>
                    <a:pt x="2144" y="1"/>
                    <a:pt x="2068" y="20"/>
                    <a:pt x="2002" y="59"/>
                  </a:cubicBezTo>
                  <a:cubicBezTo>
                    <a:pt x="1702" y="226"/>
                    <a:pt x="1802" y="660"/>
                    <a:pt x="1802" y="793"/>
                  </a:cubicBezTo>
                  <a:cubicBezTo>
                    <a:pt x="1802" y="793"/>
                    <a:pt x="1802" y="826"/>
                    <a:pt x="1802" y="860"/>
                  </a:cubicBezTo>
                  <a:lnTo>
                    <a:pt x="2436" y="2094"/>
                  </a:lnTo>
                  <a:lnTo>
                    <a:pt x="2436" y="2094"/>
                  </a:lnTo>
                  <a:lnTo>
                    <a:pt x="1201" y="926"/>
                  </a:lnTo>
                  <a:cubicBezTo>
                    <a:pt x="1104" y="829"/>
                    <a:pt x="970" y="767"/>
                    <a:pt x="827" y="767"/>
                  </a:cubicBezTo>
                  <a:cubicBezTo>
                    <a:pt x="775" y="767"/>
                    <a:pt x="721" y="775"/>
                    <a:pt x="668" y="793"/>
                  </a:cubicBezTo>
                  <a:cubicBezTo>
                    <a:pt x="534" y="860"/>
                    <a:pt x="434" y="1026"/>
                    <a:pt x="468" y="1193"/>
                  </a:cubicBezTo>
                  <a:cubicBezTo>
                    <a:pt x="468" y="1560"/>
                    <a:pt x="1135" y="2394"/>
                    <a:pt x="1735" y="3128"/>
                  </a:cubicBezTo>
                  <a:lnTo>
                    <a:pt x="568" y="2561"/>
                  </a:lnTo>
                  <a:cubicBezTo>
                    <a:pt x="518" y="2544"/>
                    <a:pt x="476" y="2536"/>
                    <a:pt x="438" y="2536"/>
                  </a:cubicBezTo>
                  <a:cubicBezTo>
                    <a:pt x="401" y="2536"/>
                    <a:pt x="367" y="2544"/>
                    <a:pt x="334" y="2561"/>
                  </a:cubicBezTo>
                  <a:cubicBezTo>
                    <a:pt x="167" y="2694"/>
                    <a:pt x="34" y="2894"/>
                    <a:pt x="1" y="3095"/>
                  </a:cubicBezTo>
                  <a:cubicBezTo>
                    <a:pt x="1" y="3261"/>
                    <a:pt x="67" y="3428"/>
                    <a:pt x="201" y="3562"/>
                  </a:cubicBezTo>
                  <a:cubicBezTo>
                    <a:pt x="501" y="3795"/>
                    <a:pt x="868" y="3995"/>
                    <a:pt x="1268" y="4162"/>
                  </a:cubicBezTo>
                  <a:lnTo>
                    <a:pt x="868" y="4162"/>
                  </a:lnTo>
                  <a:cubicBezTo>
                    <a:pt x="858" y="4152"/>
                    <a:pt x="845" y="4148"/>
                    <a:pt x="832" y="4148"/>
                  </a:cubicBezTo>
                  <a:cubicBezTo>
                    <a:pt x="798" y="4148"/>
                    <a:pt x="758" y="4172"/>
                    <a:pt x="734" y="4195"/>
                  </a:cubicBezTo>
                  <a:cubicBezTo>
                    <a:pt x="634" y="4262"/>
                    <a:pt x="367" y="4529"/>
                    <a:pt x="401" y="4796"/>
                  </a:cubicBezTo>
                  <a:cubicBezTo>
                    <a:pt x="434" y="4929"/>
                    <a:pt x="534" y="5029"/>
                    <a:pt x="668" y="5096"/>
                  </a:cubicBezTo>
                  <a:cubicBezTo>
                    <a:pt x="968" y="5196"/>
                    <a:pt x="2436" y="5530"/>
                    <a:pt x="2836" y="5630"/>
                  </a:cubicBezTo>
                  <a:cubicBezTo>
                    <a:pt x="3036" y="5797"/>
                    <a:pt x="3303" y="5963"/>
                    <a:pt x="3570" y="6063"/>
                  </a:cubicBezTo>
                  <a:lnTo>
                    <a:pt x="4003" y="6864"/>
                  </a:lnTo>
                  <a:cubicBezTo>
                    <a:pt x="4037" y="6931"/>
                    <a:pt x="4103" y="6964"/>
                    <a:pt x="4170" y="6964"/>
                  </a:cubicBezTo>
                  <a:cubicBezTo>
                    <a:pt x="4204" y="6964"/>
                    <a:pt x="4237" y="6964"/>
                    <a:pt x="4304" y="6931"/>
                  </a:cubicBezTo>
                  <a:lnTo>
                    <a:pt x="6072" y="6030"/>
                  </a:lnTo>
                  <a:cubicBezTo>
                    <a:pt x="6172" y="5997"/>
                    <a:pt x="6238" y="5897"/>
                    <a:pt x="6172" y="5763"/>
                  </a:cubicBezTo>
                  <a:lnTo>
                    <a:pt x="5338" y="3628"/>
                  </a:lnTo>
                  <a:cubicBezTo>
                    <a:pt x="5238" y="3361"/>
                    <a:pt x="5104" y="3161"/>
                    <a:pt x="4904" y="2961"/>
                  </a:cubicBezTo>
                  <a:lnTo>
                    <a:pt x="4604" y="2628"/>
                  </a:lnTo>
                  <a:cubicBezTo>
                    <a:pt x="4604" y="2594"/>
                    <a:pt x="4570" y="2594"/>
                    <a:pt x="4570" y="2561"/>
                  </a:cubicBezTo>
                  <a:lnTo>
                    <a:pt x="2636" y="159"/>
                  </a:lnTo>
                  <a:cubicBezTo>
                    <a:pt x="2636" y="159"/>
                    <a:pt x="2602" y="126"/>
                    <a:pt x="2602" y="126"/>
                  </a:cubicBezTo>
                  <a:cubicBezTo>
                    <a:pt x="2481" y="45"/>
                    <a:pt x="2348" y="1"/>
                    <a:pt x="22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6"/>
            <p:cNvSpPr/>
            <p:nvPr/>
          </p:nvSpPr>
          <p:spPr>
            <a:xfrm>
              <a:off x="5856269" y="1741814"/>
              <a:ext cx="723798" cy="572418"/>
            </a:xfrm>
            <a:custGeom>
              <a:rect b="b" l="l" r="r" t="t"/>
              <a:pathLst>
                <a:path extrusionOk="0" h="17016" w="21516">
                  <a:moveTo>
                    <a:pt x="1801" y="0"/>
                  </a:moveTo>
                  <a:lnTo>
                    <a:pt x="0" y="901"/>
                  </a:lnTo>
                  <a:lnTo>
                    <a:pt x="5204" y="15478"/>
                  </a:lnTo>
                  <a:cubicBezTo>
                    <a:pt x="5584" y="16413"/>
                    <a:pt x="6476" y="17016"/>
                    <a:pt x="7454" y="17016"/>
                  </a:cubicBezTo>
                  <a:cubicBezTo>
                    <a:pt x="7592" y="17016"/>
                    <a:pt x="7732" y="17004"/>
                    <a:pt x="7872" y="16979"/>
                  </a:cubicBezTo>
                  <a:lnTo>
                    <a:pt x="21516" y="13743"/>
                  </a:lnTo>
                  <a:lnTo>
                    <a:pt x="17679" y="8139"/>
                  </a:lnTo>
                  <a:lnTo>
                    <a:pt x="9507" y="10474"/>
                  </a:lnTo>
                  <a:cubicBezTo>
                    <a:pt x="9404" y="10494"/>
                    <a:pt x="9301" y="10504"/>
                    <a:pt x="9198" y="10504"/>
                  </a:cubicBezTo>
                  <a:cubicBezTo>
                    <a:pt x="8599" y="10504"/>
                    <a:pt x="8019" y="10181"/>
                    <a:pt x="7706" y="9640"/>
                  </a:cubicBezTo>
                  <a:lnTo>
                    <a:pt x="18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6"/>
            <p:cNvSpPr/>
            <p:nvPr/>
          </p:nvSpPr>
          <p:spPr>
            <a:xfrm>
              <a:off x="5848397" y="1732832"/>
              <a:ext cx="733924" cy="588027"/>
            </a:xfrm>
            <a:custGeom>
              <a:rect b="b" l="l" r="r" t="t"/>
              <a:pathLst>
                <a:path extrusionOk="0" h="17480" w="21817">
                  <a:moveTo>
                    <a:pt x="2102" y="0"/>
                  </a:moveTo>
                  <a:lnTo>
                    <a:pt x="1" y="1068"/>
                  </a:lnTo>
                  <a:lnTo>
                    <a:pt x="5238" y="15812"/>
                  </a:lnTo>
                  <a:cubicBezTo>
                    <a:pt x="5638" y="16812"/>
                    <a:pt x="6605" y="17480"/>
                    <a:pt x="7706" y="17480"/>
                  </a:cubicBezTo>
                  <a:cubicBezTo>
                    <a:pt x="7840" y="17480"/>
                    <a:pt x="8006" y="17480"/>
                    <a:pt x="8140" y="17446"/>
                  </a:cubicBezTo>
                  <a:lnTo>
                    <a:pt x="21816" y="14177"/>
                  </a:lnTo>
                  <a:lnTo>
                    <a:pt x="21716" y="13777"/>
                  </a:lnTo>
                  <a:lnTo>
                    <a:pt x="8073" y="17013"/>
                  </a:lnTo>
                  <a:cubicBezTo>
                    <a:pt x="7934" y="17040"/>
                    <a:pt x="7794" y="17053"/>
                    <a:pt x="7657" y="17053"/>
                  </a:cubicBezTo>
                  <a:cubicBezTo>
                    <a:pt x="6772" y="17053"/>
                    <a:pt x="5956" y="16515"/>
                    <a:pt x="5638" y="15678"/>
                  </a:cubicBezTo>
                  <a:lnTo>
                    <a:pt x="501" y="1268"/>
                  </a:lnTo>
                  <a:lnTo>
                    <a:pt x="1969" y="534"/>
                  </a:lnTo>
                  <a:lnTo>
                    <a:pt x="7773" y="10008"/>
                  </a:lnTo>
                  <a:cubicBezTo>
                    <a:pt x="8084" y="10630"/>
                    <a:pt x="8731" y="11012"/>
                    <a:pt x="9430" y="11012"/>
                  </a:cubicBezTo>
                  <a:cubicBezTo>
                    <a:pt x="9555" y="11012"/>
                    <a:pt x="9681" y="11000"/>
                    <a:pt x="9808" y="10975"/>
                  </a:cubicBezTo>
                  <a:lnTo>
                    <a:pt x="17980" y="8640"/>
                  </a:lnTo>
                  <a:lnTo>
                    <a:pt x="17880" y="8240"/>
                  </a:lnTo>
                  <a:lnTo>
                    <a:pt x="9708" y="10541"/>
                  </a:lnTo>
                  <a:cubicBezTo>
                    <a:pt x="9607" y="10562"/>
                    <a:pt x="9506" y="10573"/>
                    <a:pt x="9407" y="10573"/>
                  </a:cubicBezTo>
                  <a:cubicBezTo>
                    <a:pt x="8881" y="10573"/>
                    <a:pt x="8392" y="10284"/>
                    <a:pt x="8140" y="9807"/>
                  </a:cubicBezTo>
                  <a:lnTo>
                    <a:pt x="21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6"/>
            <p:cNvSpPr/>
            <p:nvPr/>
          </p:nvSpPr>
          <p:spPr>
            <a:xfrm rot="83806">
              <a:off x="5927796" y="1962186"/>
              <a:ext cx="617395" cy="347232"/>
            </a:xfrm>
            <a:custGeom>
              <a:rect b="b" l="l" r="r" t="t"/>
              <a:pathLst>
                <a:path extrusionOk="0" h="10322" w="18353">
                  <a:moveTo>
                    <a:pt x="1" y="0"/>
                  </a:moveTo>
                  <a:lnTo>
                    <a:pt x="3437" y="9073"/>
                  </a:lnTo>
                  <a:cubicBezTo>
                    <a:pt x="3737" y="9707"/>
                    <a:pt x="4304" y="10141"/>
                    <a:pt x="4971" y="10307"/>
                  </a:cubicBezTo>
                  <a:cubicBezTo>
                    <a:pt x="5046" y="10317"/>
                    <a:pt x="5132" y="10321"/>
                    <a:pt x="5229" y="10321"/>
                  </a:cubicBezTo>
                  <a:cubicBezTo>
                    <a:pt x="6523" y="10321"/>
                    <a:pt x="9686" y="9534"/>
                    <a:pt x="11176" y="9006"/>
                  </a:cubicBezTo>
                  <a:cubicBezTo>
                    <a:pt x="12777" y="8439"/>
                    <a:pt x="17280" y="7539"/>
                    <a:pt x="18080" y="6204"/>
                  </a:cubicBezTo>
                  <a:cubicBezTo>
                    <a:pt x="18328" y="5781"/>
                    <a:pt x="18352" y="5620"/>
                    <a:pt x="18177" y="5620"/>
                  </a:cubicBezTo>
                  <a:cubicBezTo>
                    <a:pt x="17787" y="5620"/>
                    <a:pt x="16407" y="6421"/>
                    <a:pt x="14311" y="6905"/>
                  </a:cubicBezTo>
                  <a:cubicBezTo>
                    <a:pt x="12616" y="7310"/>
                    <a:pt x="11298" y="7370"/>
                    <a:pt x="10187" y="7370"/>
                  </a:cubicBezTo>
                  <a:cubicBezTo>
                    <a:pt x="9727" y="7370"/>
                    <a:pt x="9303" y="7359"/>
                    <a:pt x="8903" y="7359"/>
                  </a:cubicBezTo>
                  <a:cubicBezTo>
                    <a:pt x="8519" y="7359"/>
                    <a:pt x="8157" y="7369"/>
                    <a:pt x="7806" y="7405"/>
                  </a:cubicBezTo>
                  <a:cubicBezTo>
                    <a:pt x="6172" y="7539"/>
                    <a:pt x="10842" y="7972"/>
                    <a:pt x="10842" y="7972"/>
                  </a:cubicBezTo>
                  <a:cubicBezTo>
                    <a:pt x="10842" y="7972"/>
                    <a:pt x="8637" y="8758"/>
                    <a:pt x="6947" y="8758"/>
                  </a:cubicBezTo>
                  <a:cubicBezTo>
                    <a:pt x="6548" y="8758"/>
                    <a:pt x="6178" y="8715"/>
                    <a:pt x="5872" y="8606"/>
                  </a:cubicBezTo>
                  <a:cubicBezTo>
                    <a:pt x="4271" y="8039"/>
                    <a:pt x="2" y="1"/>
                    <a:pt x="1" y="0"/>
                  </a:cubicBezTo>
                  <a:close/>
                </a:path>
              </a:pathLst>
            </a:custGeom>
            <a:solidFill>
              <a:srgbClr val="C6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6"/>
            <p:cNvSpPr/>
            <p:nvPr/>
          </p:nvSpPr>
          <p:spPr>
            <a:xfrm>
              <a:off x="5878706" y="1796781"/>
              <a:ext cx="74075" cy="43799"/>
            </a:xfrm>
            <a:custGeom>
              <a:rect b="b" l="l" r="r" t="t"/>
              <a:pathLst>
                <a:path extrusionOk="0" h="1302" w="2202">
                  <a:moveTo>
                    <a:pt x="2068" y="1"/>
                  </a:moveTo>
                  <a:lnTo>
                    <a:pt x="0" y="1035"/>
                  </a:lnTo>
                  <a:lnTo>
                    <a:pt x="134" y="1302"/>
                  </a:lnTo>
                  <a:lnTo>
                    <a:pt x="2202" y="268"/>
                  </a:lnTo>
                  <a:lnTo>
                    <a:pt x="206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6"/>
            <p:cNvSpPr/>
            <p:nvPr/>
          </p:nvSpPr>
          <p:spPr>
            <a:xfrm>
              <a:off x="6326421" y="1475116"/>
              <a:ext cx="343431" cy="404386"/>
            </a:xfrm>
            <a:custGeom>
              <a:rect b="b" l="l" r="r" t="t"/>
              <a:pathLst>
                <a:path extrusionOk="0" h="12021" w="10209">
                  <a:moveTo>
                    <a:pt x="4707" y="1"/>
                  </a:moveTo>
                  <a:cubicBezTo>
                    <a:pt x="3636" y="1"/>
                    <a:pt x="2515" y="225"/>
                    <a:pt x="1902" y="690"/>
                  </a:cubicBezTo>
                  <a:cubicBezTo>
                    <a:pt x="1302" y="1223"/>
                    <a:pt x="935" y="1957"/>
                    <a:pt x="868" y="2725"/>
                  </a:cubicBezTo>
                  <a:cubicBezTo>
                    <a:pt x="868" y="2725"/>
                    <a:pt x="1" y="8095"/>
                    <a:pt x="301" y="9396"/>
                  </a:cubicBezTo>
                  <a:cubicBezTo>
                    <a:pt x="751" y="11423"/>
                    <a:pt x="1977" y="12020"/>
                    <a:pt x="3167" y="12020"/>
                  </a:cubicBezTo>
                  <a:cubicBezTo>
                    <a:pt x="3740" y="12020"/>
                    <a:pt x="4305" y="11882"/>
                    <a:pt x="4771" y="11698"/>
                  </a:cubicBezTo>
                  <a:cubicBezTo>
                    <a:pt x="6239" y="11131"/>
                    <a:pt x="7706" y="8996"/>
                    <a:pt x="7706" y="8996"/>
                  </a:cubicBezTo>
                  <a:cubicBezTo>
                    <a:pt x="7706" y="8996"/>
                    <a:pt x="9241" y="8595"/>
                    <a:pt x="9908" y="7461"/>
                  </a:cubicBezTo>
                  <a:cubicBezTo>
                    <a:pt x="10175" y="6994"/>
                    <a:pt x="10208" y="6427"/>
                    <a:pt x="9975" y="5960"/>
                  </a:cubicBezTo>
                  <a:cubicBezTo>
                    <a:pt x="9800" y="5640"/>
                    <a:pt x="9499" y="5447"/>
                    <a:pt x="9159" y="5447"/>
                  </a:cubicBezTo>
                  <a:cubicBezTo>
                    <a:pt x="9109" y="5447"/>
                    <a:pt x="9059" y="5451"/>
                    <a:pt x="9007" y="5460"/>
                  </a:cubicBezTo>
                  <a:lnTo>
                    <a:pt x="8974" y="5460"/>
                  </a:lnTo>
                  <a:lnTo>
                    <a:pt x="9107" y="4859"/>
                  </a:lnTo>
                  <a:cubicBezTo>
                    <a:pt x="9174" y="4159"/>
                    <a:pt x="9074" y="3458"/>
                    <a:pt x="8840" y="2758"/>
                  </a:cubicBezTo>
                  <a:cubicBezTo>
                    <a:pt x="8474" y="1857"/>
                    <a:pt x="7673" y="656"/>
                    <a:pt x="6405" y="223"/>
                  </a:cubicBezTo>
                  <a:cubicBezTo>
                    <a:pt x="5928" y="76"/>
                    <a:pt x="5326" y="1"/>
                    <a:pt x="47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6"/>
            <p:cNvSpPr/>
            <p:nvPr/>
          </p:nvSpPr>
          <p:spPr>
            <a:xfrm>
              <a:off x="6319693" y="1467681"/>
              <a:ext cx="356887" cy="418919"/>
            </a:xfrm>
            <a:custGeom>
              <a:rect b="b" l="l" r="r" t="t"/>
              <a:pathLst>
                <a:path extrusionOk="0" h="12453" w="10609">
                  <a:moveTo>
                    <a:pt x="4871" y="410"/>
                  </a:moveTo>
                  <a:cubicBezTo>
                    <a:pt x="5438" y="410"/>
                    <a:pt x="6005" y="477"/>
                    <a:pt x="6539" y="644"/>
                  </a:cubicBezTo>
                  <a:cubicBezTo>
                    <a:pt x="7940" y="1078"/>
                    <a:pt x="8607" y="2479"/>
                    <a:pt x="8840" y="3046"/>
                  </a:cubicBezTo>
                  <a:cubicBezTo>
                    <a:pt x="9040" y="3679"/>
                    <a:pt x="9141" y="4380"/>
                    <a:pt x="9107" y="5047"/>
                  </a:cubicBezTo>
                  <a:lnTo>
                    <a:pt x="8907" y="5948"/>
                  </a:lnTo>
                  <a:lnTo>
                    <a:pt x="9241" y="5881"/>
                  </a:lnTo>
                  <a:cubicBezTo>
                    <a:pt x="9271" y="5878"/>
                    <a:pt x="9301" y="5876"/>
                    <a:pt x="9331" y="5876"/>
                  </a:cubicBezTo>
                  <a:cubicBezTo>
                    <a:pt x="9599" y="5876"/>
                    <a:pt x="9854" y="6011"/>
                    <a:pt x="9974" y="6281"/>
                  </a:cubicBezTo>
                  <a:cubicBezTo>
                    <a:pt x="10208" y="6682"/>
                    <a:pt x="10175" y="7182"/>
                    <a:pt x="9941" y="7582"/>
                  </a:cubicBezTo>
                  <a:cubicBezTo>
                    <a:pt x="9307" y="8616"/>
                    <a:pt x="7840" y="9017"/>
                    <a:pt x="7840" y="9017"/>
                  </a:cubicBezTo>
                  <a:lnTo>
                    <a:pt x="7773" y="9050"/>
                  </a:lnTo>
                  <a:lnTo>
                    <a:pt x="7740" y="9117"/>
                  </a:lnTo>
                  <a:cubicBezTo>
                    <a:pt x="7706" y="9117"/>
                    <a:pt x="6272" y="11185"/>
                    <a:pt x="4904" y="11718"/>
                  </a:cubicBezTo>
                  <a:cubicBezTo>
                    <a:pt x="4596" y="11842"/>
                    <a:pt x="3995" y="12029"/>
                    <a:pt x="3338" y="12029"/>
                  </a:cubicBezTo>
                  <a:cubicBezTo>
                    <a:pt x="2929" y="12029"/>
                    <a:pt x="2499" y="11956"/>
                    <a:pt x="2102" y="11752"/>
                  </a:cubicBezTo>
                  <a:cubicBezTo>
                    <a:pt x="1402" y="11385"/>
                    <a:pt x="935" y="10651"/>
                    <a:pt x="701" y="9584"/>
                  </a:cubicBezTo>
                  <a:cubicBezTo>
                    <a:pt x="401" y="8316"/>
                    <a:pt x="1268" y="3046"/>
                    <a:pt x="1268" y="2946"/>
                  </a:cubicBezTo>
                  <a:cubicBezTo>
                    <a:pt x="1302" y="2245"/>
                    <a:pt x="1635" y="1545"/>
                    <a:pt x="2202" y="1078"/>
                  </a:cubicBezTo>
                  <a:cubicBezTo>
                    <a:pt x="2769" y="644"/>
                    <a:pt x="3837" y="410"/>
                    <a:pt x="4871" y="410"/>
                  </a:cubicBezTo>
                  <a:close/>
                  <a:moveTo>
                    <a:pt x="4885" y="0"/>
                  </a:moveTo>
                  <a:cubicBezTo>
                    <a:pt x="3783" y="0"/>
                    <a:pt x="2608" y="240"/>
                    <a:pt x="1935" y="744"/>
                  </a:cubicBezTo>
                  <a:cubicBezTo>
                    <a:pt x="1302" y="1278"/>
                    <a:pt x="901" y="2078"/>
                    <a:pt x="868" y="2912"/>
                  </a:cubicBezTo>
                  <a:cubicBezTo>
                    <a:pt x="801" y="3146"/>
                    <a:pt x="1" y="8349"/>
                    <a:pt x="301" y="9684"/>
                  </a:cubicBezTo>
                  <a:cubicBezTo>
                    <a:pt x="534" y="10851"/>
                    <a:pt x="1101" y="11685"/>
                    <a:pt x="1902" y="12119"/>
                  </a:cubicBezTo>
                  <a:cubicBezTo>
                    <a:pt x="2336" y="12352"/>
                    <a:pt x="2836" y="12452"/>
                    <a:pt x="3336" y="12452"/>
                  </a:cubicBezTo>
                  <a:cubicBezTo>
                    <a:pt x="3937" y="12419"/>
                    <a:pt x="4504" y="12319"/>
                    <a:pt x="5038" y="12085"/>
                  </a:cubicBezTo>
                  <a:cubicBezTo>
                    <a:pt x="6439" y="11552"/>
                    <a:pt x="7773" y="9750"/>
                    <a:pt x="8040" y="9383"/>
                  </a:cubicBezTo>
                  <a:cubicBezTo>
                    <a:pt x="8373" y="9283"/>
                    <a:pt x="9674" y="8816"/>
                    <a:pt x="10275" y="7749"/>
                  </a:cubicBezTo>
                  <a:cubicBezTo>
                    <a:pt x="10575" y="7249"/>
                    <a:pt x="10608" y="6615"/>
                    <a:pt x="10341" y="6081"/>
                  </a:cubicBezTo>
                  <a:cubicBezTo>
                    <a:pt x="10175" y="5748"/>
                    <a:pt x="9808" y="5481"/>
                    <a:pt x="9407" y="5481"/>
                  </a:cubicBezTo>
                  <a:lnTo>
                    <a:pt x="9507" y="5114"/>
                  </a:lnTo>
                  <a:cubicBezTo>
                    <a:pt x="9541" y="4347"/>
                    <a:pt x="9441" y="3613"/>
                    <a:pt x="9207" y="2879"/>
                  </a:cubicBezTo>
                  <a:cubicBezTo>
                    <a:pt x="8974" y="2278"/>
                    <a:pt x="8207" y="744"/>
                    <a:pt x="6639" y="244"/>
                  </a:cubicBezTo>
                  <a:cubicBezTo>
                    <a:pt x="6157" y="83"/>
                    <a:pt x="5534" y="0"/>
                    <a:pt x="488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6"/>
            <p:cNvSpPr/>
            <p:nvPr/>
          </p:nvSpPr>
          <p:spPr>
            <a:xfrm>
              <a:off x="6464446" y="1647554"/>
              <a:ext cx="16887" cy="24725"/>
            </a:xfrm>
            <a:custGeom>
              <a:rect b="b" l="l" r="r" t="t"/>
              <a:pathLst>
                <a:path extrusionOk="0" h="735" w="502">
                  <a:moveTo>
                    <a:pt x="334" y="0"/>
                  </a:moveTo>
                  <a:cubicBezTo>
                    <a:pt x="234" y="0"/>
                    <a:pt x="101" y="134"/>
                    <a:pt x="67" y="334"/>
                  </a:cubicBezTo>
                  <a:cubicBezTo>
                    <a:pt x="1" y="534"/>
                    <a:pt x="67" y="734"/>
                    <a:pt x="168" y="734"/>
                  </a:cubicBezTo>
                  <a:cubicBezTo>
                    <a:pt x="268" y="734"/>
                    <a:pt x="401" y="634"/>
                    <a:pt x="434" y="401"/>
                  </a:cubicBezTo>
                  <a:cubicBezTo>
                    <a:pt x="501" y="200"/>
                    <a:pt x="434" y="0"/>
                    <a:pt x="3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6"/>
            <p:cNvSpPr/>
            <p:nvPr/>
          </p:nvSpPr>
          <p:spPr>
            <a:xfrm>
              <a:off x="6389261" y="1632954"/>
              <a:ext cx="15744" cy="25836"/>
            </a:xfrm>
            <a:custGeom>
              <a:rect b="b" l="l" r="r" t="t"/>
              <a:pathLst>
                <a:path extrusionOk="0" h="768" w="468">
                  <a:moveTo>
                    <a:pt x="334" y="1"/>
                  </a:moveTo>
                  <a:cubicBezTo>
                    <a:pt x="234" y="1"/>
                    <a:pt x="101" y="134"/>
                    <a:pt x="34" y="334"/>
                  </a:cubicBezTo>
                  <a:cubicBezTo>
                    <a:pt x="1" y="534"/>
                    <a:pt x="34" y="768"/>
                    <a:pt x="134" y="768"/>
                  </a:cubicBezTo>
                  <a:cubicBezTo>
                    <a:pt x="234" y="768"/>
                    <a:pt x="368" y="634"/>
                    <a:pt x="434" y="434"/>
                  </a:cubicBezTo>
                  <a:cubicBezTo>
                    <a:pt x="468" y="201"/>
                    <a:pt x="434" y="1"/>
                    <a:pt x="3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6"/>
            <p:cNvSpPr/>
            <p:nvPr/>
          </p:nvSpPr>
          <p:spPr>
            <a:xfrm>
              <a:off x="6466700" y="1595715"/>
              <a:ext cx="55001" cy="37273"/>
            </a:xfrm>
            <a:custGeom>
              <a:rect b="b" l="l" r="r" t="t"/>
              <a:pathLst>
                <a:path extrusionOk="0" h="1108" w="1635">
                  <a:moveTo>
                    <a:pt x="161" y="0"/>
                  </a:moveTo>
                  <a:cubicBezTo>
                    <a:pt x="76" y="0"/>
                    <a:pt x="0" y="87"/>
                    <a:pt x="0" y="174"/>
                  </a:cubicBezTo>
                  <a:cubicBezTo>
                    <a:pt x="0" y="240"/>
                    <a:pt x="67" y="340"/>
                    <a:pt x="167" y="340"/>
                  </a:cubicBezTo>
                  <a:cubicBezTo>
                    <a:pt x="601" y="374"/>
                    <a:pt x="1035" y="641"/>
                    <a:pt x="1268" y="1008"/>
                  </a:cubicBezTo>
                  <a:cubicBezTo>
                    <a:pt x="1268" y="1074"/>
                    <a:pt x="1335" y="1108"/>
                    <a:pt x="1401" y="1108"/>
                  </a:cubicBezTo>
                  <a:lnTo>
                    <a:pt x="1502" y="1108"/>
                  </a:lnTo>
                  <a:cubicBezTo>
                    <a:pt x="1602" y="1041"/>
                    <a:pt x="1635" y="941"/>
                    <a:pt x="1568" y="874"/>
                  </a:cubicBezTo>
                  <a:cubicBezTo>
                    <a:pt x="1301" y="340"/>
                    <a:pt x="768" y="40"/>
                    <a:pt x="201" y="7"/>
                  </a:cubicBezTo>
                  <a:cubicBezTo>
                    <a:pt x="187" y="2"/>
                    <a:pt x="174" y="0"/>
                    <a:pt x="16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6"/>
            <p:cNvSpPr/>
            <p:nvPr/>
          </p:nvSpPr>
          <p:spPr>
            <a:xfrm>
              <a:off x="6364569" y="1593192"/>
              <a:ext cx="56145" cy="24086"/>
            </a:xfrm>
            <a:custGeom>
              <a:rect b="b" l="l" r="r" t="t"/>
              <a:pathLst>
                <a:path extrusionOk="0" h="716" w="1669">
                  <a:moveTo>
                    <a:pt x="1021" y="0"/>
                  </a:moveTo>
                  <a:cubicBezTo>
                    <a:pt x="676" y="0"/>
                    <a:pt x="335" y="149"/>
                    <a:pt x="68" y="415"/>
                  </a:cubicBezTo>
                  <a:cubicBezTo>
                    <a:pt x="1" y="482"/>
                    <a:pt x="1" y="582"/>
                    <a:pt x="68" y="649"/>
                  </a:cubicBezTo>
                  <a:cubicBezTo>
                    <a:pt x="101" y="682"/>
                    <a:pt x="168" y="716"/>
                    <a:pt x="201" y="716"/>
                  </a:cubicBezTo>
                  <a:cubicBezTo>
                    <a:pt x="234" y="716"/>
                    <a:pt x="301" y="682"/>
                    <a:pt x="335" y="649"/>
                  </a:cubicBezTo>
                  <a:cubicBezTo>
                    <a:pt x="512" y="471"/>
                    <a:pt x="750" y="367"/>
                    <a:pt x="997" y="367"/>
                  </a:cubicBezTo>
                  <a:cubicBezTo>
                    <a:pt x="1120" y="367"/>
                    <a:pt x="1246" y="393"/>
                    <a:pt x="1369" y="449"/>
                  </a:cubicBezTo>
                  <a:cubicBezTo>
                    <a:pt x="1395" y="458"/>
                    <a:pt x="1422" y="462"/>
                    <a:pt x="1448" y="462"/>
                  </a:cubicBezTo>
                  <a:cubicBezTo>
                    <a:pt x="1518" y="462"/>
                    <a:pt x="1578" y="431"/>
                    <a:pt x="1602" y="382"/>
                  </a:cubicBezTo>
                  <a:cubicBezTo>
                    <a:pt x="1669" y="282"/>
                    <a:pt x="1635" y="182"/>
                    <a:pt x="1535" y="115"/>
                  </a:cubicBezTo>
                  <a:cubicBezTo>
                    <a:pt x="1369" y="37"/>
                    <a:pt x="1194" y="0"/>
                    <a:pt x="102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6"/>
            <p:cNvSpPr/>
            <p:nvPr/>
          </p:nvSpPr>
          <p:spPr>
            <a:xfrm>
              <a:off x="6397133" y="1620979"/>
              <a:ext cx="40435" cy="98431"/>
            </a:xfrm>
            <a:custGeom>
              <a:rect b="b" l="l" r="r" t="t"/>
              <a:pathLst>
                <a:path extrusionOk="0" h="2926" w="1202">
                  <a:moveTo>
                    <a:pt x="1004" y="0"/>
                  </a:moveTo>
                  <a:cubicBezTo>
                    <a:pt x="925" y="0"/>
                    <a:pt x="849" y="51"/>
                    <a:pt x="834" y="156"/>
                  </a:cubicBezTo>
                  <a:cubicBezTo>
                    <a:pt x="834" y="156"/>
                    <a:pt x="734" y="924"/>
                    <a:pt x="634" y="1357"/>
                  </a:cubicBezTo>
                  <a:cubicBezTo>
                    <a:pt x="567" y="1524"/>
                    <a:pt x="467" y="1658"/>
                    <a:pt x="334" y="1758"/>
                  </a:cubicBezTo>
                  <a:cubicBezTo>
                    <a:pt x="167" y="1924"/>
                    <a:pt x="0" y="2125"/>
                    <a:pt x="67" y="2425"/>
                  </a:cubicBezTo>
                  <a:cubicBezTo>
                    <a:pt x="167" y="2725"/>
                    <a:pt x="434" y="2925"/>
                    <a:pt x="768" y="2925"/>
                  </a:cubicBezTo>
                  <a:cubicBezTo>
                    <a:pt x="868" y="2925"/>
                    <a:pt x="934" y="2858"/>
                    <a:pt x="968" y="2758"/>
                  </a:cubicBezTo>
                  <a:cubicBezTo>
                    <a:pt x="968" y="2658"/>
                    <a:pt x="868" y="2558"/>
                    <a:pt x="801" y="2558"/>
                  </a:cubicBezTo>
                  <a:cubicBezTo>
                    <a:pt x="801" y="2558"/>
                    <a:pt x="467" y="2525"/>
                    <a:pt x="401" y="2325"/>
                  </a:cubicBezTo>
                  <a:cubicBezTo>
                    <a:pt x="401" y="2258"/>
                    <a:pt x="467" y="2158"/>
                    <a:pt x="601" y="2024"/>
                  </a:cubicBezTo>
                  <a:cubicBezTo>
                    <a:pt x="801" y="1858"/>
                    <a:pt x="934" y="1658"/>
                    <a:pt x="968" y="1424"/>
                  </a:cubicBezTo>
                  <a:cubicBezTo>
                    <a:pt x="1068" y="990"/>
                    <a:pt x="1201" y="257"/>
                    <a:pt x="1201" y="223"/>
                  </a:cubicBezTo>
                  <a:cubicBezTo>
                    <a:pt x="1201" y="76"/>
                    <a:pt x="1100" y="0"/>
                    <a:pt x="10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6"/>
            <p:cNvSpPr/>
            <p:nvPr/>
          </p:nvSpPr>
          <p:spPr>
            <a:xfrm>
              <a:off x="6430806" y="1749551"/>
              <a:ext cx="54867" cy="19208"/>
            </a:xfrm>
            <a:custGeom>
              <a:rect b="b" l="l" r="r" t="t"/>
              <a:pathLst>
                <a:path extrusionOk="0" h="571" w="1631">
                  <a:moveTo>
                    <a:pt x="1348" y="1"/>
                  </a:moveTo>
                  <a:cubicBezTo>
                    <a:pt x="1311" y="1"/>
                    <a:pt x="1272" y="12"/>
                    <a:pt x="1234" y="37"/>
                  </a:cubicBezTo>
                  <a:cubicBezTo>
                    <a:pt x="1053" y="150"/>
                    <a:pt x="825" y="218"/>
                    <a:pt x="594" y="218"/>
                  </a:cubicBezTo>
                  <a:cubicBezTo>
                    <a:pt x="484" y="218"/>
                    <a:pt x="374" y="203"/>
                    <a:pt x="267" y="171"/>
                  </a:cubicBezTo>
                  <a:cubicBezTo>
                    <a:pt x="242" y="162"/>
                    <a:pt x="217" y="158"/>
                    <a:pt x="193" y="158"/>
                  </a:cubicBezTo>
                  <a:cubicBezTo>
                    <a:pt x="121" y="158"/>
                    <a:pt x="58" y="196"/>
                    <a:pt x="33" y="271"/>
                  </a:cubicBezTo>
                  <a:cubicBezTo>
                    <a:pt x="0" y="371"/>
                    <a:pt x="67" y="471"/>
                    <a:pt x="167" y="504"/>
                  </a:cubicBezTo>
                  <a:cubicBezTo>
                    <a:pt x="334" y="537"/>
                    <a:pt x="500" y="571"/>
                    <a:pt x="667" y="571"/>
                  </a:cubicBezTo>
                  <a:cubicBezTo>
                    <a:pt x="967" y="571"/>
                    <a:pt x="1234" y="504"/>
                    <a:pt x="1468" y="337"/>
                  </a:cubicBezTo>
                  <a:cubicBezTo>
                    <a:pt x="1630" y="202"/>
                    <a:pt x="1507" y="1"/>
                    <a:pt x="134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6"/>
            <p:cNvSpPr/>
            <p:nvPr/>
          </p:nvSpPr>
          <p:spPr>
            <a:xfrm>
              <a:off x="6217596" y="1388324"/>
              <a:ext cx="454476" cy="318739"/>
            </a:xfrm>
            <a:custGeom>
              <a:rect b="b" l="l" r="r" t="t"/>
              <a:pathLst>
                <a:path extrusionOk="0" h="9475" w="13510">
                  <a:moveTo>
                    <a:pt x="7272" y="1"/>
                  </a:moveTo>
                  <a:cubicBezTo>
                    <a:pt x="5537" y="1"/>
                    <a:pt x="4170" y="1001"/>
                    <a:pt x="3102" y="1068"/>
                  </a:cubicBezTo>
                  <a:cubicBezTo>
                    <a:pt x="3066" y="1070"/>
                    <a:pt x="3030" y="1072"/>
                    <a:pt x="2994" y="1072"/>
                  </a:cubicBezTo>
                  <a:cubicBezTo>
                    <a:pt x="2418" y="1072"/>
                    <a:pt x="1940" y="791"/>
                    <a:pt x="1523" y="791"/>
                  </a:cubicBezTo>
                  <a:cubicBezTo>
                    <a:pt x="1209" y="791"/>
                    <a:pt x="930" y="949"/>
                    <a:pt x="667" y="1502"/>
                  </a:cubicBezTo>
                  <a:cubicBezTo>
                    <a:pt x="0" y="2803"/>
                    <a:pt x="2435" y="5004"/>
                    <a:pt x="4070" y="5305"/>
                  </a:cubicBezTo>
                  <a:cubicBezTo>
                    <a:pt x="4489" y="5390"/>
                    <a:pt x="4949" y="5423"/>
                    <a:pt x="5413" y="5423"/>
                  </a:cubicBezTo>
                  <a:cubicBezTo>
                    <a:pt x="6761" y="5423"/>
                    <a:pt x="8143" y="5145"/>
                    <a:pt x="8640" y="5071"/>
                  </a:cubicBezTo>
                  <a:cubicBezTo>
                    <a:pt x="8957" y="5054"/>
                    <a:pt x="9265" y="5046"/>
                    <a:pt x="9574" y="5046"/>
                  </a:cubicBezTo>
                  <a:cubicBezTo>
                    <a:pt x="9882" y="5046"/>
                    <a:pt x="10191" y="5054"/>
                    <a:pt x="10508" y="5071"/>
                  </a:cubicBezTo>
                  <a:cubicBezTo>
                    <a:pt x="10508" y="5071"/>
                    <a:pt x="10007" y="6605"/>
                    <a:pt x="10508" y="7106"/>
                  </a:cubicBezTo>
                  <a:cubicBezTo>
                    <a:pt x="10875" y="7373"/>
                    <a:pt x="11075" y="7806"/>
                    <a:pt x="11075" y="8240"/>
                  </a:cubicBezTo>
                  <a:cubicBezTo>
                    <a:pt x="11108" y="8607"/>
                    <a:pt x="11175" y="8974"/>
                    <a:pt x="11242" y="9307"/>
                  </a:cubicBezTo>
                  <a:lnTo>
                    <a:pt x="11742" y="9474"/>
                  </a:lnTo>
                  <a:lnTo>
                    <a:pt x="11975" y="8574"/>
                  </a:lnTo>
                  <a:cubicBezTo>
                    <a:pt x="12643" y="7873"/>
                    <a:pt x="13076" y="7006"/>
                    <a:pt x="13276" y="6038"/>
                  </a:cubicBezTo>
                  <a:cubicBezTo>
                    <a:pt x="13510" y="4571"/>
                    <a:pt x="12309" y="3136"/>
                    <a:pt x="12309" y="3136"/>
                  </a:cubicBezTo>
                  <a:lnTo>
                    <a:pt x="10775" y="1569"/>
                  </a:lnTo>
                  <a:cubicBezTo>
                    <a:pt x="10775" y="1569"/>
                    <a:pt x="8973" y="1"/>
                    <a:pt x="7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6"/>
            <p:cNvSpPr/>
            <p:nvPr/>
          </p:nvSpPr>
          <p:spPr>
            <a:xfrm>
              <a:off x="6345495" y="1437977"/>
              <a:ext cx="214388" cy="114376"/>
            </a:xfrm>
            <a:custGeom>
              <a:rect b="b" l="l" r="r" t="t"/>
              <a:pathLst>
                <a:path extrusionOk="0" h="3400" w="6373">
                  <a:moveTo>
                    <a:pt x="5371" y="1"/>
                  </a:moveTo>
                  <a:cubicBezTo>
                    <a:pt x="5346" y="1"/>
                    <a:pt x="5321" y="9"/>
                    <a:pt x="5305" y="26"/>
                  </a:cubicBezTo>
                  <a:cubicBezTo>
                    <a:pt x="5271" y="59"/>
                    <a:pt x="5271" y="126"/>
                    <a:pt x="5305" y="159"/>
                  </a:cubicBezTo>
                  <a:cubicBezTo>
                    <a:pt x="5305" y="159"/>
                    <a:pt x="6172" y="993"/>
                    <a:pt x="6005" y="1760"/>
                  </a:cubicBezTo>
                  <a:cubicBezTo>
                    <a:pt x="5938" y="2161"/>
                    <a:pt x="5605" y="2461"/>
                    <a:pt x="5038" y="2728"/>
                  </a:cubicBezTo>
                  <a:cubicBezTo>
                    <a:pt x="4047" y="3130"/>
                    <a:pt x="2919" y="3238"/>
                    <a:pt x="1995" y="3238"/>
                  </a:cubicBezTo>
                  <a:cubicBezTo>
                    <a:pt x="929" y="3238"/>
                    <a:pt x="134" y="3095"/>
                    <a:pt x="134" y="3095"/>
                  </a:cubicBezTo>
                  <a:cubicBezTo>
                    <a:pt x="116" y="3086"/>
                    <a:pt x="101" y="3082"/>
                    <a:pt x="88" y="3082"/>
                  </a:cubicBezTo>
                  <a:cubicBezTo>
                    <a:pt x="52" y="3082"/>
                    <a:pt x="34" y="3113"/>
                    <a:pt x="34" y="3161"/>
                  </a:cubicBezTo>
                  <a:cubicBezTo>
                    <a:pt x="1" y="3195"/>
                    <a:pt x="34" y="3261"/>
                    <a:pt x="101" y="3261"/>
                  </a:cubicBezTo>
                  <a:cubicBezTo>
                    <a:pt x="735" y="3362"/>
                    <a:pt x="1369" y="3395"/>
                    <a:pt x="2002" y="3395"/>
                  </a:cubicBezTo>
                  <a:cubicBezTo>
                    <a:pt x="2091" y="3398"/>
                    <a:pt x="2179" y="3399"/>
                    <a:pt x="2267" y="3399"/>
                  </a:cubicBezTo>
                  <a:cubicBezTo>
                    <a:pt x="3241" y="3399"/>
                    <a:pt x="4187" y="3228"/>
                    <a:pt x="5105" y="2861"/>
                  </a:cubicBezTo>
                  <a:cubicBezTo>
                    <a:pt x="5638" y="2728"/>
                    <a:pt x="6039" y="2327"/>
                    <a:pt x="6205" y="1794"/>
                  </a:cubicBezTo>
                  <a:cubicBezTo>
                    <a:pt x="6372" y="926"/>
                    <a:pt x="5471" y="59"/>
                    <a:pt x="5438" y="26"/>
                  </a:cubicBezTo>
                  <a:cubicBezTo>
                    <a:pt x="5421" y="9"/>
                    <a:pt x="5396" y="1"/>
                    <a:pt x="53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6"/>
            <p:cNvSpPr/>
            <p:nvPr/>
          </p:nvSpPr>
          <p:spPr>
            <a:xfrm>
              <a:off x="6538521" y="1433234"/>
              <a:ext cx="67347" cy="126823"/>
            </a:xfrm>
            <a:custGeom>
              <a:rect b="b" l="l" r="r" t="t"/>
              <a:pathLst>
                <a:path extrusionOk="0" h="3770" w="2002">
                  <a:moveTo>
                    <a:pt x="67" y="0"/>
                  </a:moveTo>
                  <a:cubicBezTo>
                    <a:pt x="34" y="0"/>
                    <a:pt x="0" y="33"/>
                    <a:pt x="0" y="67"/>
                  </a:cubicBezTo>
                  <a:cubicBezTo>
                    <a:pt x="0" y="133"/>
                    <a:pt x="34" y="167"/>
                    <a:pt x="67" y="167"/>
                  </a:cubicBezTo>
                  <a:cubicBezTo>
                    <a:pt x="667" y="500"/>
                    <a:pt x="1168" y="967"/>
                    <a:pt x="1501" y="1534"/>
                  </a:cubicBezTo>
                  <a:cubicBezTo>
                    <a:pt x="1735" y="1801"/>
                    <a:pt x="1802" y="2168"/>
                    <a:pt x="1735" y="2535"/>
                  </a:cubicBezTo>
                  <a:cubicBezTo>
                    <a:pt x="1368" y="3503"/>
                    <a:pt x="701" y="3603"/>
                    <a:pt x="667" y="3603"/>
                  </a:cubicBezTo>
                  <a:cubicBezTo>
                    <a:pt x="634" y="3603"/>
                    <a:pt x="601" y="3636"/>
                    <a:pt x="601" y="3703"/>
                  </a:cubicBezTo>
                  <a:cubicBezTo>
                    <a:pt x="601" y="3736"/>
                    <a:pt x="634" y="3769"/>
                    <a:pt x="701" y="3769"/>
                  </a:cubicBezTo>
                  <a:cubicBezTo>
                    <a:pt x="734" y="3769"/>
                    <a:pt x="1501" y="3669"/>
                    <a:pt x="1902" y="2569"/>
                  </a:cubicBezTo>
                  <a:cubicBezTo>
                    <a:pt x="2002" y="2102"/>
                    <a:pt x="1902" y="1635"/>
                    <a:pt x="1568" y="1268"/>
                  </a:cubicBezTo>
                  <a:cubicBezTo>
                    <a:pt x="1068" y="567"/>
                    <a:pt x="267" y="0"/>
                    <a:pt x="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4" name="Google Shape;954;p36"/>
          <p:cNvSpPr txBox="1"/>
          <p:nvPr>
            <p:ph type="title"/>
          </p:nvPr>
        </p:nvSpPr>
        <p:spPr>
          <a:xfrm>
            <a:off x="3440550" y="1547049"/>
            <a:ext cx="2258700" cy="11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VALOR DE LOS BENEFICIOS PER</a:t>
            </a:r>
            <a:endParaRPr sz="2300"/>
          </a:p>
        </p:txBody>
      </p:sp>
      <p:sp>
        <p:nvSpPr>
          <p:cNvPr id="955" name="Google Shape;955;p36"/>
          <p:cNvSpPr/>
          <p:nvPr/>
        </p:nvSpPr>
        <p:spPr>
          <a:xfrm rot="5400000">
            <a:off x="3084225" y="732195"/>
            <a:ext cx="787200" cy="7764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6"/>
          <p:cNvSpPr/>
          <p:nvPr/>
        </p:nvSpPr>
        <p:spPr>
          <a:xfrm>
            <a:off x="3295150" y="908018"/>
            <a:ext cx="365351" cy="434463"/>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2"/>
                </a:solidFill>
                <a:latin typeface="Montserrat;900"/>
              </a:rPr>
              <a:t>2</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mployee Newsletter by Slidesgo">
  <a:themeElements>
    <a:clrScheme name="Simple Light">
      <a:dk1>
        <a:srgbClr val="263238"/>
      </a:dk1>
      <a:lt1>
        <a:srgbClr val="FFFFFF"/>
      </a:lt1>
      <a:dk2>
        <a:srgbClr val="C6FF00"/>
      </a:dk2>
      <a:lt2>
        <a:srgbClr val="ADDF00"/>
      </a:lt2>
      <a:accent1>
        <a:srgbClr val="E8FF99"/>
      </a:accent1>
      <a:accent2>
        <a:srgbClr val="4B5E68"/>
      </a:accent2>
      <a:accent3>
        <a:srgbClr val="98ADB8"/>
      </a:accent3>
      <a:accent4>
        <a:srgbClr val="D3DCE0"/>
      </a:accent4>
      <a:accent5>
        <a:srgbClr val="91BB00"/>
      </a:accent5>
      <a:accent6>
        <a:srgbClr val="F5FFD3"/>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