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a:xfrm>
            <a:off x="2692397" y="5037663"/>
            <a:ext cx="5214635" cy="279400"/>
          </a:xfrm>
        </p:spPr>
        <p:txBody>
          <a:bodyPr/>
          <a:lstStyle/>
          <a:p>
            <a:endParaRPr lang="es-EC"/>
          </a:p>
        </p:txBody>
      </p:sp>
      <p:sp>
        <p:nvSpPr>
          <p:cNvPr id="6" name="Slide Number Placeholder 5"/>
          <p:cNvSpPr>
            <a:spLocks noGrp="1"/>
          </p:cNvSpPr>
          <p:nvPr>
            <p:ph type="sldNum" sz="quarter" idx="12"/>
          </p:nvPr>
        </p:nvSpPr>
        <p:spPr>
          <a:xfrm>
            <a:off x="8956900" y="5037663"/>
            <a:ext cx="551167" cy="279400"/>
          </a:xfrm>
        </p:spPr>
        <p:txBody>
          <a:bodyPr/>
          <a:lstStyle/>
          <a:p>
            <a:fld id="{D2331F6F-AFFD-4046-B6E1-CFF7C7DB68BB}" type="slidenum">
              <a:rPr lang="es-EC" smtClean="0"/>
              <a:t>‹Nº›</a:t>
            </a:fld>
            <a:endParaRPr lang="es-EC"/>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54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6B2F5B-EDCD-462F-B129-58221BDECA2D}"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331F6F-AFFD-4046-B6E1-CFF7C7DB68BB}" type="slidenum">
              <a:rPr lang="es-EC" smtClean="0"/>
              <a:t>‹Nº›</a:t>
            </a:fld>
            <a:endParaRPr lang="es-EC"/>
          </a:p>
        </p:txBody>
      </p:sp>
    </p:spTree>
    <p:extLst>
      <p:ext uri="{BB962C8B-B14F-4D97-AF65-F5344CB8AC3E}">
        <p14:creationId xmlns:p14="http://schemas.microsoft.com/office/powerpoint/2010/main" val="66589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1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06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spTree>
    <p:extLst>
      <p:ext uri="{BB962C8B-B14F-4D97-AF65-F5344CB8AC3E}">
        <p14:creationId xmlns:p14="http://schemas.microsoft.com/office/powerpoint/2010/main" val="1782920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33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21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79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58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spTree>
    <p:extLst>
      <p:ext uri="{BB962C8B-B14F-4D97-AF65-F5344CB8AC3E}">
        <p14:creationId xmlns:p14="http://schemas.microsoft.com/office/powerpoint/2010/main" val="6205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B2F5B-EDCD-462F-B129-58221BDECA2D}" type="datetimeFigureOut">
              <a:rPr lang="es-EC" smtClean="0"/>
              <a:t>9/8/2020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331F6F-AFFD-4046-B6E1-CFF7C7DB68BB}" type="slidenum">
              <a:rPr lang="es-EC" smtClean="0"/>
              <a:t>‹Nº›</a:t>
            </a:fld>
            <a:endParaRPr lang="es-EC"/>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51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6B2F5B-EDCD-462F-B129-58221BDECA2D}"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331F6F-AFFD-4046-B6E1-CFF7C7DB68BB}" type="slidenum">
              <a:rPr lang="es-EC" smtClean="0"/>
              <a:t>‹Nº›</a:t>
            </a:fld>
            <a:endParaRPr lang="es-EC"/>
          </a:p>
        </p:txBody>
      </p:sp>
    </p:spTree>
    <p:extLst>
      <p:ext uri="{BB962C8B-B14F-4D97-AF65-F5344CB8AC3E}">
        <p14:creationId xmlns:p14="http://schemas.microsoft.com/office/powerpoint/2010/main" val="160290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6B2F5B-EDCD-462F-B129-58221BDECA2D}" type="datetimeFigureOut">
              <a:rPr lang="es-EC" smtClean="0"/>
              <a:t>9/8/2020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2331F6F-AFFD-4046-B6E1-CFF7C7DB68BB}" type="slidenum">
              <a:rPr lang="es-EC" smtClean="0"/>
              <a:t>‹Nº›</a:t>
            </a:fld>
            <a:endParaRPr lang="es-EC"/>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81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6B2F5B-EDCD-462F-B129-58221BDECA2D}" type="datetimeFigureOut">
              <a:rPr lang="es-EC" smtClean="0"/>
              <a:t>9/8/2020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2331F6F-AFFD-4046-B6E1-CFF7C7DB68BB}"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84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B2F5B-EDCD-462F-B129-58221BDECA2D}" type="datetimeFigureOut">
              <a:rPr lang="es-EC" smtClean="0"/>
              <a:t>9/8/2020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2331F6F-AFFD-4046-B6E1-CFF7C7DB68BB}" type="slidenum">
              <a:rPr lang="es-EC" smtClean="0"/>
              <a:t>‹Nº›</a:t>
            </a:fld>
            <a:endParaRPr lang="es-EC"/>
          </a:p>
        </p:txBody>
      </p:sp>
    </p:spTree>
    <p:extLst>
      <p:ext uri="{BB962C8B-B14F-4D97-AF65-F5344CB8AC3E}">
        <p14:creationId xmlns:p14="http://schemas.microsoft.com/office/powerpoint/2010/main" val="141030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6B2F5B-EDCD-462F-B129-58221BDECA2D}"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331F6F-AFFD-4046-B6E1-CFF7C7DB68BB}" type="slidenum">
              <a:rPr lang="es-EC" smtClean="0"/>
              <a:t>‹Nº›</a:t>
            </a:fld>
            <a:endParaRPr lang="es-EC"/>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48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6B2F5B-EDCD-462F-B129-58221BDECA2D}" type="datetimeFigureOut">
              <a:rPr lang="es-EC" smtClean="0"/>
              <a:t>9/8/2020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331F6F-AFFD-4046-B6E1-CFF7C7DB68BB}" type="slidenum">
              <a:rPr lang="es-EC" smtClean="0"/>
              <a:t>‹Nº›</a:t>
            </a:fld>
            <a:endParaRPr lang="es-EC"/>
          </a:p>
        </p:txBody>
      </p:sp>
    </p:spTree>
    <p:extLst>
      <p:ext uri="{BB962C8B-B14F-4D97-AF65-F5344CB8AC3E}">
        <p14:creationId xmlns:p14="http://schemas.microsoft.com/office/powerpoint/2010/main" val="405644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6B2F5B-EDCD-462F-B129-58221BDECA2D}" type="datetimeFigureOut">
              <a:rPr lang="es-EC" smtClean="0"/>
              <a:t>9/8/2020</a:t>
            </a:fld>
            <a:endParaRPr lang="es-EC"/>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331F6F-AFFD-4046-B6E1-CFF7C7DB68BB}" type="slidenum">
              <a:rPr lang="es-EC" smtClean="0"/>
              <a:t>‹Nº›</a:t>
            </a:fld>
            <a:endParaRPr lang="es-EC"/>
          </a:p>
        </p:txBody>
      </p:sp>
    </p:spTree>
    <p:extLst>
      <p:ext uri="{BB962C8B-B14F-4D97-AF65-F5344CB8AC3E}">
        <p14:creationId xmlns:p14="http://schemas.microsoft.com/office/powerpoint/2010/main" val="3282030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Paridad de poder de compra </a:t>
            </a:r>
            <a:endParaRPr lang="es-EC" dirty="0"/>
          </a:p>
        </p:txBody>
      </p:sp>
      <p:sp>
        <p:nvSpPr>
          <p:cNvPr id="3" name="Subtítulo 2"/>
          <p:cNvSpPr>
            <a:spLocks noGrp="1"/>
          </p:cNvSpPr>
          <p:nvPr>
            <p:ph type="subTitle" idx="1"/>
          </p:nvPr>
        </p:nvSpPr>
        <p:spPr/>
        <p:txBody>
          <a:bodyPr>
            <a:normAutofit lnSpcReduction="10000"/>
          </a:bodyPr>
          <a:lstStyle/>
          <a:p>
            <a:pPr algn="just"/>
            <a:r>
              <a:rPr lang="es-MX" dirty="0"/>
              <a:t>Esta teoría establece que los niveles de precios se igualan entre países si han sido convertidos a una moneda común o que el tipo de cambio entre las monedas de dos países es igual a la relación entre los niveles de precios de esos países.</a:t>
            </a:r>
            <a:endParaRPr lang="es-EC" dirty="0"/>
          </a:p>
        </p:txBody>
      </p:sp>
    </p:spTree>
    <p:extLst>
      <p:ext uri="{BB962C8B-B14F-4D97-AF65-F5344CB8AC3E}">
        <p14:creationId xmlns:p14="http://schemas.microsoft.com/office/powerpoint/2010/main" val="2784509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a:bodyPr>
          <a:lstStyle/>
          <a:p>
            <a:pPr algn="just"/>
            <a:r>
              <a:rPr lang="es-MX" dirty="0"/>
              <a:t>La teoría de la paridad de poder adquisitivo parte de la premisa de que la capacidad de compra de la moneda de un país debe ser la misma en el interior del país que en el exterior. En el interior del país, el poder adquisitivo de la moneda nacional viene determinado por el nivel de precios. El poder adquisitivo de la moneda de un país en el exterior viene determinado por el nivel de precios que exista en el exterior y por el tipo de cambio. </a:t>
            </a:r>
            <a:endParaRPr lang="es-EC" dirty="0"/>
          </a:p>
        </p:txBody>
      </p:sp>
    </p:spTree>
    <p:extLst>
      <p:ext uri="{BB962C8B-B14F-4D97-AF65-F5344CB8AC3E}">
        <p14:creationId xmlns:p14="http://schemas.microsoft.com/office/powerpoint/2010/main" val="3601766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algn="just"/>
            <a:r>
              <a:rPr lang="es-MX" dirty="0"/>
              <a:t>La PPA establece que una disminución del poder adquisitivo de la moneda interior (reflejada en un incremento en el nivel de precios interno) vendrá asociada a una depreciación equivalente de la moneda nacional. Del mismo modo, la PPA establece que un incremento en el poder adquisitivo de la moneda nacional vendrá asociado a una apreciación de la moneda nacional.</a:t>
            </a:r>
            <a:endParaRPr lang="es-EC" dirty="0"/>
          </a:p>
        </p:txBody>
      </p:sp>
    </p:spTree>
    <p:extLst>
      <p:ext uri="{BB962C8B-B14F-4D97-AF65-F5344CB8AC3E}">
        <p14:creationId xmlns:p14="http://schemas.microsoft.com/office/powerpoint/2010/main" val="4160393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205</Words>
  <Application>Microsoft Office PowerPoint</Application>
  <PresentationFormat>Panorámica</PresentationFormat>
  <Paragraphs>4</Paragraphs>
  <Slides>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Arial</vt:lpstr>
      <vt:lpstr>Garamond</vt:lpstr>
      <vt:lpstr>Orgánico</vt:lpstr>
      <vt:lpstr>Paridad de poder de compra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Paridad de poder de compra </dc:title>
  <dc:creator>Usuario de Windows</dc:creator>
  <cp:lastModifiedBy>Usuario de Windows</cp:lastModifiedBy>
  <cp:revision>1</cp:revision>
  <dcterms:created xsi:type="dcterms:W3CDTF">2020-08-10T01:11:39Z</dcterms:created>
  <dcterms:modified xsi:type="dcterms:W3CDTF">2020-08-10T01:14:18Z</dcterms:modified>
</cp:coreProperties>
</file>