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4A06DB5-26DA-43DA-BE7C-B7BAE7433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E58ED51-F96D-4789-87DA-676C4BD8BD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4FAC278-0B7E-4AF7-B935-5E81402C7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650B-3D57-48F4-8383-E290A51BB8E4}" type="datetimeFigureOut">
              <a:rPr lang="es-EC" smtClean="0"/>
              <a:t>10/8/2020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0EDC05F-F5BB-4B0E-A2C7-3A104B90B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38B26AA-D590-4480-B3DE-40BC33903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83A3-426A-4F77-9200-03D55DD5083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591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84C103-A18B-49F6-92C1-ECF5E0082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6EF9BA6-CE0B-4AA5-970C-3E2D21DD4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0F3ED10-D5C4-437B-ACB3-BEA8F3AD6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650B-3D57-48F4-8383-E290A51BB8E4}" type="datetimeFigureOut">
              <a:rPr lang="es-EC" smtClean="0"/>
              <a:t>10/8/2020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C02AA85-CE0D-4788-AD88-4B1BFF15B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B352B69-ECA4-4D7E-8467-495098C77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83A3-426A-4F77-9200-03D55DD5083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3008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7D798E89-22F3-49D3-ACFA-0606FDE111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56B65F5-45EE-4490-8EA8-F255444E7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5BC1119-D257-43E6-96E4-D9E682A57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650B-3D57-48F4-8383-E290A51BB8E4}" type="datetimeFigureOut">
              <a:rPr lang="es-EC" smtClean="0"/>
              <a:t>10/8/2020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E7406EA-55C9-4F08-9182-A48E26758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59A79D4-A513-4351-9F83-5BC7B117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83A3-426A-4F77-9200-03D55DD5083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2399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FAEB14C-0133-478B-8583-FBF99F950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1A8D47E-413C-4645-BC6E-B0D01087F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332985D-7C7D-4796-B7B6-D1BCEB9BE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650B-3D57-48F4-8383-E290A51BB8E4}" type="datetimeFigureOut">
              <a:rPr lang="es-EC" smtClean="0"/>
              <a:t>10/8/2020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2D46757-692D-4D5C-98B3-452880EFA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7923218-A4D1-478E-B1F7-37C1A636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83A3-426A-4F77-9200-03D55DD5083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0526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1D9385-0CFE-4E11-A786-8E218F83B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09B1A69-DC2D-4129-A4D0-08F5C0A66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FDF3472-1CEB-4B40-8A76-38A1FC418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650B-3D57-48F4-8383-E290A51BB8E4}" type="datetimeFigureOut">
              <a:rPr lang="es-EC" smtClean="0"/>
              <a:t>10/8/2020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B917828-E93F-474A-8005-D60838592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D4A155B-C202-4DA2-8A37-AFCCAB31F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83A3-426A-4F77-9200-03D55DD5083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6144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6810098-C5C7-48C5-A68D-D46F28261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47DBFC2-F416-4732-8428-A3DF1A5422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F577D58-17DB-4D3C-A46F-68713E530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52D3566-33A3-47A4-94C7-48F8E667A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650B-3D57-48F4-8383-E290A51BB8E4}" type="datetimeFigureOut">
              <a:rPr lang="es-EC" smtClean="0"/>
              <a:t>10/8/2020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DD81F99-93C3-418C-AD1F-EE92D455F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6A0DC4C-2A35-41BA-A306-22BA44040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83A3-426A-4F77-9200-03D55DD5083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699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02D9DA5-2811-4429-8DD3-841A5647A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70717D6-0E68-4FC1-8F1D-3B292281C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1085515-ED5F-485E-8974-8F945545E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5844154C-6DBF-462C-9B77-423E99449E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865321B5-21BC-4DBF-B6E7-AD2476D60B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A5438B6-92BB-4958-A556-F2229EA94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650B-3D57-48F4-8383-E290A51BB8E4}" type="datetimeFigureOut">
              <a:rPr lang="es-EC" smtClean="0"/>
              <a:t>10/8/2020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BA9FCAC4-FED4-4ABE-BDD8-6C7E2F6FB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10884764-840C-48B6-AA33-0715DA8D2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83A3-426A-4F77-9200-03D55DD5083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2648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5E1DFF-75EB-442A-A94D-97A14361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14CCA876-3048-4096-BD4D-387B7FFFA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650B-3D57-48F4-8383-E290A51BB8E4}" type="datetimeFigureOut">
              <a:rPr lang="es-EC" smtClean="0"/>
              <a:t>10/8/2020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E21EB861-4FB3-4B08-A21E-FAD52BE1C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F5B1CAC6-35E0-431A-9C4E-439D92039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83A3-426A-4F77-9200-03D55DD5083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0175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41B42990-999E-4643-9768-B9557A3E7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650B-3D57-48F4-8383-E290A51BB8E4}" type="datetimeFigureOut">
              <a:rPr lang="es-EC" smtClean="0"/>
              <a:t>10/8/2020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8B24675F-3D33-4BE3-8A5D-86E2FAC1B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A9B8830B-BB8C-458E-9088-980EBF6C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83A3-426A-4F77-9200-03D55DD5083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3571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0E8EF89-0E60-4E93-8885-5F1D6F3B2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39CF0B8-572C-4D4E-9099-60B6D11A0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92F53BE-32FB-4B82-9F56-E08D16B19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2A659FC-FF6E-4ADA-9268-9B5252B7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650B-3D57-48F4-8383-E290A51BB8E4}" type="datetimeFigureOut">
              <a:rPr lang="es-EC" smtClean="0"/>
              <a:t>10/8/2020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FA3F310-DC35-4CA9-91EF-A0D518B1B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71BC98E-4525-424A-AE52-361D34F8D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83A3-426A-4F77-9200-03D55DD5083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6853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22BFE95-0286-48EC-A8C0-F0AF126DE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9A60C1AB-0C2A-4DC1-871A-30BE23FDB0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B5AE3EB-65ED-4DE1-A330-D192E9378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40D9367-BD88-4C4E-BB64-C8AB58079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650B-3D57-48F4-8383-E290A51BB8E4}" type="datetimeFigureOut">
              <a:rPr lang="es-EC" smtClean="0"/>
              <a:t>10/8/2020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00B2BFE-70B5-462D-866A-FC6C16ACB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900997-4AF2-4B47-8872-0716A3825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83A3-426A-4F77-9200-03D55DD5083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2745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2C717FC6-700C-4336-BECC-DADF352B5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15E1973-99D9-4A59-B96C-E9945831C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FD72645-198A-475B-9C86-2AB7912AB8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3650B-3D57-48F4-8383-E290A51BB8E4}" type="datetimeFigureOut">
              <a:rPr lang="es-EC" smtClean="0"/>
              <a:t>10/8/2020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C340A06-4055-4CCA-8635-0B16DAAC6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A62AB3B-4FB8-42E4-AAAB-212F17B6D2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983A3-426A-4F77-9200-03D55DD5083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6404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conomía abierta vs. economía cerrada - Analytica">
            <a:extLst>
              <a:ext uri="{FF2B5EF4-FFF2-40B4-BE49-F238E27FC236}">
                <a16:creationId xmlns:a16="http://schemas.microsoft.com/office/drawing/2014/main" xmlns="" id="{CE36B40E-EF25-4132-9E0F-1761BB561C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02" y="-4645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597C5EBE-69F7-417D-BB03-CC023832F449}"/>
              </a:ext>
            </a:extLst>
          </p:cNvPr>
          <p:cNvSpPr/>
          <p:nvPr/>
        </p:nvSpPr>
        <p:spPr>
          <a:xfrm>
            <a:off x="4340268" y="275573"/>
            <a:ext cx="3511463" cy="6513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INTERDEPENDENCIA</a:t>
            </a:r>
          </a:p>
          <a:p>
            <a:pPr algn="ctr"/>
            <a:r>
              <a:rPr lang="es-EC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ECONOMÍA GLOBAL</a:t>
            </a:r>
            <a:endParaRPr lang="es-EC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7147E2F7-EEAB-43F2-8D73-A7E74A6758D6}"/>
              </a:ext>
            </a:extLst>
          </p:cNvPr>
          <p:cNvSpPr/>
          <p:nvPr/>
        </p:nvSpPr>
        <p:spPr>
          <a:xfrm>
            <a:off x="3710835" y="1617946"/>
            <a:ext cx="4770328" cy="6513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CRECIMIENTO ECONÓMICOEN LA ECONOMÍA ABIERTA</a:t>
            </a:r>
            <a:endParaRPr lang="es-EC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B0AF4A2D-7CE2-4D89-857B-28558D44D5F4}"/>
              </a:ext>
            </a:extLst>
          </p:cNvPr>
          <p:cNvSpPr/>
          <p:nvPr/>
        </p:nvSpPr>
        <p:spPr>
          <a:xfrm>
            <a:off x="3710835" y="2790173"/>
            <a:ext cx="4770328" cy="8799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C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uso eficaz del comercio y de las finanzas internacionales es fundamental para promover el crecimiento económico, además de: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xmlns="" id="{C609F9F5-64B3-4D60-B02F-C9DD3D6F4E79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 flipH="1">
            <a:off x="6095999" y="926926"/>
            <a:ext cx="1" cy="6910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xmlns="" id="{A25E4127-F5BA-45B2-9973-F257C218DEE6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6095999" y="2269299"/>
            <a:ext cx="1" cy="52087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xmlns="" id="{623F9B5F-F035-4366-80D0-CA5FCA01AD70}"/>
              </a:ext>
            </a:extLst>
          </p:cNvPr>
          <p:cNvCxnSpPr>
            <a:cxnSpLocks/>
            <a:endCxn id="26" idx="0"/>
          </p:cNvCxnSpPr>
          <p:nvPr/>
        </p:nvCxnSpPr>
        <p:spPr>
          <a:xfrm flipH="1">
            <a:off x="2084019" y="3670127"/>
            <a:ext cx="4011980" cy="11176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xmlns="" id="{71A38B6B-32C6-47D3-8373-0188F13FF9CB}"/>
              </a:ext>
            </a:extLst>
          </p:cNvPr>
          <p:cNvSpPr/>
          <p:nvPr/>
        </p:nvSpPr>
        <p:spPr>
          <a:xfrm>
            <a:off x="836113" y="4787814"/>
            <a:ext cx="2495811" cy="6184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1600" dirty="0">
                <a:solidFill>
                  <a:schemeClr val="tx1"/>
                </a:solidFill>
              </a:rPr>
              <a:t>Altos niveles de ahorro e inversión (Capital).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xmlns="" id="{C993D569-239D-407A-A099-1AE7BD2D9103}"/>
              </a:ext>
            </a:extLst>
          </p:cNvPr>
          <p:cNvCxnSpPr>
            <a:cxnSpLocks/>
          </p:cNvCxnSpPr>
          <p:nvPr/>
        </p:nvCxnSpPr>
        <p:spPr>
          <a:xfrm>
            <a:off x="6079297" y="3673258"/>
            <a:ext cx="16702" cy="11145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ángulo 28">
            <a:extLst>
              <a:ext uri="{FF2B5EF4-FFF2-40B4-BE49-F238E27FC236}">
                <a16:creationId xmlns:a16="http://schemas.microsoft.com/office/drawing/2014/main" xmlns="" id="{AE176887-E452-40CA-A43E-B6EFCBBB171A}"/>
              </a:ext>
            </a:extLst>
          </p:cNvPr>
          <p:cNvSpPr/>
          <p:nvPr/>
        </p:nvSpPr>
        <p:spPr>
          <a:xfrm>
            <a:off x="8860076" y="4795382"/>
            <a:ext cx="2495811" cy="6184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1600" dirty="0">
                <a:solidFill>
                  <a:schemeClr val="tx1"/>
                </a:solidFill>
              </a:rPr>
              <a:t>Altos niveles de ahorro e inversión (Capital).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xmlns="" id="{3B290E07-CF78-4BDE-8195-944814B0576E}"/>
              </a:ext>
            </a:extLst>
          </p:cNvPr>
          <p:cNvSpPr/>
          <p:nvPr/>
        </p:nvSpPr>
        <p:spPr>
          <a:xfrm>
            <a:off x="4848094" y="4787814"/>
            <a:ext cx="2495811" cy="6184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1600" dirty="0">
                <a:solidFill>
                  <a:schemeClr val="tx1"/>
                </a:solidFill>
              </a:rPr>
              <a:t>Altos niveles de ahorro e inversión (Capital).</a:t>
            </a:r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xmlns="" id="{AF2FA94E-A320-4567-AAAE-78AB8E6BD179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6079297" y="3673258"/>
            <a:ext cx="4028685" cy="11221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66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60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(Estudiante) Dimitri David Castro Medina</dc:creator>
  <cp:lastModifiedBy>Cuenta Microsoft</cp:lastModifiedBy>
  <cp:revision>18</cp:revision>
  <dcterms:created xsi:type="dcterms:W3CDTF">2020-08-10T03:01:25Z</dcterms:created>
  <dcterms:modified xsi:type="dcterms:W3CDTF">2020-08-10T06:21:39Z</dcterms:modified>
</cp:coreProperties>
</file>