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71821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89196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414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5015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1183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452571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1064177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45808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184396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54F275-50AE-4C02-B2CE-839A79FAE563}" type="datetimeFigureOut">
              <a:rPr lang="es-ES" smtClean="0"/>
              <a:t>10/08/2020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25049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E54F275-50AE-4C02-B2CE-839A79FAE563}"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44172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E54F275-50AE-4C02-B2CE-839A79FAE563}" type="datetimeFigureOut">
              <a:rPr lang="es-ES" smtClean="0"/>
              <a:t>10/08/2020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1677536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E54F275-50AE-4C02-B2CE-839A79FAE563}" type="datetimeFigureOut">
              <a:rPr lang="es-ES" smtClean="0"/>
              <a:t>10/08/2020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344035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4F275-50AE-4C02-B2CE-839A79FAE563}" type="datetimeFigureOut">
              <a:rPr lang="es-ES" smtClean="0"/>
              <a:t>10/08/2020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362709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54F275-50AE-4C02-B2CE-839A79FAE563}"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26421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54F275-50AE-4C02-B2CE-839A79FAE563}" type="datetimeFigureOut">
              <a:rPr lang="es-ES" smtClean="0"/>
              <a:t>10/08/2020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82C167-14B6-4592-9263-198A6DC8A9F0}" type="slidenum">
              <a:rPr lang="es-ES" smtClean="0"/>
              <a:t>‹Nº›</a:t>
            </a:fld>
            <a:endParaRPr lang="es-ES"/>
          </a:p>
        </p:txBody>
      </p:sp>
    </p:spTree>
    <p:extLst>
      <p:ext uri="{BB962C8B-B14F-4D97-AF65-F5344CB8AC3E}">
        <p14:creationId xmlns:p14="http://schemas.microsoft.com/office/powerpoint/2010/main" val="76327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54F275-50AE-4C02-B2CE-839A79FAE563}" type="datetimeFigureOut">
              <a:rPr lang="es-ES" smtClean="0"/>
              <a:t>10/08/2020</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82C167-14B6-4592-9263-198A6DC8A9F0}" type="slidenum">
              <a:rPr lang="es-ES" smtClean="0"/>
              <a:t>‹Nº›</a:t>
            </a:fld>
            <a:endParaRPr lang="es-ES"/>
          </a:p>
        </p:txBody>
      </p:sp>
    </p:spTree>
    <p:extLst>
      <p:ext uri="{BB962C8B-B14F-4D97-AF65-F5344CB8AC3E}">
        <p14:creationId xmlns:p14="http://schemas.microsoft.com/office/powerpoint/2010/main" val="1746666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2240924"/>
            <a:ext cx="8784606" cy="4456089"/>
          </a:xfrm>
        </p:spPr>
        <p:txBody>
          <a:bodyPr>
            <a:normAutofit lnSpcReduction="10000"/>
          </a:bodyPr>
          <a:lstStyle/>
          <a:p>
            <a:pPr algn="just"/>
            <a:r>
              <a:rPr lang="es-ES" dirty="0">
                <a:solidFill>
                  <a:schemeClr val="tx2"/>
                </a:solidFill>
              </a:rPr>
              <a:t>El decenio de los años ochenta fue testigo de un ciclo de apreciación y depreciación abruptas del dólar. El alza en el valor del dólar comenzó en 1980, después de que la aplicación de una política monetaria restrictiva y de una política fiscal expansiva en Estados Unidos dispararan al alza a las tasas de interés. Las altas tasas de interés domésticas y la turbulencia económica en el extranjero atrajeron fondos hacia inversiones financieras en dólares estadounidenses. La figura 14-3 muestra que en el lapso de 1979 a principios de 1985, el tipo de cambio real del dólar subió en alrededor de 80%. Muchos economistas creen que el dólar estaba sobrevaluado en 1985; una moneda sobrevaluada tiene un alto valor en relación con su nivel sostenible o de largo plazo. Conforme el dólar subía, el precio de las exportaciones estadounidenses también se elevaba, y los precios de los bienes importados a Estados Unidos bajaban. La figura 14-5 muestra la importante relación entre los tipos de cambio reales y el déficit comercial. La gráfica ilustra el dramático efecto de la apreciación del dólar en los flujos comerciales. Desde el valle de 1980 al pico de 1986, el déficit comercial se incrementó en 3% del PIB conforme el dólar se apreciaba.</a:t>
            </a:r>
          </a:p>
        </p:txBody>
      </p:sp>
      <p:sp>
        <p:nvSpPr>
          <p:cNvPr id="4" name="Rectángulo 3"/>
          <p:cNvSpPr/>
          <p:nvPr/>
        </p:nvSpPr>
        <p:spPr>
          <a:xfrm>
            <a:off x="2622998" y="478545"/>
            <a:ext cx="6096000" cy="1384995"/>
          </a:xfrm>
          <a:prstGeom prst="rect">
            <a:avLst/>
          </a:prstGeom>
        </p:spPr>
        <p:txBody>
          <a:bodyPr>
            <a:spAutoFit/>
          </a:bodyPr>
          <a:lstStyle/>
          <a:p>
            <a:pPr algn="ctr"/>
            <a:r>
              <a:rPr lang="es-ES" sz="2800" dirty="0" smtClean="0"/>
              <a:t>Los movimientos comerciales refuerzan la astringencia monetaria de los años ochenta</a:t>
            </a:r>
            <a:endParaRPr lang="es-ES" sz="2800" dirty="0"/>
          </a:p>
        </p:txBody>
      </p:sp>
    </p:spTree>
    <p:extLst>
      <p:ext uri="{BB962C8B-B14F-4D97-AF65-F5344CB8AC3E}">
        <p14:creationId xmlns:p14="http://schemas.microsoft.com/office/powerpoint/2010/main" val="189752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18777" t="15674" r="21714" b="6020"/>
          <a:stretch/>
        </p:blipFill>
        <p:spPr>
          <a:xfrm>
            <a:off x="1416675" y="309092"/>
            <a:ext cx="9298547" cy="63425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53713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235</Words>
  <Application>Microsoft Office PowerPoint</Application>
  <PresentationFormat>Panorámica</PresentationFormat>
  <Paragraphs>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Trebuchet MS</vt:lpstr>
      <vt:lpstr>Wingdings 3</vt:lpstr>
      <vt:lpstr>Faceta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cp:revision>
  <dcterms:created xsi:type="dcterms:W3CDTF">2020-08-10T18:06:07Z</dcterms:created>
  <dcterms:modified xsi:type="dcterms:W3CDTF">2020-08-10T18:10:12Z</dcterms:modified>
</cp:coreProperties>
</file>