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500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80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7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748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9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9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65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7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915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3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65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6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391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2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680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D2A13B-B28F-4A11-8B16-8BB571E36E90}" type="datetimeFigureOut">
              <a:rPr lang="es-EC" smtClean="0"/>
              <a:t>9/8/2020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82DB6B-3EEA-4443-985F-56732F463E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500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1983" y="756354"/>
            <a:ext cx="8010660" cy="2017801"/>
          </a:xfrm>
        </p:spPr>
        <p:txBody>
          <a:bodyPr/>
          <a:lstStyle/>
          <a:p>
            <a:r>
              <a:rPr lang="es-EC" sz="3600" b="1" dirty="0" smtClean="0"/>
              <a:t>Costos y beneficios de la unión monetaria</a:t>
            </a:r>
            <a:endParaRPr lang="es-EC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1228" y="2774156"/>
            <a:ext cx="7495504" cy="2066041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¿Cuáles son los costos y beneficios de la Unión Monetaria Europea? Los partidarios de la unión monetaria identifican importantes beneficios. Con una moneda común, la volatilidad de los tipos de cambio en Europa se reducirá a cero, de modo que el comercio y las finanzas ya no tendrán que enfrentar la incertidumbre de los precios inducida por las alteraciones cambiarias.</a:t>
            </a:r>
            <a:endParaRPr lang="es-EC" dirty="0"/>
          </a:p>
        </p:txBody>
      </p:sp>
      <p:pic>
        <p:nvPicPr>
          <p:cNvPr id="1026" name="Picture 2" descr="Unión monetaria - Qué es, definición y concepto | Econom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02" y="4840198"/>
            <a:ext cx="3787076" cy="201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0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6612" y="1269045"/>
            <a:ext cx="9601196" cy="3318936"/>
          </a:xfrm>
        </p:spPr>
        <p:txBody>
          <a:bodyPr/>
          <a:lstStyle/>
          <a:p>
            <a:pPr algn="just"/>
            <a:r>
              <a:rPr lang="es-MX" dirty="0" smtClean="0"/>
              <a:t>El primer resultado será una reducción en los costos de transacción entre países. En la medida en que los mercados financieros nacionales se segmentan, moverse a una moneda común puede permitir una asignación más eficiente del capital entre los países. </a:t>
            </a:r>
            <a:endParaRPr lang="es-EC" dirty="0"/>
          </a:p>
        </p:txBody>
      </p:sp>
      <p:pic>
        <p:nvPicPr>
          <p:cNvPr id="2050" name="Picture 2" descr="1 monedas de euro, colgantes, de los Estados miembros de la 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43" y="3150144"/>
            <a:ext cx="3839171" cy="28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5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Algunos economistas son escépticos con respecto a la sabiduría de la Unión Monetaria Europea, y señalan que hay costos significativos en dicha unión. La preocupación dominante es que los países individuales perderán la facultad de manejar su política monetaria y sus tipos de cambio como herramientas de ajuste macroeconómico.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756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168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Orgánico</vt:lpstr>
      <vt:lpstr>Costos y beneficios de la unión monetaria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Costos y beneficios de la unión monetaria</dc:title>
  <dc:creator>Usuario de Windows</dc:creator>
  <cp:lastModifiedBy>Usuario de Windows</cp:lastModifiedBy>
  <cp:revision>1</cp:revision>
  <dcterms:created xsi:type="dcterms:W3CDTF">2020-08-10T02:52:35Z</dcterms:created>
  <dcterms:modified xsi:type="dcterms:W3CDTF">2020-08-10T02:54:07Z</dcterms:modified>
</cp:coreProperties>
</file>