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4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11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58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66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208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93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64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96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04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15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47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32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79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A2D1-32F9-42D2-82BB-B5B4F29AE2D0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6E6706-5148-4E0F-BD38-3938700C1D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99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3729" y="176489"/>
            <a:ext cx="8770274" cy="1646302"/>
          </a:xfrm>
        </p:spPr>
        <p:txBody>
          <a:bodyPr/>
          <a:lstStyle/>
          <a:p>
            <a:pPr algn="ctr"/>
            <a:r>
              <a:rPr lang="es-ES" dirty="0"/>
              <a:t>La propensión marginal a importar y la línea de gasto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6763" y="2286428"/>
            <a:ext cx="7766936" cy="1096899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2"/>
                </a:solidFill>
              </a:rPr>
              <a:t>La propensión marginal a importar está estrechamente relacionada con la propensión marginal al ahorro (</a:t>
            </a:r>
            <a:r>
              <a:rPr lang="es-ES" sz="2000" dirty="0" err="1">
                <a:solidFill>
                  <a:schemeClr val="tx2"/>
                </a:solidFill>
              </a:rPr>
              <a:t>PMa</a:t>
            </a:r>
            <a:r>
              <a:rPr lang="es-ES" sz="2000" dirty="0">
                <a:solidFill>
                  <a:schemeClr val="tx2"/>
                </a:solidFill>
              </a:rPr>
              <a:t>). Recuérdese que la </a:t>
            </a:r>
            <a:r>
              <a:rPr lang="es-ES" sz="2000" dirty="0" err="1">
                <a:solidFill>
                  <a:schemeClr val="tx2"/>
                </a:solidFill>
              </a:rPr>
              <a:t>PMa</a:t>
            </a:r>
            <a:r>
              <a:rPr lang="es-ES" sz="2000" dirty="0">
                <a:solidFill>
                  <a:schemeClr val="tx2"/>
                </a:solidFill>
              </a:rPr>
              <a:t> dice qué fracción de cada dólar adicional de ingreso no se gasta, sino que se filtra al ahorro. La propensión marginal a importar dice cuánto producto e ingreso adicionales se filtran a las importaciones. En este ejemplo, la </a:t>
            </a:r>
            <a:r>
              <a:rPr lang="es-ES" sz="2000" dirty="0" err="1">
                <a:solidFill>
                  <a:schemeClr val="tx2"/>
                </a:solidFill>
              </a:rPr>
              <a:t>PMi</a:t>
            </a:r>
            <a:r>
              <a:rPr lang="es-ES" sz="2000" dirty="0">
                <a:solidFill>
                  <a:schemeClr val="tx2"/>
                </a:solidFill>
              </a:rPr>
              <a:t> es 0.10 porque cada incremento de 300 000 millones de dólares lleva a un incremento de 30 000 millones de dólares en las importaciones. (¿Cuál es la propensión marginal a importar en una economía sin comercio exterior? Cero.)</a:t>
            </a:r>
          </a:p>
        </p:txBody>
      </p:sp>
    </p:spTree>
    <p:extLst>
      <p:ext uri="{BB962C8B-B14F-4D97-AF65-F5344CB8AC3E}">
        <p14:creationId xmlns:p14="http://schemas.microsoft.com/office/powerpoint/2010/main" val="148220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116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La propensión marginal a importar y la línea de gasto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propensión marginal a importar y la línea de gasto</dc:title>
  <dc:creator>Cuenta Microsoft</dc:creator>
  <cp:lastModifiedBy>Cuenta Microsoft</cp:lastModifiedBy>
  <cp:revision>1</cp:revision>
  <dcterms:created xsi:type="dcterms:W3CDTF">2020-08-10T17:50:42Z</dcterms:created>
  <dcterms:modified xsi:type="dcterms:W3CDTF">2020-08-10T17:52:56Z</dcterms:modified>
</cp:coreProperties>
</file>