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6AF54-EBF4-4E88-9E23-804CD067D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17830C-4572-43CF-A9BD-6C24C5E59A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036C3D-27DC-4E11-A411-51EB4FCE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E76B6D-E1F5-4046-AFFD-EF2AB66D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49CCD8-B70D-4CC4-B34E-9B1C2B208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93943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30B7E-D2D3-41EF-B283-B7EC20E58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65D0E2-4A3C-44ED-99D2-229DABA4A0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3642BD-05A5-4635-B1D7-A54B6C64D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4FC8E1-0B7F-409F-B063-0BD00FC83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726FB0-9377-478D-BA34-57CE33619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27608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0B3189-EB7C-440A-99E1-88EAAA760D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D281D6F-6A86-4B1F-91E0-69B41DA4EE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017117-0AA3-4583-B2F9-E87310F8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6DC81B-C58D-4546-9C4A-0DB9F0A4B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37EA2E-00F6-4B0F-8FAE-A9CC87531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64660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76795-82A7-4977-90D1-D6DD18876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D817AF-AD5F-4D9F-A782-BA044369D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14587B-282C-4622-8455-CB3489B71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913868-F092-4643-AA51-55FCA5BB3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4F02B1-0EBB-4FBE-A080-7816570F2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018895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DFF4F6-9A6B-4A02-B7E9-E100BD556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65778E-8C26-405D-AEDD-7615F49EA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FB0E8E-28F2-4322-BCBA-B5D6D48A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551A41-BADB-43C6-94E2-D2DC38495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BD61EC-7F6B-475B-9A60-A467E7853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360776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7F00A6-93AE-473A-A6AB-97B88BABE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B7A365-8623-443E-A727-794BAFF650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B6F225-7FD8-4224-9472-24F6DD681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83008A-14FB-46A2-A627-7890A9416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F31803-9CF0-417B-8DBA-A35848A1B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DDC0D05-BF78-4F56-9FDE-8063F742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16331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3CE29D-880D-442A-A7F9-8D6B625EF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D5B315-6A2F-4AAF-83B6-48AD54445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0729495-3354-42F6-8B88-AD0397E99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C12B8B3-0CEE-4CB8-B9AC-760955275E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6967428-072F-4CD7-A547-5E36AEA27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2E95EEF-5112-4DC3-85A5-E0333367C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D3DBBF7-9E37-4D63-9791-42DF1BF5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915EBF6-F269-4889-8CCD-F26CD556B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60037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D2C1E7-187B-41B9-83A3-35206760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B6664E-9002-4AC6-906B-CB118DE8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157291F-E800-4AA9-AA8D-B09EDFC2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834053A-7086-4288-B34F-1A3AE429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36093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1FCE105-828E-4745-9EAA-5A2997876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B9673CB-2CF4-45B0-A945-69FAFAF00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B86E319-75EA-41B9-9EBB-27A88A760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343156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1CDFDD-CCFD-47CF-B574-398887884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85EEB4-D6C7-402F-B7E8-FDB875DC0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DFF16E0-25D0-4372-8954-AD34F500F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FB2AE0-678C-4C47-87E8-3C51EF875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3E145E-5683-46CE-968E-9362330DF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C52300-553F-488F-AE96-F048B8D9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917640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B03E9-147B-451D-8095-FF989DF49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47411BE-C3E7-4626-B668-A804E5AF74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D14B45-5F7A-4F19-AB1E-12D8D1D99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5E0CC7-ECC8-4D95-83DF-BE9712A26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04951A-2D34-46AF-BA1C-26C9C58FD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F8649B-D727-4B3D-B944-6DE5E044C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49958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E9E0AEF-BECD-4CFE-9DE6-0D822FB3D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99EC90-938B-4212-A38C-3804B988AF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6B73E2-6204-441E-8241-CEF5182427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79E5D-9E24-4918-BBD4-4B02F260EDF6}" type="datetimeFigureOut">
              <a:rPr lang="es-HN" smtClean="0"/>
              <a:t>7/7/2020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254AA0-73C9-476E-9D6C-432F4F532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1D4D33-379D-41F2-BC3C-A7462A288C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34E30-5CDB-4D29-AEB1-36A6249346DD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9845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spiracionglobal20.blogspot.com/2013/05/el-descubridor-del-tdah-confiesa-que-es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613B4A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F035D70-088B-4C26-8098-173147426B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4256" y="4767072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 b="1" dirty="0">
                <a:solidFill>
                  <a:srgbClr val="FFFFFF"/>
                </a:solidFill>
              </a:rPr>
              <a:t>Ciencia Infantil</a:t>
            </a:r>
          </a:p>
        </p:txBody>
      </p:sp>
      <p:pic>
        <p:nvPicPr>
          <p:cNvPr id="5" name="Imagen 4" descr="Imagen que contiene niño, joven, pequeño, foto&#10;&#10;Descripción generada automáticamente">
            <a:extLst>
              <a:ext uri="{FF2B5EF4-FFF2-40B4-BE49-F238E27FC236}">
                <a16:creationId xmlns:a16="http://schemas.microsoft.com/office/drawing/2014/main" id="{ECC8F81E-C71F-4810-AF86-F25CDE7A32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3445" r="-1" b="3446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9B8A7D-670B-4D9F-ABB5-E28EC1E65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82563" y="534572"/>
            <a:ext cx="4085181" cy="523551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114300" algn="l"/>
            <a:r>
              <a:rPr lang="en-US" sz="2000" b="1" dirty="0">
                <a:solidFill>
                  <a:srgbClr val="FFFFFF"/>
                </a:solidFill>
              </a:rPr>
              <a:t>Con las investigaciones iniciadas por Bekhterev se han dado aportes importantes en estas áreas que aún en la actualidad tienen vigencia: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</a:rPr>
              <a:t>Psicología del desarrollo y la educación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</a:rPr>
              <a:t>La psiquiatría infantil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</a:rPr>
              <a:t>La educación especial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</a:rPr>
              <a:t>La higiene escolar y las pruebas mentales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</a:rPr>
              <a:t>Criminología juvenil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</a:rPr>
              <a:t>Antropología de la infancia</a:t>
            </a:r>
          </a:p>
        </p:txBody>
      </p:sp>
    </p:spTree>
    <p:extLst>
      <p:ext uri="{BB962C8B-B14F-4D97-AF65-F5344CB8AC3E}">
        <p14:creationId xmlns:p14="http://schemas.microsoft.com/office/powerpoint/2010/main" val="18962187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Ciencia Infantil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Ciencia Infantil</dc:title>
  <dc:creator>Nadia Andino</dc:creator>
  <cp:lastModifiedBy>Nadia Andino</cp:lastModifiedBy>
  <cp:revision>2</cp:revision>
  <dcterms:created xsi:type="dcterms:W3CDTF">2020-07-07T17:25:31Z</dcterms:created>
  <dcterms:modified xsi:type="dcterms:W3CDTF">2020-07-07T17:32:00Z</dcterms:modified>
</cp:coreProperties>
</file>