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</p:sldIdLst>
  <p:sldSz cx="12192000" cy="6858000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338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0139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3758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7/7/2020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7877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9738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742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287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808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251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6175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753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7/7/2020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524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55" r:id="rId6"/>
    <p:sldLayoutId id="2147483751" r:id="rId7"/>
    <p:sldLayoutId id="2147483752" r:id="rId8"/>
    <p:sldLayoutId id="2147483753" r:id="rId9"/>
    <p:sldLayoutId id="2147483754" r:id="rId10"/>
    <p:sldLayoutId id="21474837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4906370-1564-49FA-A802-58546B392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664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DE37BA-9275-440E-8CDB-E76A18A17A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5000"/>
          </a:blip>
          <a:srcRect/>
          <a:stretch/>
        </p:blipFill>
        <p:spPr>
          <a:xfrm>
            <a:off x="20" y="8477"/>
            <a:ext cx="12191980" cy="6857990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EF640709-BDFD-453B-B75D-6212E7A87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11500" y="370600"/>
            <a:ext cx="5923842" cy="5923842"/>
          </a:xfrm>
          <a:prstGeom prst="ellipse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F12A1E7-9EDE-4962-80FA-FA7184FCA6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1289" y="801858"/>
            <a:ext cx="2968282" cy="295475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72F22DD7-9625-4815-A927-6958FB4A55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4591" y="4097951"/>
            <a:ext cx="4548810" cy="1655762"/>
          </a:xfrm>
        </p:spPr>
        <p:txBody>
          <a:bodyPr>
            <a:normAutofit/>
          </a:bodyPr>
          <a:lstStyle/>
          <a:p>
            <a:r>
              <a:rPr lang="es-HN" b="1" dirty="0"/>
              <a:t>Vladimir Bekhterev</a:t>
            </a:r>
          </a:p>
          <a:p>
            <a:r>
              <a:rPr lang="es-HN" sz="1800" dirty="0"/>
              <a:t>Fundador del primer laboratorio ruso que lleva a cabo investigaciones en la Psicología Experimental.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B4019478-3FDC-438C-8848-1D7DA864A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366740" flipV="1">
            <a:off x="2607299" y="8363"/>
            <a:ext cx="6816262" cy="6816262"/>
          </a:xfrm>
          <a:prstGeom prst="arc">
            <a:avLst>
              <a:gd name="adj1" fmla="val 16200000"/>
              <a:gd name="adj2" fmla="val 20401595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E406479-1D57-4209-B128-3C8174624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3400" y="4609861"/>
            <a:ext cx="873032" cy="8493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86158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AnalogousFromRegularSeedRightStep">
      <a:dk1>
        <a:srgbClr val="000000"/>
      </a:dk1>
      <a:lt1>
        <a:srgbClr val="FFFFFF"/>
      </a:lt1>
      <a:dk2>
        <a:srgbClr val="243B41"/>
      </a:dk2>
      <a:lt2>
        <a:srgbClr val="E2E8E5"/>
      </a:lt2>
      <a:accent1>
        <a:srgbClr val="E7297D"/>
      </a:accent1>
      <a:accent2>
        <a:srgbClr val="D5171C"/>
      </a:accent2>
      <a:accent3>
        <a:srgbClr val="E77329"/>
      </a:accent3>
      <a:accent4>
        <a:srgbClr val="C2A115"/>
      </a:accent4>
      <a:accent5>
        <a:srgbClr val="8FAF1F"/>
      </a:accent5>
      <a:accent6>
        <a:srgbClr val="4FB814"/>
      </a:accent6>
      <a:hlink>
        <a:srgbClr val="319569"/>
      </a:hlink>
      <a:folHlink>
        <a:srgbClr val="828282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17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Tw Cen MT</vt:lpstr>
      <vt:lpstr>ShapesVTI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Nadia Andino</dc:creator>
  <cp:lastModifiedBy>Nadia Andino</cp:lastModifiedBy>
  <cp:revision>2</cp:revision>
  <dcterms:created xsi:type="dcterms:W3CDTF">2020-07-07T16:18:26Z</dcterms:created>
  <dcterms:modified xsi:type="dcterms:W3CDTF">2020-07-07T16:38:00Z</dcterms:modified>
</cp:coreProperties>
</file>