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08BE0-0362-42B1-BDAC-A2139FA18357}" type="datetimeFigureOut">
              <a:rPr lang="es-HN" smtClean="0"/>
              <a:t>7/7/2020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60950-0E6B-473E-9AAB-C5111742DE6B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568489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08BE0-0362-42B1-BDAC-A2139FA18357}" type="datetimeFigureOut">
              <a:rPr lang="es-HN" smtClean="0"/>
              <a:t>7/7/2020</a:t>
            </a:fld>
            <a:endParaRPr lang="es-H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60950-0E6B-473E-9AAB-C5111742DE6B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332416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08BE0-0362-42B1-BDAC-A2139FA18357}" type="datetimeFigureOut">
              <a:rPr lang="es-HN" smtClean="0"/>
              <a:t>7/7/2020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60950-0E6B-473E-9AAB-C5111742DE6B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42175432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08BE0-0362-42B1-BDAC-A2139FA18357}" type="datetimeFigureOut">
              <a:rPr lang="es-HN" smtClean="0"/>
              <a:t>7/7/2020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60950-0E6B-473E-9AAB-C5111742DE6B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1281391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08BE0-0362-42B1-BDAC-A2139FA18357}" type="datetimeFigureOut">
              <a:rPr lang="es-HN" smtClean="0"/>
              <a:t>7/7/2020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60950-0E6B-473E-9AAB-C5111742DE6B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6721526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08BE0-0362-42B1-BDAC-A2139FA18357}" type="datetimeFigureOut">
              <a:rPr lang="es-HN" smtClean="0"/>
              <a:t>7/7/2020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60950-0E6B-473E-9AAB-C5111742DE6B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2151495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08BE0-0362-42B1-BDAC-A2139FA18357}" type="datetimeFigureOut">
              <a:rPr lang="es-HN" smtClean="0"/>
              <a:t>7/7/2020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60950-0E6B-473E-9AAB-C5111742DE6B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2434742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08BE0-0362-42B1-BDAC-A2139FA18357}" type="datetimeFigureOut">
              <a:rPr lang="es-HN" smtClean="0"/>
              <a:t>7/7/2020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60950-0E6B-473E-9AAB-C5111742DE6B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1928197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08BE0-0362-42B1-BDAC-A2139FA18357}" type="datetimeFigureOut">
              <a:rPr lang="es-HN" smtClean="0"/>
              <a:t>7/7/2020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60950-0E6B-473E-9AAB-C5111742DE6B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771154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08BE0-0362-42B1-BDAC-A2139FA18357}" type="datetimeFigureOut">
              <a:rPr lang="es-HN" smtClean="0"/>
              <a:t>7/7/2020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24160950-0E6B-473E-9AAB-C5111742DE6B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974551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08BE0-0362-42B1-BDAC-A2139FA18357}" type="datetimeFigureOut">
              <a:rPr lang="es-HN" smtClean="0"/>
              <a:t>7/7/2020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60950-0E6B-473E-9AAB-C5111742DE6B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152768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08BE0-0362-42B1-BDAC-A2139FA18357}" type="datetimeFigureOut">
              <a:rPr lang="es-HN" smtClean="0"/>
              <a:t>7/7/2020</a:t>
            </a:fld>
            <a:endParaRPr lang="es-H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60950-0E6B-473E-9AAB-C5111742DE6B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44352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08BE0-0362-42B1-BDAC-A2139FA18357}" type="datetimeFigureOut">
              <a:rPr lang="es-HN" smtClean="0"/>
              <a:t>7/7/2020</a:t>
            </a:fld>
            <a:endParaRPr lang="es-H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60950-0E6B-473E-9AAB-C5111742DE6B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35119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08BE0-0362-42B1-BDAC-A2139FA18357}" type="datetimeFigureOut">
              <a:rPr lang="es-HN" smtClean="0"/>
              <a:t>7/7/2020</a:t>
            </a:fld>
            <a:endParaRPr lang="es-H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60950-0E6B-473E-9AAB-C5111742DE6B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4204091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08BE0-0362-42B1-BDAC-A2139FA18357}" type="datetimeFigureOut">
              <a:rPr lang="es-HN" smtClean="0"/>
              <a:t>7/7/2020</a:t>
            </a:fld>
            <a:endParaRPr lang="es-H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60950-0E6B-473E-9AAB-C5111742DE6B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175154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08BE0-0362-42B1-BDAC-A2139FA18357}" type="datetimeFigureOut">
              <a:rPr lang="es-HN" smtClean="0"/>
              <a:t>7/7/2020</a:t>
            </a:fld>
            <a:endParaRPr lang="es-H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60950-0E6B-473E-9AAB-C5111742DE6B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4283282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08BE0-0362-42B1-BDAC-A2139FA18357}" type="datetimeFigureOut">
              <a:rPr lang="es-HN" smtClean="0"/>
              <a:t>7/7/2020</a:t>
            </a:fld>
            <a:endParaRPr lang="es-H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60950-0E6B-473E-9AAB-C5111742DE6B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4172609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0E08BE0-0362-42B1-BDAC-A2139FA18357}" type="datetimeFigureOut">
              <a:rPr lang="es-HN" smtClean="0"/>
              <a:t>7/7/2020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4160950-0E6B-473E-9AAB-C5111742DE6B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958631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67A38F-A7E5-4F30-9BF6-A848C01E8E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8763" y="319158"/>
            <a:ext cx="5428432" cy="2119611"/>
          </a:xfrm>
        </p:spPr>
        <p:txBody>
          <a:bodyPr>
            <a:normAutofit fontScale="90000"/>
          </a:bodyPr>
          <a:lstStyle/>
          <a:p>
            <a:pPr algn="ctr"/>
            <a:r>
              <a:rPr lang="es-HN" dirty="0"/>
              <a:t>Pedagogía Experimental</a:t>
            </a:r>
            <a:br>
              <a:rPr lang="es-HN" dirty="0"/>
            </a:br>
            <a:r>
              <a:rPr lang="es-HN" sz="1800" b="1" dirty="0"/>
              <a:t>PETROVICH NECHAEV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BF9AE83-429F-4BDA-9742-FEBD9189B2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1762" y="2962598"/>
            <a:ext cx="4826236" cy="2311768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es-HN" sz="1900" dirty="0"/>
              <a:t>Su sinónimo es la “Pedología”, este enfoque se formó como una nueva base científica para la experiencia educativa enraizada en la psicología experimental.</a:t>
            </a:r>
          </a:p>
          <a:p>
            <a:pPr algn="just">
              <a:lnSpc>
                <a:spcPct val="90000"/>
              </a:lnSpc>
            </a:pPr>
            <a:r>
              <a:rPr lang="es-HN" sz="1900" dirty="0"/>
              <a:t>Gracias a este enfoque también se dieron los orígenes de la psicopedagogía.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93D9FEF-8712-4687-BF73-2BA4B219391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693" r="11406" b="-1"/>
          <a:stretch/>
        </p:blipFill>
        <p:spPr>
          <a:xfrm>
            <a:off x="8127998" y="10"/>
            <a:ext cx="4064001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95382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44</Words>
  <Application>Microsoft Office PowerPoint</Application>
  <PresentationFormat>Panorámica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Corbel</vt:lpstr>
      <vt:lpstr>Parallax</vt:lpstr>
      <vt:lpstr>Pedagogía Experimental PETROVICH NECHAEV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Pedagogía Experimental</dc:title>
  <dc:creator>Nadia Andino</dc:creator>
  <cp:lastModifiedBy>Nadia Andino</cp:lastModifiedBy>
  <cp:revision>3</cp:revision>
  <dcterms:created xsi:type="dcterms:W3CDTF">2020-07-07T17:40:04Z</dcterms:created>
  <dcterms:modified xsi:type="dcterms:W3CDTF">2020-07-07T18:02:09Z</dcterms:modified>
</cp:coreProperties>
</file>