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sldIdLst>
    <p:sldId id="264" r:id="rId2"/>
  </p:sldIdLst>
  <p:sldSz cx="12192000" cy="6858000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96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349625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82492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4127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170034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0277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2811160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40023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114994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45653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15602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31917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998404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394408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783575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716611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20925567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CCEE8-DBE1-49D8-9B2A-BC0B3D7E8EAF}" type="datetimeFigureOut">
              <a:rPr lang="es-PA" smtClean="0"/>
              <a:t>2/5/20</a:t>
            </a:fld>
            <a:endParaRPr lang="es-P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D995E76-944B-4464-80A1-EC0C57E64DD5}" type="slidenum">
              <a:rPr lang="es-PA" smtClean="0"/>
              <a:t>‹Nº›</a:t>
            </a:fld>
            <a:endParaRPr lang="es-PA"/>
          </a:p>
        </p:txBody>
      </p:sp>
    </p:spTree>
    <p:extLst>
      <p:ext uri="{BB962C8B-B14F-4D97-AF65-F5344CB8AC3E}">
        <p14:creationId xmlns:p14="http://schemas.microsoft.com/office/powerpoint/2010/main" val="55463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F679CAC-D91C-459A-B84F-E65536C8D9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6648" y="1878786"/>
            <a:ext cx="5498122" cy="4633479"/>
          </a:xfrm>
        </p:spPr>
        <p:txBody>
          <a:bodyPr>
            <a:normAutofit fontScale="62500" lnSpcReduction="20000"/>
          </a:bodyPr>
          <a:lstStyle/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3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COLOR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blanco y negro con ambos colores separados en zonas bien definidas, pueden ser todas negras o todas blancas, nunca de un color solido.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3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CONFORMACIÓN</a:t>
            </a:r>
            <a:r>
              <a:rPr lang="es-PA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gran alzada y forma robusta, ubres de gran capacidad y piel suave.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3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TAMAÑO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pesan de 600 a 700 kg y de alzada superior a los 1.50 </a:t>
            </a:r>
            <a:r>
              <a:rPr lang="es-PA" sz="3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mts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s-PA" sz="3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CARACTERÍSTICAS</a:t>
            </a:r>
            <a:r>
              <a:rPr lang="es-PA" sz="3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PA" sz="3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PRODUCTIVAS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al nacer pesan entre 34 y 38kg, primer parto a los 24 meses y 520kg  de p.v., grandes productoras de 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leche, gestaciones 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promedios de 278 </a:t>
            </a:r>
            <a:r>
              <a:rPr lang="es-PA" sz="3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días</a:t>
            </a:r>
            <a:endParaRPr lang="es-PA" dirty="0" smtClean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35A98756-4C1F-4961-9D5A-83996AF16E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7929" y="135076"/>
            <a:ext cx="11516141" cy="987287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367" y="1878786"/>
            <a:ext cx="6235281" cy="424673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1" name="CuadroTexto 10"/>
          <p:cNvSpPr txBox="1"/>
          <p:nvPr/>
        </p:nvSpPr>
        <p:spPr>
          <a:xfrm>
            <a:off x="7883248" y="1304166"/>
            <a:ext cx="26853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A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CARACTERISTICAS </a:t>
            </a:r>
            <a:endParaRPr lang="es-P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15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1070</TotalTime>
  <Words>94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Arial</vt:lpstr>
      <vt:lpstr>Century Gothic</vt:lpstr>
      <vt:lpstr>Times New Roman</vt:lpstr>
      <vt:lpstr>Wingdings</vt:lpstr>
      <vt:lpstr>Wingdings 3</vt:lpstr>
      <vt:lpstr>Espiral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FULVIA ESTHER</dc:creator>
  <cp:lastModifiedBy>Lourdes Escudé</cp:lastModifiedBy>
  <cp:revision>111</cp:revision>
  <dcterms:created xsi:type="dcterms:W3CDTF">2020-04-26T23:03:58Z</dcterms:created>
  <dcterms:modified xsi:type="dcterms:W3CDTF">2020-05-03T01:35:02Z</dcterms:modified>
</cp:coreProperties>
</file>