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5" r:id="rId1"/>
  </p:sldMasterIdLst>
  <p:sldIdLst>
    <p:sldId id="273" r:id="rId2"/>
  </p:sldIdLst>
  <p:sldSz cx="12192000" cy="6858000"/>
  <p:notesSz cx="6858000" cy="9144000"/>
  <p:defaultTextStyle>
    <a:defPPr>
      <a:defRPr lang="es-P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00" autoAdjust="0"/>
    <p:restoredTop sz="94660"/>
  </p:normalViewPr>
  <p:slideViewPr>
    <p:cSldViewPr snapToGrid="0">
      <p:cViewPr varScale="1">
        <p:scale>
          <a:sx n="82" d="100"/>
          <a:sy n="82" d="100"/>
        </p:scale>
        <p:origin x="96" y="17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8CCEE8-DBE1-49D8-9B2A-BC0B3D7E8EAF}" type="datetimeFigureOut">
              <a:rPr lang="es-PA" smtClean="0"/>
              <a:t>2/5/20</a:t>
            </a:fld>
            <a:endParaRPr lang="es-P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BD995E76-944B-4464-80A1-EC0C57E64DD5}" type="slidenum">
              <a:rPr lang="es-PA" smtClean="0"/>
              <a:t>‹Nº›</a:t>
            </a:fld>
            <a:endParaRPr lang="es-PA"/>
          </a:p>
        </p:txBody>
      </p:sp>
    </p:spTree>
    <p:extLst>
      <p:ext uri="{BB962C8B-B14F-4D97-AF65-F5344CB8AC3E}">
        <p14:creationId xmlns:p14="http://schemas.microsoft.com/office/powerpoint/2010/main" val="23496259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8CCEE8-DBE1-49D8-9B2A-BC0B3D7E8EAF}" type="datetimeFigureOut">
              <a:rPr lang="es-PA" smtClean="0"/>
              <a:t>2/5/20</a:t>
            </a:fld>
            <a:endParaRPr lang="es-P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BD995E76-944B-4464-80A1-EC0C57E64DD5}" type="slidenum">
              <a:rPr lang="es-PA" smtClean="0"/>
              <a:t>‹Nº›</a:t>
            </a:fld>
            <a:endParaRPr lang="es-PA"/>
          </a:p>
        </p:txBody>
      </p:sp>
    </p:spTree>
    <p:extLst>
      <p:ext uri="{BB962C8B-B14F-4D97-AF65-F5344CB8AC3E}">
        <p14:creationId xmlns:p14="http://schemas.microsoft.com/office/powerpoint/2010/main" val="18249253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8CCEE8-DBE1-49D8-9B2A-BC0B3D7E8EAF}" type="datetimeFigureOut">
              <a:rPr lang="es-PA" smtClean="0"/>
              <a:t>2/5/20</a:t>
            </a:fld>
            <a:endParaRPr lang="es-P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BD995E76-944B-4464-80A1-EC0C57E64DD5}" type="slidenum">
              <a:rPr lang="es-PA" smtClean="0"/>
              <a:t>‹Nº›</a:t>
            </a:fld>
            <a:endParaRPr lang="es-PA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1541277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8CCEE8-DBE1-49D8-9B2A-BC0B3D7E8EAF}" type="datetimeFigureOut">
              <a:rPr lang="es-PA" smtClean="0"/>
              <a:t>2/5/20</a:t>
            </a:fld>
            <a:endParaRPr lang="es-P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BD995E76-944B-4464-80A1-EC0C57E64DD5}" type="slidenum">
              <a:rPr lang="es-PA" smtClean="0"/>
              <a:t>‹Nº›</a:t>
            </a:fld>
            <a:endParaRPr lang="es-PA"/>
          </a:p>
        </p:txBody>
      </p:sp>
    </p:spTree>
    <p:extLst>
      <p:ext uri="{BB962C8B-B14F-4D97-AF65-F5344CB8AC3E}">
        <p14:creationId xmlns:p14="http://schemas.microsoft.com/office/powerpoint/2010/main" val="217003412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8CCEE8-DBE1-49D8-9B2A-BC0B3D7E8EAF}" type="datetimeFigureOut">
              <a:rPr lang="es-PA" smtClean="0"/>
              <a:t>2/5/20</a:t>
            </a:fld>
            <a:endParaRPr lang="es-P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BD995E76-944B-4464-80A1-EC0C57E64DD5}" type="slidenum">
              <a:rPr lang="es-PA" smtClean="0"/>
              <a:t>‹Nº›</a:t>
            </a:fld>
            <a:endParaRPr lang="es-PA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86027724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8CCEE8-DBE1-49D8-9B2A-BC0B3D7E8EAF}" type="datetimeFigureOut">
              <a:rPr lang="es-PA" smtClean="0"/>
              <a:t>2/5/20</a:t>
            </a:fld>
            <a:endParaRPr lang="es-P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BD995E76-944B-4464-80A1-EC0C57E64DD5}" type="slidenum">
              <a:rPr lang="es-PA" smtClean="0"/>
              <a:t>‹Nº›</a:t>
            </a:fld>
            <a:endParaRPr lang="es-PA"/>
          </a:p>
        </p:txBody>
      </p:sp>
    </p:spTree>
    <p:extLst>
      <p:ext uri="{BB962C8B-B14F-4D97-AF65-F5344CB8AC3E}">
        <p14:creationId xmlns:p14="http://schemas.microsoft.com/office/powerpoint/2010/main" val="328111602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8CCEE8-DBE1-49D8-9B2A-BC0B3D7E8EAF}" type="datetimeFigureOut">
              <a:rPr lang="es-PA" smtClean="0"/>
              <a:t>2/5/20</a:t>
            </a:fld>
            <a:endParaRPr lang="es-P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995E76-944B-4464-80A1-EC0C57E64DD5}" type="slidenum">
              <a:rPr lang="es-PA" smtClean="0"/>
              <a:t>‹Nº›</a:t>
            </a:fld>
            <a:endParaRPr lang="es-PA"/>
          </a:p>
        </p:txBody>
      </p:sp>
    </p:spTree>
    <p:extLst>
      <p:ext uri="{BB962C8B-B14F-4D97-AF65-F5344CB8AC3E}">
        <p14:creationId xmlns:p14="http://schemas.microsoft.com/office/powerpoint/2010/main" val="274002331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8CCEE8-DBE1-49D8-9B2A-BC0B3D7E8EAF}" type="datetimeFigureOut">
              <a:rPr lang="es-PA" smtClean="0"/>
              <a:t>2/5/20</a:t>
            </a:fld>
            <a:endParaRPr lang="es-P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995E76-944B-4464-80A1-EC0C57E64DD5}" type="slidenum">
              <a:rPr lang="es-PA" smtClean="0"/>
              <a:t>‹Nº›</a:t>
            </a:fld>
            <a:endParaRPr lang="es-PA"/>
          </a:p>
        </p:txBody>
      </p:sp>
    </p:spTree>
    <p:extLst>
      <p:ext uri="{BB962C8B-B14F-4D97-AF65-F5344CB8AC3E}">
        <p14:creationId xmlns:p14="http://schemas.microsoft.com/office/powerpoint/2010/main" val="31149942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8CCEE8-DBE1-49D8-9B2A-BC0B3D7E8EAF}" type="datetimeFigureOut">
              <a:rPr lang="es-PA" smtClean="0"/>
              <a:t>2/5/20</a:t>
            </a:fld>
            <a:endParaRPr lang="es-P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995E76-944B-4464-80A1-EC0C57E64DD5}" type="slidenum">
              <a:rPr lang="es-PA" smtClean="0"/>
              <a:t>‹Nº›</a:t>
            </a:fld>
            <a:endParaRPr lang="es-PA"/>
          </a:p>
        </p:txBody>
      </p:sp>
    </p:spTree>
    <p:extLst>
      <p:ext uri="{BB962C8B-B14F-4D97-AF65-F5344CB8AC3E}">
        <p14:creationId xmlns:p14="http://schemas.microsoft.com/office/powerpoint/2010/main" val="14565330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8CCEE8-DBE1-49D8-9B2A-BC0B3D7E8EAF}" type="datetimeFigureOut">
              <a:rPr lang="es-PA" smtClean="0"/>
              <a:t>2/5/20</a:t>
            </a:fld>
            <a:endParaRPr lang="es-P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BD995E76-944B-4464-80A1-EC0C57E64DD5}" type="slidenum">
              <a:rPr lang="es-PA" smtClean="0"/>
              <a:t>‹Nº›</a:t>
            </a:fld>
            <a:endParaRPr lang="es-PA"/>
          </a:p>
        </p:txBody>
      </p:sp>
    </p:spTree>
    <p:extLst>
      <p:ext uri="{BB962C8B-B14F-4D97-AF65-F5344CB8AC3E}">
        <p14:creationId xmlns:p14="http://schemas.microsoft.com/office/powerpoint/2010/main" val="15602972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8CCEE8-DBE1-49D8-9B2A-BC0B3D7E8EAF}" type="datetimeFigureOut">
              <a:rPr lang="es-PA" smtClean="0"/>
              <a:t>2/5/20</a:t>
            </a:fld>
            <a:endParaRPr lang="es-P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BD995E76-944B-4464-80A1-EC0C57E64DD5}" type="slidenum">
              <a:rPr lang="es-PA" smtClean="0"/>
              <a:t>‹Nº›</a:t>
            </a:fld>
            <a:endParaRPr lang="es-PA"/>
          </a:p>
        </p:txBody>
      </p:sp>
    </p:spTree>
    <p:extLst>
      <p:ext uri="{BB962C8B-B14F-4D97-AF65-F5344CB8AC3E}">
        <p14:creationId xmlns:p14="http://schemas.microsoft.com/office/powerpoint/2010/main" val="3319179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8CCEE8-DBE1-49D8-9B2A-BC0B3D7E8EAF}" type="datetimeFigureOut">
              <a:rPr lang="es-PA" smtClean="0"/>
              <a:t>2/5/20</a:t>
            </a:fld>
            <a:endParaRPr lang="es-P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BD995E76-944B-4464-80A1-EC0C57E64DD5}" type="slidenum">
              <a:rPr lang="es-PA" smtClean="0"/>
              <a:t>‹Nº›</a:t>
            </a:fld>
            <a:endParaRPr lang="es-PA"/>
          </a:p>
        </p:txBody>
      </p:sp>
    </p:spTree>
    <p:extLst>
      <p:ext uri="{BB962C8B-B14F-4D97-AF65-F5344CB8AC3E}">
        <p14:creationId xmlns:p14="http://schemas.microsoft.com/office/powerpoint/2010/main" val="9984041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8CCEE8-DBE1-49D8-9B2A-BC0B3D7E8EAF}" type="datetimeFigureOut">
              <a:rPr lang="es-PA" smtClean="0"/>
              <a:t>2/5/20</a:t>
            </a:fld>
            <a:endParaRPr lang="es-P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995E76-944B-4464-80A1-EC0C57E64DD5}" type="slidenum">
              <a:rPr lang="es-PA" smtClean="0"/>
              <a:t>‹Nº›</a:t>
            </a:fld>
            <a:endParaRPr lang="es-PA"/>
          </a:p>
        </p:txBody>
      </p:sp>
    </p:spTree>
    <p:extLst>
      <p:ext uri="{BB962C8B-B14F-4D97-AF65-F5344CB8AC3E}">
        <p14:creationId xmlns:p14="http://schemas.microsoft.com/office/powerpoint/2010/main" val="39440862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8CCEE8-DBE1-49D8-9B2A-BC0B3D7E8EAF}" type="datetimeFigureOut">
              <a:rPr lang="es-PA" smtClean="0"/>
              <a:t>2/5/20</a:t>
            </a:fld>
            <a:endParaRPr lang="es-P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995E76-944B-4464-80A1-EC0C57E64DD5}" type="slidenum">
              <a:rPr lang="es-PA" smtClean="0"/>
              <a:t>‹Nº›</a:t>
            </a:fld>
            <a:endParaRPr lang="es-PA"/>
          </a:p>
        </p:txBody>
      </p:sp>
    </p:spTree>
    <p:extLst>
      <p:ext uri="{BB962C8B-B14F-4D97-AF65-F5344CB8AC3E}">
        <p14:creationId xmlns:p14="http://schemas.microsoft.com/office/powerpoint/2010/main" val="7835752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8CCEE8-DBE1-49D8-9B2A-BC0B3D7E8EAF}" type="datetimeFigureOut">
              <a:rPr lang="es-PA" smtClean="0"/>
              <a:t>2/5/20</a:t>
            </a:fld>
            <a:endParaRPr lang="es-P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995E76-944B-4464-80A1-EC0C57E64DD5}" type="slidenum">
              <a:rPr lang="es-PA" smtClean="0"/>
              <a:t>‹Nº›</a:t>
            </a:fld>
            <a:endParaRPr lang="es-PA"/>
          </a:p>
        </p:txBody>
      </p:sp>
    </p:spTree>
    <p:extLst>
      <p:ext uri="{BB962C8B-B14F-4D97-AF65-F5344CB8AC3E}">
        <p14:creationId xmlns:p14="http://schemas.microsoft.com/office/powerpoint/2010/main" val="27166113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8CCEE8-DBE1-49D8-9B2A-BC0B3D7E8EAF}" type="datetimeFigureOut">
              <a:rPr lang="es-PA" smtClean="0"/>
              <a:t>2/5/20</a:t>
            </a:fld>
            <a:endParaRPr lang="es-P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BD995E76-944B-4464-80A1-EC0C57E64DD5}" type="slidenum">
              <a:rPr lang="es-PA" smtClean="0"/>
              <a:t>‹Nº›</a:t>
            </a:fld>
            <a:endParaRPr lang="es-PA"/>
          </a:p>
        </p:txBody>
      </p:sp>
    </p:spTree>
    <p:extLst>
      <p:ext uri="{BB962C8B-B14F-4D97-AF65-F5344CB8AC3E}">
        <p14:creationId xmlns:p14="http://schemas.microsoft.com/office/powerpoint/2010/main" val="20925567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8CCEE8-DBE1-49D8-9B2A-BC0B3D7E8EAF}" type="datetimeFigureOut">
              <a:rPr lang="es-PA" smtClean="0"/>
              <a:t>2/5/20</a:t>
            </a:fld>
            <a:endParaRPr lang="es-P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P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BD995E76-944B-4464-80A1-EC0C57E64DD5}" type="slidenum">
              <a:rPr lang="es-PA" smtClean="0"/>
              <a:t>‹Nº›</a:t>
            </a:fld>
            <a:endParaRPr lang="es-PA"/>
          </a:p>
        </p:txBody>
      </p:sp>
    </p:spTree>
    <p:extLst>
      <p:ext uri="{BB962C8B-B14F-4D97-AF65-F5344CB8AC3E}">
        <p14:creationId xmlns:p14="http://schemas.microsoft.com/office/powerpoint/2010/main" val="5546306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16" r:id="rId1"/>
    <p:sldLayoutId id="2147483817" r:id="rId2"/>
    <p:sldLayoutId id="2147483818" r:id="rId3"/>
    <p:sldLayoutId id="2147483819" r:id="rId4"/>
    <p:sldLayoutId id="2147483820" r:id="rId5"/>
    <p:sldLayoutId id="2147483821" r:id="rId6"/>
    <p:sldLayoutId id="2147483822" r:id="rId7"/>
    <p:sldLayoutId id="2147483823" r:id="rId8"/>
    <p:sldLayoutId id="2147483824" r:id="rId9"/>
    <p:sldLayoutId id="2147483825" r:id="rId10"/>
    <p:sldLayoutId id="2147483826" r:id="rId11"/>
    <p:sldLayoutId id="2147483827" r:id="rId12"/>
    <p:sldLayoutId id="2147483828" r:id="rId13"/>
    <p:sldLayoutId id="2147483829" r:id="rId14"/>
    <p:sldLayoutId id="2147483830" r:id="rId15"/>
    <p:sldLayoutId id="2147483831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066239F3-3E60-488F-9162-3A8A9BA5FD2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631311" y="1273808"/>
            <a:ext cx="6258046" cy="1261047"/>
          </a:xfrm>
        </p:spPr>
        <p:txBody>
          <a:bodyPr>
            <a:normAutofit/>
          </a:bodyPr>
          <a:lstStyle/>
          <a:p>
            <a:pPr algn="ctr"/>
            <a:r>
              <a:rPr lang="es-PA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PRINCIPALES RAZAS DE PRODUCCIÓN DE LECHE</a:t>
            </a:r>
            <a:endParaRPr lang="es-PA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ítulo 2">
            <a:extLst>
              <a:ext uri="{FF2B5EF4-FFF2-40B4-BE49-F238E27FC236}">
                <a16:creationId xmlns="" xmlns:a16="http://schemas.microsoft.com/office/drawing/2014/main" id="{0F679CAC-D91C-459A-B84F-E65536C8D98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114570" y="3038355"/>
            <a:ext cx="4739499" cy="3819645"/>
          </a:xfrm>
        </p:spPr>
        <p:txBody>
          <a:bodyPr>
            <a:normAutofit fontScale="92500" lnSpcReduction="10000"/>
          </a:bodyPr>
          <a:lstStyle/>
          <a:p>
            <a:pPr marL="285750" indent="-285750" algn="just">
              <a:buClr>
                <a:schemeClr val="tx1"/>
              </a:buClr>
              <a:buFont typeface="Wingdings" panose="05000000000000000000" pitchFamily="2" charset="2"/>
              <a:buChar char="ü"/>
            </a:pPr>
            <a:r>
              <a:rPr lang="es-PA" sz="2000" b="1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COLOR</a:t>
            </a:r>
            <a:r>
              <a:rPr lang="es-PA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de varios colores, que van desde el gris claro a color ratón hasta un cervuno muy oscuro, casi negro.</a:t>
            </a:r>
          </a:p>
          <a:p>
            <a:pPr marL="285750" indent="-285750" algn="just">
              <a:buClr>
                <a:schemeClr val="tx1"/>
              </a:buClr>
              <a:buFont typeface="Wingdings" panose="05000000000000000000" pitchFamily="2" charset="2"/>
              <a:buChar char="ü"/>
            </a:pPr>
            <a:r>
              <a:rPr lang="es-PA" sz="2000" b="1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CONFORMACIÓN</a:t>
            </a:r>
            <a:r>
              <a:rPr lang="es-PA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s-PA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raza más pequeña. Extremidades  delgadas pero no flacas, bien aplomadas con esqueleto fuerte pero firme.</a:t>
            </a:r>
          </a:p>
          <a:p>
            <a:pPr marL="285750" indent="-285750" algn="just">
              <a:buClr>
                <a:schemeClr val="tx1"/>
              </a:buClr>
              <a:buFont typeface="Wingdings" panose="05000000000000000000" pitchFamily="2" charset="2"/>
              <a:buChar char="ü"/>
            </a:pPr>
            <a:r>
              <a:rPr lang="es-PA" sz="2000" b="1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TAMAÑO</a:t>
            </a:r>
            <a:r>
              <a:rPr lang="es-PA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su talla va de 1.15 a 1.20 </a:t>
            </a:r>
            <a:r>
              <a:rPr lang="es-PA" sz="2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mts</a:t>
            </a:r>
            <a:r>
              <a:rPr lang="es-PA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de alzada, pesan de 450 a 450 kg.</a:t>
            </a:r>
          </a:p>
          <a:p>
            <a:pPr marL="285750" indent="-285750" algn="just">
              <a:buClr>
                <a:schemeClr val="tx1"/>
              </a:buClr>
              <a:buFont typeface="Wingdings" panose="05000000000000000000" pitchFamily="2" charset="2"/>
              <a:buChar char="ü"/>
            </a:pPr>
            <a:r>
              <a:rPr lang="es-PA" sz="2000" b="1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ASPECTOS</a:t>
            </a:r>
            <a:r>
              <a:rPr lang="es-PA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PA" sz="2000" b="1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PRODUCTIVOS</a:t>
            </a:r>
            <a:r>
              <a:rPr lang="es-PA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al nacer varían entre 20 40 y 25kg, con gestaciones promedios de 278 días, inferior a las demás razas.</a:t>
            </a:r>
          </a:p>
          <a:p>
            <a:pPr>
              <a:buClr>
                <a:schemeClr val="tx1"/>
              </a:buClr>
            </a:pPr>
            <a:endParaRPr lang="es-PA" dirty="0" smtClean="0">
              <a:solidFill>
                <a:schemeClr val="tx1"/>
              </a:solidFill>
            </a:endParaRPr>
          </a:p>
          <a:p>
            <a:pPr marL="342900" indent="-342900">
              <a:buAutoNum type="alphaLcPeriod"/>
            </a:pPr>
            <a:endParaRPr lang="es-PA" dirty="0" smtClean="0"/>
          </a:p>
          <a:p>
            <a:pPr marL="342900" indent="-342900">
              <a:buFont typeface="Wingdings" panose="05000000000000000000" pitchFamily="2" charset="2"/>
              <a:buChar char="ü"/>
            </a:pPr>
            <a:endParaRPr lang="es-PA" dirty="0" smtClean="0"/>
          </a:p>
          <a:p>
            <a:pPr marL="342900" indent="-342900">
              <a:buAutoNum type="alphaLcPeriod"/>
            </a:pPr>
            <a:endParaRPr lang="es-PA" dirty="0"/>
          </a:p>
        </p:txBody>
      </p:sp>
      <p:pic>
        <p:nvPicPr>
          <p:cNvPr id="5" name="Imagen 4">
            <a:extLst>
              <a:ext uri="{FF2B5EF4-FFF2-40B4-BE49-F238E27FC236}">
                <a16:creationId xmlns="" xmlns:a16="http://schemas.microsoft.com/office/drawing/2014/main" id="{35A98756-4C1F-4961-9D5A-83996AF16E4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7929" y="135076"/>
            <a:ext cx="11516141" cy="987287"/>
          </a:xfrm>
          <a:prstGeom prst="rect">
            <a:avLst/>
          </a:prstGeom>
        </p:spPr>
      </p:pic>
      <p:sp>
        <p:nvSpPr>
          <p:cNvPr id="6" name="Flecha abajo 5"/>
          <p:cNvSpPr/>
          <p:nvPr/>
        </p:nvSpPr>
        <p:spPr>
          <a:xfrm rot="16200000">
            <a:off x="5535621" y="3584265"/>
            <a:ext cx="1028157" cy="1466125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A"/>
          </a:p>
        </p:txBody>
      </p:sp>
      <p:sp>
        <p:nvSpPr>
          <p:cNvPr id="9" name="CuadroTexto 8"/>
          <p:cNvSpPr txBox="1"/>
          <p:nvPr/>
        </p:nvSpPr>
        <p:spPr>
          <a:xfrm>
            <a:off x="957135" y="2687654"/>
            <a:ext cx="264259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PA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JERSEY</a:t>
            </a:r>
            <a:endParaRPr lang="es-PA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CuadroTexto 10"/>
          <p:cNvSpPr txBox="1"/>
          <p:nvPr/>
        </p:nvSpPr>
        <p:spPr>
          <a:xfrm>
            <a:off x="7965310" y="2624263"/>
            <a:ext cx="26853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PA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CARACTERISTICAS </a:t>
            </a:r>
            <a:endParaRPr lang="es-PA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28486" y="3280517"/>
            <a:ext cx="3306499" cy="20736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05002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6" grpId="0" animBg="1"/>
      <p:bldP spid="9" grpId="0"/>
      <p:bldP spid="11" grpId="0"/>
    </p:bldLst>
  </p:timing>
</p:sld>
</file>

<file path=ppt/theme/theme1.xml><?xml version="1.0" encoding="utf-8"?>
<a:theme xmlns:a="http://schemas.openxmlformats.org/drawingml/2006/main" name="Espiral">
  <a:themeElements>
    <a:clrScheme name="Espiral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Espiral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Espiral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1066</TotalTime>
  <Words>97</Words>
  <Application>Microsoft Office PowerPoint</Application>
  <PresentationFormat>Panorámica</PresentationFormat>
  <Paragraphs>9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7" baseType="lpstr">
      <vt:lpstr>Arial</vt:lpstr>
      <vt:lpstr>Century Gothic</vt:lpstr>
      <vt:lpstr>Times New Roman</vt:lpstr>
      <vt:lpstr>Wingdings</vt:lpstr>
      <vt:lpstr>Wingdings 3</vt:lpstr>
      <vt:lpstr>Espiral</vt:lpstr>
      <vt:lpstr>PRINCIPALES RAZAS DE PRODUCCIÓN DE LECHE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FULVIA ESTHER</dc:creator>
  <cp:lastModifiedBy>Lourdes Escudé</cp:lastModifiedBy>
  <cp:revision>110</cp:revision>
  <dcterms:created xsi:type="dcterms:W3CDTF">2020-04-26T23:03:58Z</dcterms:created>
  <dcterms:modified xsi:type="dcterms:W3CDTF">2020-05-03T00:57:19Z</dcterms:modified>
</cp:coreProperties>
</file>