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65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4962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2492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12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170034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0277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81116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40023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14994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45653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56029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1917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9840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4408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83575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1661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9255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5463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35A98756-4C1F-4961-9D5A-83996AF16E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29" y="135076"/>
            <a:ext cx="11516141" cy="987287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929" y="1734527"/>
            <a:ext cx="5279946" cy="451387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4215" y="1122363"/>
            <a:ext cx="3948070" cy="694426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5617875" y="1816789"/>
            <a:ext cx="607415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pelaje blanco, el gris tiende 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ser más oscuro en el tercio anterior y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posterior.</a:t>
            </a:r>
            <a:endParaRPr lang="es-P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CONFORMACIÓN</a:t>
            </a:r>
            <a:r>
              <a:rPr lang="es-P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cabeza 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ancha y perfil recto, cuello corto y grueso con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papada grande, cuernos </a:t>
            </a:r>
            <a:r>
              <a:rPr lang="es-P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cortos que se proyectan hacia atrás y hacia afuera, orejas cortas y pocos colgantes, </a:t>
            </a:r>
            <a:endParaRPr lang="es-P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TALLA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son grandes y vientre voluminoso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P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ASPECTOS PRODUCTIVOS</a:t>
            </a:r>
            <a:r>
              <a:rPr lang="es-P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P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alto comportamiento reproductivo, longevidad y habilidad materna, resistentes a los parásitos. Terneros al nacer de 30 a  40 kg y edad al primer parto entre los 36 a 40 meses.</a:t>
            </a:r>
            <a:endParaRPr lang="es-P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255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1075</TotalTime>
  <Words>96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Times New Roman</vt:lpstr>
      <vt:lpstr>Wingdings</vt:lpstr>
      <vt:lpstr>Wingdings 3</vt:lpstr>
      <vt:lpstr>Espiral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FULVIA ESTHER</dc:creator>
  <cp:lastModifiedBy>Lourdes Escudé</cp:lastModifiedBy>
  <cp:revision>113</cp:revision>
  <dcterms:created xsi:type="dcterms:W3CDTF">2020-04-26T23:03:58Z</dcterms:created>
  <dcterms:modified xsi:type="dcterms:W3CDTF">2020-05-03T01:38:26Z</dcterms:modified>
</cp:coreProperties>
</file>