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2" r:id="rId3"/>
    <p:sldId id="275" r:id="rId4"/>
    <p:sldId id="260" r:id="rId5"/>
    <p:sldId id="261" r:id="rId6"/>
    <p:sldId id="270" r:id="rId7"/>
    <p:sldId id="271" r:id="rId8"/>
    <p:sldId id="274" r:id="rId9"/>
    <p:sldId id="272" r:id="rId10"/>
    <p:sldId id="273" r:id="rId11"/>
    <p:sldId id="276" r:id="rId12"/>
    <p:sldId id="286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1486F-3F34-497A-A9A3-FAEDC3AABF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3DBD478-AF12-46D5-B2AE-9339200894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>
              <a:solidFill>
                <a:schemeClr val="tx2"/>
              </a:solidFill>
              <a:latin typeface="Arial Rounded MT Bold" panose="020F0704030504030204" pitchFamily="34" charset="0"/>
            </a:rPr>
            <a:t>Libros para cada estudiante de los grados 0º a 11° de TODAS </a:t>
          </a:r>
          <a:r>
            <a:rPr lang="es-CO" sz="2400">
              <a:solidFill>
                <a:schemeClr val="tx2"/>
              </a:solidFill>
              <a:latin typeface="Arial Rounded MT Bold" panose="020F0704030504030204" pitchFamily="34" charset="0"/>
            </a:rPr>
            <a:t>las Instituciones </a:t>
          </a:r>
          <a:r>
            <a:rPr lang="es-CO" sz="2400" dirty="0">
              <a:solidFill>
                <a:schemeClr val="tx2"/>
              </a:solidFill>
              <a:latin typeface="Arial Rounded MT Bold" panose="020F0704030504030204" pitchFamily="34" charset="0"/>
            </a:rPr>
            <a:t>públicas de Sincelejo.</a:t>
          </a:r>
          <a:endParaRPr lang="en-US" sz="2400" dirty="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310362F3-8978-48A1-843E-B7186B8D7D2F}" type="parTrans" cxnId="{893007ED-2ACB-459A-BAE8-731D8ECA8E3B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606110BA-82FB-4B5F-BB4F-0A6944FBFE40}" type="sibTrans" cxnId="{893007ED-2ACB-459A-BAE8-731D8ECA8E3B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CAF27FA9-59CF-4035-8181-BB5DF43518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>
              <a:solidFill>
                <a:schemeClr val="tx2"/>
              </a:solidFill>
              <a:latin typeface="Arial Rounded MT Bold" panose="020F0704030504030204" pitchFamily="34" charset="0"/>
            </a:rPr>
            <a:t>Guías pedagógicas para el desarrollo de las clases.</a:t>
          </a:r>
          <a:endParaRPr lang="en-US" sz="2400" dirty="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2CDADCC2-3828-4B11-84D0-DA09576FBB72}" type="parTrans" cxnId="{9A91ED12-D253-47AF-BDC8-4300BF79152F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7359ED6B-1C35-4ACF-A338-2342512206A0}" type="sibTrans" cxnId="{9A91ED12-D253-47AF-BDC8-4300BF79152F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FCFF65FB-90B3-4769-92B1-AADF4FF8FC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dirty="0">
              <a:solidFill>
                <a:schemeClr val="tx2"/>
              </a:solidFill>
              <a:latin typeface="Arial Rounded MT Bold" panose="020F0704030504030204" pitchFamily="34" charset="0"/>
            </a:rPr>
            <a:t>Memoria USB con información para cada rector.</a:t>
          </a:r>
          <a:endParaRPr lang="en-US" sz="2400" dirty="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FEFAA671-83A6-42D7-9646-156CF4BCFAF1}" type="parTrans" cxnId="{4C3B9276-0126-4920-AD56-84A32471C4C5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05F3D802-5209-4152-8362-E2EEF52CAEC7}" type="sibTrans" cxnId="{4C3B9276-0126-4920-AD56-84A32471C4C5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45061612-35A2-4943-8BC6-D52F8D9361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>
              <a:solidFill>
                <a:schemeClr val="tx2"/>
              </a:solidFill>
              <a:latin typeface="Arial Rounded MT Bold" panose="020F0704030504030204" pitchFamily="34" charset="0"/>
            </a:rPr>
            <a:t>Visitas mensuales por parte de la facilitadora del proyecto y personal de la Fundación.</a:t>
          </a:r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59CC7AB5-A24A-4E2C-AF0A-B5E3825D6E96}" type="parTrans" cxnId="{EB0D5610-A08D-4706-84D5-81095925371D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1A79B57E-960C-4FA7-ACBD-59A9DFA7AF33}" type="sibTrans" cxnId="{EB0D5610-A08D-4706-84D5-81095925371D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43C251AE-60EF-4C71-A72B-86BA1C0001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chemeClr val="tx2"/>
              </a:solidFill>
              <a:latin typeface="Arial Rounded MT Bold" panose="020F0704030504030204" pitchFamily="34" charset="0"/>
            </a:rPr>
            <a:t>Página WEB dónde encontrarán más información del Proyecto.</a:t>
          </a:r>
        </a:p>
      </dgm:t>
    </dgm:pt>
    <dgm:pt modelId="{52BAB0E2-82A2-4F81-939F-DFF8E1B9E664}" type="parTrans" cxnId="{E782B3F8-8B29-475D-9D07-48EB46B068E6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BC5FCDC1-51E4-4717-BA25-2D8C2224D864}" type="sibTrans" cxnId="{E782B3F8-8B29-475D-9D07-48EB46B068E6}">
      <dgm:prSet/>
      <dgm:spPr/>
      <dgm:t>
        <a:bodyPr/>
        <a:lstStyle/>
        <a:p>
          <a:endParaRPr lang="en-US" sz="240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34C07CD9-F633-4155-A534-C877297D798F}" type="pres">
      <dgm:prSet presAssocID="{DE21486F-3F34-497A-A9A3-FAEDC3AABF6B}" presName="root" presStyleCnt="0">
        <dgm:presLayoutVars>
          <dgm:dir/>
          <dgm:resizeHandles val="exact"/>
        </dgm:presLayoutVars>
      </dgm:prSet>
      <dgm:spPr/>
    </dgm:pt>
    <dgm:pt modelId="{6A6F3543-7EEC-469F-96F4-992120225BAC}" type="pres">
      <dgm:prSet presAssocID="{C3DBD478-AF12-46D5-B2AE-933920089432}" presName="compNode" presStyleCnt="0"/>
      <dgm:spPr/>
    </dgm:pt>
    <dgm:pt modelId="{018404F9-BBA4-40C3-9F9E-0B034FD7C4AC}" type="pres">
      <dgm:prSet presAssocID="{C3DBD478-AF12-46D5-B2AE-933920089432}" presName="bgRect" presStyleLbl="bgShp" presStyleIdx="0" presStyleCnt="5" custScaleY="147467" custLinFactNeighborX="-359" custLinFactNeighborY="-1373"/>
      <dgm:spPr>
        <a:solidFill>
          <a:schemeClr val="accent2">
            <a:lumMod val="60000"/>
            <a:lumOff val="40000"/>
          </a:schemeClr>
        </a:solidFill>
      </dgm:spPr>
    </dgm:pt>
    <dgm:pt modelId="{2E93B1D8-2F23-4470-A3F9-3D5E9E2C35C3}" type="pres">
      <dgm:prSet presAssocID="{C3DBD478-AF12-46D5-B2AE-93392008943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65A4530-3515-47C3-A939-FA55F78CA5E2}" type="pres">
      <dgm:prSet presAssocID="{C3DBD478-AF12-46D5-B2AE-933920089432}" presName="spaceRect" presStyleCnt="0"/>
      <dgm:spPr/>
    </dgm:pt>
    <dgm:pt modelId="{795B9EFF-E5ED-417A-9114-A2C1E2FBC1C5}" type="pres">
      <dgm:prSet presAssocID="{C3DBD478-AF12-46D5-B2AE-933920089432}" presName="parTx" presStyleLbl="revTx" presStyleIdx="0" presStyleCnt="5" custScaleX="101637" custLinFactNeighborX="-70" custLinFactNeighborY="-17474">
        <dgm:presLayoutVars>
          <dgm:chMax val="0"/>
          <dgm:chPref val="0"/>
        </dgm:presLayoutVars>
      </dgm:prSet>
      <dgm:spPr/>
    </dgm:pt>
    <dgm:pt modelId="{A50605B7-55C2-43D9-B826-01BF2CC01E67}" type="pres">
      <dgm:prSet presAssocID="{606110BA-82FB-4B5F-BB4F-0A6944FBFE40}" presName="sibTrans" presStyleCnt="0"/>
      <dgm:spPr/>
    </dgm:pt>
    <dgm:pt modelId="{C040B6FD-CE4A-4712-850D-D663E311BA77}" type="pres">
      <dgm:prSet presAssocID="{CAF27FA9-59CF-4035-8181-BB5DF43518DA}" presName="compNode" presStyleCnt="0"/>
      <dgm:spPr/>
    </dgm:pt>
    <dgm:pt modelId="{519E4B3D-D71A-4025-ACEE-C3CC25DBEC99}" type="pres">
      <dgm:prSet presAssocID="{CAF27FA9-59CF-4035-8181-BB5DF43518DA}" presName="bgRect" presStyleLbl="bgShp" presStyleIdx="1" presStyleCnt="5"/>
      <dgm:spPr>
        <a:solidFill>
          <a:schemeClr val="accent3">
            <a:lumMod val="60000"/>
            <a:lumOff val="40000"/>
          </a:schemeClr>
        </a:solidFill>
      </dgm:spPr>
    </dgm:pt>
    <dgm:pt modelId="{B75E831F-4D48-4B84-8350-3213367E4557}" type="pres">
      <dgm:prSet presAssocID="{CAF27FA9-59CF-4035-8181-BB5DF43518DA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C70A0E7-F54D-4070-9445-B7E9AC338496}" type="pres">
      <dgm:prSet presAssocID="{CAF27FA9-59CF-4035-8181-BB5DF43518DA}" presName="spaceRect" presStyleCnt="0"/>
      <dgm:spPr/>
    </dgm:pt>
    <dgm:pt modelId="{C246DE29-F10B-4032-AA94-4AF25B7DB164}" type="pres">
      <dgm:prSet presAssocID="{CAF27FA9-59CF-4035-8181-BB5DF43518DA}" presName="parTx" presStyleLbl="revTx" presStyleIdx="1" presStyleCnt="5" custLinFactNeighborX="205" custLinFactNeighborY="-2397">
        <dgm:presLayoutVars>
          <dgm:chMax val="0"/>
          <dgm:chPref val="0"/>
        </dgm:presLayoutVars>
      </dgm:prSet>
      <dgm:spPr/>
    </dgm:pt>
    <dgm:pt modelId="{E3D1E087-CF61-4D14-A578-C567657CAE4F}" type="pres">
      <dgm:prSet presAssocID="{7359ED6B-1C35-4ACF-A338-2342512206A0}" presName="sibTrans" presStyleCnt="0"/>
      <dgm:spPr/>
    </dgm:pt>
    <dgm:pt modelId="{15A72EB5-CF71-47E5-96E8-6EA2DD1F0C81}" type="pres">
      <dgm:prSet presAssocID="{FCFF65FB-90B3-4769-92B1-AADF4FF8FCA6}" presName="compNode" presStyleCnt="0"/>
      <dgm:spPr/>
    </dgm:pt>
    <dgm:pt modelId="{9B2B9F57-0F2C-46EE-B93C-3767FDC283F1}" type="pres">
      <dgm:prSet presAssocID="{FCFF65FB-90B3-4769-92B1-AADF4FF8FCA6}" presName="bgRect" presStyleLbl="bgShp" presStyleIdx="2" presStyleCnt="5"/>
      <dgm:spPr>
        <a:solidFill>
          <a:schemeClr val="accent4">
            <a:lumMod val="60000"/>
            <a:lumOff val="40000"/>
          </a:schemeClr>
        </a:solidFill>
      </dgm:spPr>
    </dgm:pt>
    <dgm:pt modelId="{011F6941-67F4-45AD-B7C9-C8A46B92EC9E}" type="pres">
      <dgm:prSet presAssocID="{FCFF65FB-90B3-4769-92B1-AADF4FF8FCA6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21D8658-3014-4AB3-97BB-C8C58E26807E}" type="pres">
      <dgm:prSet presAssocID="{FCFF65FB-90B3-4769-92B1-AADF4FF8FCA6}" presName="spaceRect" presStyleCnt="0"/>
      <dgm:spPr/>
    </dgm:pt>
    <dgm:pt modelId="{00AA1E45-72C5-412E-AE82-EAC766CAC114}" type="pres">
      <dgm:prSet presAssocID="{FCFF65FB-90B3-4769-92B1-AADF4FF8FCA6}" presName="parTx" presStyleLbl="revTx" presStyleIdx="2" presStyleCnt="5" custLinFactNeighborY="-11067">
        <dgm:presLayoutVars>
          <dgm:chMax val="0"/>
          <dgm:chPref val="0"/>
        </dgm:presLayoutVars>
      </dgm:prSet>
      <dgm:spPr/>
    </dgm:pt>
    <dgm:pt modelId="{C6B7CD3F-27B5-4ECD-A55F-AD136D3A1234}" type="pres">
      <dgm:prSet presAssocID="{05F3D802-5209-4152-8362-E2EEF52CAEC7}" presName="sibTrans" presStyleCnt="0"/>
      <dgm:spPr/>
    </dgm:pt>
    <dgm:pt modelId="{1241F991-097C-4843-A72D-5549B3CB940D}" type="pres">
      <dgm:prSet presAssocID="{45061612-35A2-4943-8BC6-D52F8D9361D2}" presName="compNode" presStyleCnt="0"/>
      <dgm:spPr/>
    </dgm:pt>
    <dgm:pt modelId="{82EA4970-3432-42C4-B5CB-FE6E9117817D}" type="pres">
      <dgm:prSet presAssocID="{45061612-35A2-4943-8BC6-D52F8D9361D2}" presName="bgRect" presStyleLbl="bgShp" presStyleIdx="3" presStyleCnt="5" custScaleY="145256"/>
      <dgm:spPr>
        <a:solidFill>
          <a:schemeClr val="accent6">
            <a:lumMod val="60000"/>
            <a:lumOff val="40000"/>
          </a:schemeClr>
        </a:solidFill>
      </dgm:spPr>
    </dgm:pt>
    <dgm:pt modelId="{701E60AD-7250-4E73-A16B-C7619D2CA8AD}" type="pres">
      <dgm:prSet presAssocID="{45061612-35A2-4943-8BC6-D52F8D9361D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0DD3939-BE39-4A4B-BA24-11AE6DCA861B}" type="pres">
      <dgm:prSet presAssocID="{45061612-35A2-4943-8BC6-D52F8D9361D2}" presName="spaceRect" presStyleCnt="0"/>
      <dgm:spPr/>
    </dgm:pt>
    <dgm:pt modelId="{7ED60DC4-21A6-4FE4-BF02-A8622EB593A7}" type="pres">
      <dgm:prSet presAssocID="{45061612-35A2-4943-8BC6-D52F8D9361D2}" presName="parTx" presStyleLbl="revTx" presStyleIdx="3" presStyleCnt="5" custLinFactNeighborY="-12815">
        <dgm:presLayoutVars>
          <dgm:chMax val="0"/>
          <dgm:chPref val="0"/>
        </dgm:presLayoutVars>
      </dgm:prSet>
      <dgm:spPr/>
    </dgm:pt>
    <dgm:pt modelId="{C8E13B26-1D23-4DE3-A767-9A9B368A326C}" type="pres">
      <dgm:prSet presAssocID="{1A79B57E-960C-4FA7-ACBD-59A9DFA7AF33}" presName="sibTrans" presStyleCnt="0"/>
      <dgm:spPr/>
    </dgm:pt>
    <dgm:pt modelId="{24DCC05B-291B-4A9D-AA18-314C9E17E1A1}" type="pres">
      <dgm:prSet presAssocID="{43C251AE-60EF-4C71-A72B-86BA1C0001C6}" presName="compNode" presStyleCnt="0"/>
      <dgm:spPr/>
    </dgm:pt>
    <dgm:pt modelId="{AE069A55-36E2-4344-9B7B-BBA7339A57D3}" type="pres">
      <dgm:prSet presAssocID="{43C251AE-60EF-4C71-A72B-86BA1C0001C6}" presName="bgRect" presStyleLbl="bgShp" presStyleIdx="4" presStyleCnt="5" custScaleY="131205"/>
      <dgm:spPr>
        <a:solidFill>
          <a:schemeClr val="accent5">
            <a:lumMod val="60000"/>
            <a:lumOff val="40000"/>
          </a:schemeClr>
        </a:solidFill>
      </dgm:spPr>
    </dgm:pt>
    <dgm:pt modelId="{E2F99A99-9F52-46D6-92E6-1C3BA3DF6C69}" type="pres">
      <dgm:prSet presAssocID="{43C251AE-60EF-4C71-A72B-86BA1C0001C6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822506D1-018D-44B7-A3FE-86DAB692A448}" type="pres">
      <dgm:prSet presAssocID="{43C251AE-60EF-4C71-A72B-86BA1C0001C6}" presName="spaceRect" presStyleCnt="0"/>
      <dgm:spPr/>
    </dgm:pt>
    <dgm:pt modelId="{C1644F10-B7B1-4123-BC61-BC5E87C21AC4}" type="pres">
      <dgm:prSet presAssocID="{43C251AE-60EF-4C71-A72B-86BA1C0001C6}" presName="parTx" presStyleLbl="revTx" presStyleIdx="4" presStyleCnt="5" custLinFactNeighborY="-10810">
        <dgm:presLayoutVars>
          <dgm:chMax val="0"/>
          <dgm:chPref val="0"/>
        </dgm:presLayoutVars>
      </dgm:prSet>
      <dgm:spPr/>
    </dgm:pt>
  </dgm:ptLst>
  <dgm:cxnLst>
    <dgm:cxn modelId="{EB0D5610-A08D-4706-84D5-81095925371D}" srcId="{DE21486F-3F34-497A-A9A3-FAEDC3AABF6B}" destId="{45061612-35A2-4943-8BC6-D52F8D9361D2}" srcOrd="3" destOrd="0" parTransId="{59CC7AB5-A24A-4E2C-AF0A-B5E3825D6E96}" sibTransId="{1A79B57E-960C-4FA7-ACBD-59A9DFA7AF33}"/>
    <dgm:cxn modelId="{FFA4F810-D434-468C-9568-558761A4E508}" type="presOf" srcId="{43C251AE-60EF-4C71-A72B-86BA1C0001C6}" destId="{C1644F10-B7B1-4123-BC61-BC5E87C21AC4}" srcOrd="0" destOrd="0" presId="urn:microsoft.com/office/officeart/2018/2/layout/IconVerticalSolidList"/>
    <dgm:cxn modelId="{9A91ED12-D253-47AF-BDC8-4300BF79152F}" srcId="{DE21486F-3F34-497A-A9A3-FAEDC3AABF6B}" destId="{CAF27FA9-59CF-4035-8181-BB5DF43518DA}" srcOrd="1" destOrd="0" parTransId="{2CDADCC2-3828-4B11-84D0-DA09576FBB72}" sibTransId="{7359ED6B-1C35-4ACF-A338-2342512206A0}"/>
    <dgm:cxn modelId="{070A402D-41FB-47F8-9249-F830EB60D840}" type="presOf" srcId="{C3DBD478-AF12-46D5-B2AE-933920089432}" destId="{795B9EFF-E5ED-417A-9114-A2C1E2FBC1C5}" srcOrd="0" destOrd="0" presId="urn:microsoft.com/office/officeart/2018/2/layout/IconVerticalSolidList"/>
    <dgm:cxn modelId="{C3DC7C61-C02F-47EA-8987-77A793D729D7}" type="presOf" srcId="{DE21486F-3F34-497A-A9A3-FAEDC3AABF6B}" destId="{34C07CD9-F633-4155-A534-C877297D798F}" srcOrd="0" destOrd="0" presId="urn:microsoft.com/office/officeart/2018/2/layout/IconVerticalSolidList"/>
    <dgm:cxn modelId="{F0E5F554-C92B-40FA-9205-03A54CA7C780}" type="presOf" srcId="{45061612-35A2-4943-8BC6-D52F8D9361D2}" destId="{7ED60DC4-21A6-4FE4-BF02-A8622EB593A7}" srcOrd="0" destOrd="0" presId="urn:microsoft.com/office/officeart/2018/2/layout/IconVerticalSolidList"/>
    <dgm:cxn modelId="{4C3B9276-0126-4920-AD56-84A32471C4C5}" srcId="{DE21486F-3F34-497A-A9A3-FAEDC3AABF6B}" destId="{FCFF65FB-90B3-4769-92B1-AADF4FF8FCA6}" srcOrd="2" destOrd="0" parTransId="{FEFAA671-83A6-42D7-9646-156CF4BCFAF1}" sibTransId="{05F3D802-5209-4152-8362-E2EEF52CAEC7}"/>
    <dgm:cxn modelId="{BCC2CFE2-444D-4034-AFF3-00DED80BDF5D}" type="presOf" srcId="{FCFF65FB-90B3-4769-92B1-AADF4FF8FCA6}" destId="{00AA1E45-72C5-412E-AE82-EAC766CAC114}" srcOrd="0" destOrd="0" presId="urn:microsoft.com/office/officeart/2018/2/layout/IconVerticalSolidList"/>
    <dgm:cxn modelId="{893007ED-2ACB-459A-BAE8-731D8ECA8E3B}" srcId="{DE21486F-3F34-497A-A9A3-FAEDC3AABF6B}" destId="{C3DBD478-AF12-46D5-B2AE-933920089432}" srcOrd="0" destOrd="0" parTransId="{310362F3-8978-48A1-843E-B7186B8D7D2F}" sibTransId="{606110BA-82FB-4B5F-BB4F-0A6944FBFE40}"/>
    <dgm:cxn modelId="{89EEC5F0-5CC7-400F-ACF7-43B45678687E}" type="presOf" srcId="{CAF27FA9-59CF-4035-8181-BB5DF43518DA}" destId="{C246DE29-F10B-4032-AA94-4AF25B7DB164}" srcOrd="0" destOrd="0" presId="urn:microsoft.com/office/officeart/2018/2/layout/IconVerticalSolidList"/>
    <dgm:cxn modelId="{E782B3F8-8B29-475D-9D07-48EB46B068E6}" srcId="{DE21486F-3F34-497A-A9A3-FAEDC3AABF6B}" destId="{43C251AE-60EF-4C71-A72B-86BA1C0001C6}" srcOrd="4" destOrd="0" parTransId="{52BAB0E2-82A2-4F81-939F-DFF8E1B9E664}" sibTransId="{BC5FCDC1-51E4-4717-BA25-2D8C2224D864}"/>
    <dgm:cxn modelId="{89102AFA-64CF-4CB7-B766-327097AF3F35}" type="presParOf" srcId="{34C07CD9-F633-4155-A534-C877297D798F}" destId="{6A6F3543-7EEC-469F-96F4-992120225BAC}" srcOrd="0" destOrd="0" presId="urn:microsoft.com/office/officeart/2018/2/layout/IconVerticalSolidList"/>
    <dgm:cxn modelId="{B362FBAE-163D-43BA-8782-38AB3DFFDE0B}" type="presParOf" srcId="{6A6F3543-7EEC-469F-96F4-992120225BAC}" destId="{018404F9-BBA4-40C3-9F9E-0B034FD7C4AC}" srcOrd="0" destOrd="0" presId="urn:microsoft.com/office/officeart/2018/2/layout/IconVerticalSolidList"/>
    <dgm:cxn modelId="{98856F52-C2C7-4A30-8D26-69BBB9075C99}" type="presParOf" srcId="{6A6F3543-7EEC-469F-96F4-992120225BAC}" destId="{2E93B1D8-2F23-4470-A3F9-3D5E9E2C35C3}" srcOrd="1" destOrd="0" presId="urn:microsoft.com/office/officeart/2018/2/layout/IconVerticalSolidList"/>
    <dgm:cxn modelId="{28C6A6A8-ACFD-4C46-A0D2-C6DA5B705AF9}" type="presParOf" srcId="{6A6F3543-7EEC-469F-96F4-992120225BAC}" destId="{A65A4530-3515-47C3-A939-FA55F78CA5E2}" srcOrd="2" destOrd="0" presId="urn:microsoft.com/office/officeart/2018/2/layout/IconVerticalSolidList"/>
    <dgm:cxn modelId="{60EAE786-49BB-405E-8092-DF04C6D7CA8A}" type="presParOf" srcId="{6A6F3543-7EEC-469F-96F4-992120225BAC}" destId="{795B9EFF-E5ED-417A-9114-A2C1E2FBC1C5}" srcOrd="3" destOrd="0" presId="urn:microsoft.com/office/officeart/2018/2/layout/IconVerticalSolidList"/>
    <dgm:cxn modelId="{725AE0D7-14EB-4FE5-B21E-1051B99CD8CC}" type="presParOf" srcId="{34C07CD9-F633-4155-A534-C877297D798F}" destId="{A50605B7-55C2-43D9-B826-01BF2CC01E67}" srcOrd="1" destOrd="0" presId="urn:microsoft.com/office/officeart/2018/2/layout/IconVerticalSolidList"/>
    <dgm:cxn modelId="{BFBBF530-2889-436F-9165-6E108650394C}" type="presParOf" srcId="{34C07CD9-F633-4155-A534-C877297D798F}" destId="{C040B6FD-CE4A-4712-850D-D663E311BA77}" srcOrd="2" destOrd="0" presId="urn:microsoft.com/office/officeart/2018/2/layout/IconVerticalSolidList"/>
    <dgm:cxn modelId="{CFBAB275-FA6B-4559-A8DA-A7E4619922DE}" type="presParOf" srcId="{C040B6FD-CE4A-4712-850D-D663E311BA77}" destId="{519E4B3D-D71A-4025-ACEE-C3CC25DBEC99}" srcOrd="0" destOrd="0" presId="urn:microsoft.com/office/officeart/2018/2/layout/IconVerticalSolidList"/>
    <dgm:cxn modelId="{67F0B4C6-FD8C-47BE-BA5C-C1CC63EB0C47}" type="presParOf" srcId="{C040B6FD-CE4A-4712-850D-D663E311BA77}" destId="{B75E831F-4D48-4B84-8350-3213367E4557}" srcOrd="1" destOrd="0" presId="urn:microsoft.com/office/officeart/2018/2/layout/IconVerticalSolidList"/>
    <dgm:cxn modelId="{5E5C0854-F4D0-4259-A713-95EF631AE8CB}" type="presParOf" srcId="{C040B6FD-CE4A-4712-850D-D663E311BA77}" destId="{AC70A0E7-F54D-4070-9445-B7E9AC338496}" srcOrd="2" destOrd="0" presId="urn:microsoft.com/office/officeart/2018/2/layout/IconVerticalSolidList"/>
    <dgm:cxn modelId="{1127E865-4E84-4010-A8CD-91F019AD1938}" type="presParOf" srcId="{C040B6FD-CE4A-4712-850D-D663E311BA77}" destId="{C246DE29-F10B-4032-AA94-4AF25B7DB164}" srcOrd="3" destOrd="0" presId="urn:microsoft.com/office/officeart/2018/2/layout/IconVerticalSolidList"/>
    <dgm:cxn modelId="{9F48885A-E0F9-4277-AEFE-5EBB601E8AB2}" type="presParOf" srcId="{34C07CD9-F633-4155-A534-C877297D798F}" destId="{E3D1E087-CF61-4D14-A578-C567657CAE4F}" srcOrd="3" destOrd="0" presId="urn:microsoft.com/office/officeart/2018/2/layout/IconVerticalSolidList"/>
    <dgm:cxn modelId="{BE1B6BE2-1D47-4F94-9B84-8B43EB3B56F0}" type="presParOf" srcId="{34C07CD9-F633-4155-A534-C877297D798F}" destId="{15A72EB5-CF71-47E5-96E8-6EA2DD1F0C81}" srcOrd="4" destOrd="0" presId="urn:microsoft.com/office/officeart/2018/2/layout/IconVerticalSolidList"/>
    <dgm:cxn modelId="{3C8C3A66-1581-4383-82E3-49E4976FA36F}" type="presParOf" srcId="{15A72EB5-CF71-47E5-96E8-6EA2DD1F0C81}" destId="{9B2B9F57-0F2C-46EE-B93C-3767FDC283F1}" srcOrd="0" destOrd="0" presId="urn:microsoft.com/office/officeart/2018/2/layout/IconVerticalSolidList"/>
    <dgm:cxn modelId="{152D5322-00B2-4086-B8CF-3781EA211366}" type="presParOf" srcId="{15A72EB5-CF71-47E5-96E8-6EA2DD1F0C81}" destId="{011F6941-67F4-45AD-B7C9-C8A46B92EC9E}" srcOrd="1" destOrd="0" presId="urn:microsoft.com/office/officeart/2018/2/layout/IconVerticalSolidList"/>
    <dgm:cxn modelId="{F9DC78A9-B046-4278-88A7-6900A0E1EC5F}" type="presParOf" srcId="{15A72EB5-CF71-47E5-96E8-6EA2DD1F0C81}" destId="{721D8658-3014-4AB3-97BB-C8C58E26807E}" srcOrd="2" destOrd="0" presId="urn:microsoft.com/office/officeart/2018/2/layout/IconVerticalSolidList"/>
    <dgm:cxn modelId="{8A9EB8AC-5B14-4008-BE00-A499C55B877F}" type="presParOf" srcId="{15A72EB5-CF71-47E5-96E8-6EA2DD1F0C81}" destId="{00AA1E45-72C5-412E-AE82-EAC766CAC114}" srcOrd="3" destOrd="0" presId="urn:microsoft.com/office/officeart/2018/2/layout/IconVerticalSolidList"/>
    <dgm:cxn modelId="{39D4C258-35DF-4E13-917B-616DA80CFFB3}" type="presParOf" srcId="{34C07CD9-F633-4155-A534-C877297D798F}" destId="{C6B7CD3F-27B5-4ECD-A55F-AD136D3A1234}" srcOrd="5" destOrd="0" presId="urn:microsoft.com/office/officeart/2018/2/layout/IconVerticalSolidList"/>
    <dgm:cxn modelId="{969D1FD9-753C-47FB-833A-015923572E07}" type="presParOf" srcId="{34C07CD9-F633-4155-A534-C877297D798F}" destId="{1241F991-097C-4843-A72D-5549B3CB940D}" srcOrd="6" destOrd="0" presId="urn:microsoft.com/office/officeart/2018/2/layout/IconVerticalSolidList"/>
    <dgm:cxn modelId="{5D4F340F-B636-4C6E-BC9C-51313C474580}" type="presParOf" srcId="{1241F991-097C-4843-A72D-5549B3CB940D}" destId="{82EA4970-3432-42C4-B5CB-FE6E9117817D}" srcOrd="0" destOrd="0" presId="urn:microsoft.com/office/officeart/2018/2/layout/IconVerticalSolidList"/>
    <dgm:cxn modelId="{22E54094-8651-4286-A575-E7714816D8CF}" type="presParOf" srcId="{1241F991-097C-4843-A72D-5549B3CB940D}" destId="{701E60AD-7250-4E73-A16B-C7619D2CA8AD}" srcOrd="1" destOrd="0" presId="urn:microsoft.com/office/officeart/2018/2/layout/IconVerticalSolidList"/>
    <dgm:cxn modelId="{1EE91D16-8204-4C1F-8BE0-6CE3DC811BB1}" type="presParOf" srcId="{1241F991-097C-4843-A72D-5549B3CB940D}" destId="{B0DD3939-BE39-4A4B-BA24-11AE6DCA861B}" srcOrd="2" destOrd="0" presId="urn:microsoft.com/office/officeart/2018/2/layout/IconVerticalSolidList"/>
    <dgm:cxn modelId="{D7DDF5BF-C6F7-48E9-AAD6-B8A747A322AA}" type="presParOf" srcId="{1241F991-097C-4843-A72D-5549B3CB940D}" destId="{7ED60DC4-21A6-4FE4-BF02-A8622EB593A7}" srcOrd="3" destOrd="0" presId="urn:microsoft.com/office/officeart/2018/2/layout/IconVerticalSolidList"/>
    <dgm:cxn modelId="{D222970F-2DE0-42A9-94AD-40BBD705BC08}" type="presParOf" srcId="{34C07CD9-F633-4155-A534-C877297D798F}" destId="{C8E13B26-1D23-4DE3-A767-9A9B368A326C}" srcOrd="7" destOrd="0" presId="urn:microsoft.com/office/officeart/2018/2/layout/IconVerticalSolidList"/>
    <dgm:cxn modelId="{C1325876-9E48-4380-8B89-E2FC1511569D}" type="presParOf" srcId="{34C07CD9-F633-4155-A534-C877297D798F}" destId="{24DCC05B-291B-4A9D-AA18-314C9E17E1A1}" srcOrd="8" destOrd="0" presId="urn:microsoft.com/office/officeart/2018/2/layout/IconVerticalSolidList"/>
    <dgm:cxn modelId="{A50C630C-EFB4-408A-879B-19F95A8FF90D}" type="presParOf" srcId="{24DCC05B-291B-4A9D-AA18-314C9E17E1A1}" destId="{AE069A55-36E2-4344-9B7B-BBA7339A57D3}" srcOrd="0" destOrd="0" presId="urn:microsoft.com/office/officeart/2018/2/layout/IconVerticalSolidList"/>
    <dgm:cxn modelId="{B8B3037A-D1D3-498E-AE89-62214A222406}" type="presParOf" srcId="{24DCC05B-291B-4A9D-AA18-314C9E17E1A1}" destId="{E2F99A99-9F52-46D6-92E6-1C3BA3DF6C69}" srcOrd="1" destOrd="0" presId="urn:microsoft.com/office/officeart/2018/2/layout/IconVerticalSolidList"/>
    <dgm:cxn modelId="{0B8284B1-7701-4730-99E9-99E1BB048BEE}" type="presParOf" srcId="{24DCC05B-291B-4A9D-AA18-314C9E17E1A1}" destId="{822506D1-018D-44B7-A3FE-86DAB692A448}" srcOrd="2" destOrd="0" presId="urn:microsoft.com/office/officeart/2018/2/layout/IconVerticalSolidList"/>
    <dgm:cxn modelId="{F9789BC1-3362-4C66-8FF9-A17D1FAF848A}" type="presParOf" srcId="{24DCC05B-291B-4A9D-AA18-314C9E17E1A1}" destId="{C1644F10-B7B1-4123-BC61-BC5E87C21A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404F9-BBA4-40C3-9F9E-0B034FD7C4AC}">
      <dsp:nvSpPr>
        <dsp:cNvPr id="0" name=""/>
        <dsp:cNvSpPr/>
      </dsp:nvSpPr>
      <dsp:spPr>
        <a:xfrm>
          <a:off x="-15899" y="109811"/>
          <a:ext cx="8606569" cy="12255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3B1D8-2F23-4470-A3F9-3D5E9E2C35C3}">
      <dsp:nvSpPr>
        <dsp:cNvPr id="0" name=""/>
        <dsp:cNvSpPr/>
      </dsp:nvSpPr>
      <dsp:spPr>
        <a:xfrm>
          <a:off x="235501" y="505460"/>
          <a:ext cx="457988" cy="4570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B9EFF-E5ED-417A-9114-A2C1E2FBC1C5}">
      <dsp:nvSpPr>
        <dsp:cNvPr id="0" name=""/>
        <dsp:cNvSpPr/>
      </dsp:nvSpPr>
      <dsp:spPr>
        <a:xfrm>
          <a:off x="877230" y="164025"/>
          <a:ext cx="7739907" cy="8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9" tIns="93539" rIns="93539" bIns="935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Libros para cada estudiante de los grados 0º a 11° de TODAS </a:t>
          </a:r>
          <a:r>
            <a:rPr lang="es-CO" sz="2400" kern="1200">
              <a:solidFill>
                <a:schemeClr val="tx2"/>
              </a:solidFill>
              <a:latin typeface="Arial Rounded MT Bold" panose="020F0704030504030204" pitchFamily="34" charset="0"/>
            </a:rPr>
            <a:t>las Instituciones </a:t>
          </a:r>
          <a:r>
            <a:rPr lang="es-CO" sz="24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públicas de Sincelejo.</a:t>
          </a:r>
          <a:endParaRPr lang="en-US" sz="2400" kern="1200" dirty="0">
            <a:solidFill>
              <a:schemeClr val="tx2"/>
            </a:solidFill>
            <a:latin typeface="Arial Rounded MT Bold" panose="020F0704030504030204" pitchFamily="34" charset="0"/>
          </a:endParaRPr>
        </a:p>
      </dsp:txBody>
      <dsp:txXfrm>
        <a:off x="877230" y="164025"/>
        <a:ext cx="7739907" cy="883834"/>
      </dsp:txXfrm>
    </dsp:sp>
    <dsp:sp modelId="{519E4B3D-D71A-4025-ACEE-C3CC25DBEC99}">
      <dsp:nvSpPr>
        <dsp:cNvPr id="0" name=""/>
        <dsp:cNvSpPr/>
      </dsp:nvSpPr>
      <dsp:spPr>
        <a:xfrm>
          <a:off x="-15899" y="1567750"/>
          <a:ext cx="8606569" cy="83108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E831F-4D48-4B84-8350-3213367E4557}">
      <dsp:nvSpPr>
        <dsp:cNvPr id="0" name=""/>
        <dsp:cNvSpPr/>
      </dsp:nvSpPr>
      <dsp:spPr>
        <a:xfrm>
          <a:off x="235501" y="1754743"/>
          <a:ext cx="457988" cy="4570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6DE29-F10B-4032-AA94-4AF25B7DB164}">
      <dsp:nvSpPr>
        <dsp:cNvPr id="0" name=""/>
        <dsp:cNvSpPr/>
      </dsp:nvSpPr>
      <dsp:spPr>
        <a:xfrm>
          <a:off x="960502" y="1546564"/>
          <a:ext cx="7615246" cy="8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9" tIns="93539" rIns="93539" bIns="935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Guías pedagógicas para el desarrollo de las clases.</a:t>
          </a:r>
          <a:endParaRPr lang="en-US" sz="2400" kern="1200" dirty="0">
            <a:solidFill>
              <a:schemeClr val="tx2"/>
            </a:solidFill>
            <a:latin typeface="Arial Rounded MT Bold" panose="020F0704030504030204" pitchFamily="34" charset="0"/>
          </a:endParaRPr>
        </a:p>
      </dsp:txBody>
      <dsp:txXfrm>
        <a:off x="960502" y="1546564"/>
        <a:ext cx="7615246" cy="883834"/>
      </dsp:txXfrm>
    </dsp:sp>
    <dsp:sp modelId="{9B2B9F57-0F2C-46EE-B93C-3767FDC283F1}">
      <dsp:nvSpPr>
        <dsp:cNvPr id="0" name=""/>
        <dsp:cNvSpPr/>
      </dsp:nvSpPr>
      <dsp:spPr>
        <a:xfrm>
          <a:off x="-15899" y="2672542"/>
          <a:ext cx="8606569" cy="83108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F6941-67F4-45AD-B7C9-C8A46B92EC9E}">
      <dsp:nvSpPr>
        <dsp:cNvPr id="0" name=""/>
        <dsp:cNvSpPr/>
      </dsp:nvSpPr>
      <dsp:spPr>
        <a:xfrm>
          <a:off x="235501" y="2859535"/>
          <a:ext cx="457988" cy="45709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A1E45-72C5-412E-AE82-EAC766CAC114}">
      <dsp:nvSpPr>
        <dsp:cNvPr id="0" name=""/>
        <dsp:cNvSpPr/>
      </dsp:nvSpPr>
      <dsp:spPr>
        <a:xfrm>
          <a:off x="944891" y="2574728"/>
          <a:ext cx="7615246" cy="8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9" tIns="93539" rIns="93539" bIns="935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Memoria USB con información para cada rector.</a:t>
          </a:r>
          <a:endParaRPr lang="en-US" sz="2400" kern="1200" dirty="0">
            <a:solidFill>
              <a:schemeClr val="tx2"/>
            </a:solidFill>
            <a:latin typeface="Arial Rounded MT Bold" panose="020F0704030504030204" pitchFamily="34" charset="0"/>
          </a:endParaRPr>
        </a:p>
      </dsp:txBody>
      <dsp:txXfrm>
        <a:off x="944891" y="2574728"/>
        <a:ext cx="7615246" cy="883834"/>
      </dsp:txXfrm>
    </dsp:sp>
    <dsp:sp modelId="{82EA4970-3432-42C4-B5CB-FE6E9117817D}">
      <dsp:nvSpPr>
        <dsp:cNvPr id="0" name=""/>
        <dsp:cNvSpPr/>
      </dsp:nvSpPr>
      <dsp:spPr>
        <a:xfrm>
          <a:off x="-15899" y="3777335"/>
          <a:ext cx="8606569" cy="120719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E60AD-7250-4E73-A16B-C7619D2CA8AD}">
      <dsp:nvSpPr>
        <dsp:cNvPr id="0" name=""/>
        <dsp:cNvSpPr/>
      </dsp:nvSpPr>
      <dsp:spPr>
        <a:xfrm>
          <a:off x="235501" y="4152385"/>
          <a:ext cx="457988" cy="45709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60DC4-21A6-4FE4-BF02-A8622EB593A7}">
      <dsp:nvSpPr>
        <dsp:cNvPr id="0" name=""/>
        <dsp:cNvSpPr/>
      </dsp:nvSpPr>
      <dsp:spPr>
        <a:xfrm>
          <a:off x="944891" y="3852128"/>
          <a:ext cx="7615246" cy="8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9" tIns="93539" rIns="93539" bIns="935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>
              <a:solidFill>
                <a:schemeClr val="tx2"/>
              </a:solidFill>
              <a:latin typeface="Arial Rounded MT Bold" panose="020F0704030504030204" pitchFamily="34" charset="0"/>
            </a:rPr>
            <a:t>Visitas mensuales por parte de la facilitadora del proyecto y personal de la Fundación.</a:t>
          </a:r>
          <a:endParaRPr lang="en-US" sz="2400" kern="1200">
            <a:solidFill>
              <a:schemeClr val="tx2"/>
            </a:solidFill>
            <a:latin typeface="Arial Rounded MT Bold" panose="020F0704030504030204" pitchFamily="34" charset="0"/>
          </a:endParaRPr>
        </a:p>
      </dsp:txBody>
      <dsp:txXfrm>
        <a:off x="944891" y="3852128"/>
        <a:ext cx="7615246" cy="883834"/>
      </dsp:txXfrm>
    </dsp:sp>
    <dsp:sp modelId="{AE069A55-36E2-4344-9B7B-BBA7339A57D3}">
      <dsp:nvSpPr>
        <dsp:cNvPr id="0" name=""/>
        <dsp:cNvSpPr/>
      </dsp:nvSpPr>
      <dsp:spPr>
        <a:xfrm>
          <a:off x="-15899" y="5205487"/>
          <a:ext cx="8606569" cy="109041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99A99-9F52-46D6-92E6-1C3BA3DF6C69}">
      <dsp:nvSpPr>
        <dsp:cNvPr id="0" name=""/>
        <dsp:cNvSpPr/>
      </dsp:nvSpPr>
      <dsp:spPr>
        <a:xfrm>
          <a:off x="235501" y="5522150"/>
          <a:ext cx="457988" cy="45709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44F10-B7B1-4123-BC61-BC5E87C21AC4}">
      <dsp:nvSpPr>
        <dsp:cNvPr id="0" name=""/>
        <dsp:cNvSpPr/>
      </dsp:nvSpPr>
      <dsp:spPr>
        <a:xfrm>
          <a:off x="944891" y="5239614"/>
          <a:ext cx="7615246" cy="8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9" tIns="93539" rIns="93539" bIns="935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Página WEB dónde encontrarán más información del Proyecto.</a:t>
          </a:r>
        </a:p>
      </dsp:txBody>
      <dsp:txXfrm>
        <a:off x="944891" y="5239614"/>
        <a:ext cx="7615246" cy="88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6/18/2019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6/18/2019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" y="164441"/>
            <a:ext cx="3074337" cy="4784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83" y="56608"/>
            <a:ext cx="806277" cy="8062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37" y="1244055"/>
            <a:ext cx="5545182" cy="55430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67560" y="1417791"/>
            <a:ext cx="8530936" cy="813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C00000"/>
                </a:solidFill>
                <a:latin typeface="Arial Black" panose="020B0A04020102020204" pitchFamily="34" charset="0"/>
                <a:cs typeface="JasmineUPC" panose="02020603050405020304" pitchFamily="18" charset="-34"/>
              </a:rPr>
              <a:t>Bienvenidos al Proyecto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6100" y="6404980"/>
            <a:ext cx="289609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erlin Sans FB" panose="020E0602020502020306" pitchFamily="34" charset="0"/>
              </a:rPr>
              <a:t>Sincelejo, 17 de junio de 2019</a:t>
            </a:r>
            <a:endParaRPr lang="es-CO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647ED6-70CC-46EB-B120-E66E18A5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7" y="236000"/>
            <a:ext cx="3078747" cy="4755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F135EF-7057-4F0F-B57C-1F8E7123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65" y="50055"/>
            <a:ext cx="841321" cy="8474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15DCA8-60D4-484A-95D1-57A97FD3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664" y="50055"/>
            <a:ext cx="804742" cy="816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7E4315-7359-46A2-B22A-39261E11858C}"/>
              </a:ext>
            </a:extLst>
          </p:cNvPr>
          <p:cNvSpPr txBox="1">
            <a:spLocks/>
          </p:cNvSpPr>
          <p:nvPr/>
        </p:nvSpPr>
        <p:spPr>
          <a:xfrm>
            <a:off x="821633" y="689505"/>
            <a:ext cx="10058402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Las Crónicas de Narnia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E556D-572F-4AA6-BFFC-D2BEE0C14F50}"/>
              </a:ext>
            </a:extLst>
          </p:cNvPr>
          <p:cNvSpPr txBox="1"/>
          <p:nvPr/>
        </p:nvSpPr>
        <p:spPr>
          <a:xfrm>
            <a:off x="4416136" y="1339790"/>
            <a:ext cx="17443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Grado 11°</a:t>
            </a:r>
            <a:endParaRPr lang="es-CO" sz="25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09B995-F46C-4AE0-AD11-9F63432C47BC}"/>
              </a:ext>
            </a:extLst>
          </p:cNvPr>
          <p:cNvSpPr txBox="1"/>
          <p:nvPr/>
        </p:nvSpPr>
        <p:spPr>
          <a:xfrm>
            <a:off x="4416136" y="1898042"/>
            <a:ext cx="686627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Descripción: </a:t>
            </a:r>
            <a:r>
              <a:rPr lang="es-MX" sz="2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Este libro es una novela narrativa que cuenta la historia de cuatros hermanos que descubren un armario que les servirá de puerta a un país congelado en un invierno eterno y sin Navidad. </a:t>
            </a:r>
          </a:p>
          <a:p>
            <a:pPr algn="r"/>
            <a:endParaRPr lang="es-MX" sz="25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MX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Autor: </a:t>
            </a:r>
            <a:r>
              <a:rPr lang="es-MX" dirty="0">
                <a:solidFill>
                  <a:schemeClr val="tx2"/>
                </a:solidFill>
                <a:latin typeface="Arial Rounded MT Bold" panose="020F0704030504030204" pitchFamily="34" charset="0"/>
              </a:rPr>
              <a:t>C.S Lewis </a:t>
            </a:r>
          </a:p>
          <a:p>
            <a:pPr algn="r"/>
            <a:r>
              <a:rPr lang="es-MX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Editorial: </a:t>
            </a:r>
            <a:r>
              <a:rPr lang="es-MX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Haper</a:t>
            </a:r>
            <a:r>
              <a:rPr lang="es-MX" dirty="0">
                <a:solidFill>
                  <a:schemeClr val="tx2"/>
                </a:solidFill>
                <a:latin typeface="Arial Rounded MT Bold" panose="020F0704030504030204" pitchFamily="34" charset="0"/>
              </a:rPr>
              <a:t> Collins</a:t>
            </a:r>
          </a:p>
          <a:p>
            <a:pPr algn="r"/>
            <a:r>
              <a:rPr lang="es-MX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Numero de paginas: </a:t>
            </a:r>
            <a:r>
              <a:rPr lang="es-MX" dirty="0">
                <a:solidFill>
                  <a:schemeClr val="tx2"/>
                </a:solidFill>
                <a:latin typeface="Arial Rounded MT Bold" panose="020F0704030504030204" pitchFamily="34" charset="0"/>
              </a:rPr>
              <a:t>202</a:t>
            </a:r>
            <a:endParaRPr lang="es-CO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7F0678-35EC-4822-A4C6-68EBCCA6F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274" y="1706699"/>
            <a:ext cx="2723834" cy="413088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21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86100" y="6364088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327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0" y="292180"/>
            <a:ext cx="10058402" cy="593271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VISITA NUESTRA PÁGINA WEB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2" y="1088571"/>
            <a:ext cx="10058400" cy="935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WWW.LEERTRANSFORMA.ORG</a:t>
            </a:r>
          </a:p>
        </p:txBody>
      </p:sp>
      <p:pic>
        <p:nvPicPr>
          <p:cNvPr id="6" name="Imagen 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24D6A55-6254-483B-B6D2-139B1B3D2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46" y="1937656"/>
            <a:ext cx="8808130" cy="48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24004" y="1222932"/>
            <a:ext cx="10058402" cy="832532"/>
          </a:xfrm>
        </p:spPr>
        <p:txBody>
          <a:bodyPr>
            <a:noAutofit/>
          </a:bodyPr>
          <a:lstStyle/>
          <a:p>
            <a:pPr algn="ctr"/>
            <a:r>
              <a:rPr lang="es-ES" sz="4400">
                <a:solidFill>
                  <a:srgbClr val="C00000"/>
                </a:solidFill>
                <a:latin typeface="Arial Rounded MT Bold" panose="020F0704030504030204" pitchFamily="34" charset="0"/>
              </a:rPr>
              <a:t>FUNDACIÒN NUEVA GENERACIÒN</a:t>
            </a:r>
            <a:endParaRPr lang="es-CO" sz="4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91476" y="2350443"/>
            <a:ext cx="10058400" cy="35017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440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Lic. Saira de Oro </a:t>
            </a:r>
          </a:p>
          <a:p>
            <a:pPr marL="0" indent="0" algn="ctr">
              <a:buNone/>
            </a:pPr>
            <a:r>
              <a:rPr lang="es-ES" sz="390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Facilitadora Proyecto Leer Transforma</a:t>
            </a:r>
          </a:p>
          <a:p>
            <a:pPr marL="0" indent="0" algn="ctr">
              <a:buNone/>
            </a:pPr>
            <a:r>
              <a:rPr lang="es-ES" sz="440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Carrera 15 # 32 – 39  Barrio La Narciza</a:t>
            </a:r>
          </a:p>
          <a:p>
            <a:pPr marL="0" indent="0" algn="ctr">
              <a:buNone/>
            </a:pPr>
            <a:r>
              <a:rPr lang="es-ES" sz="440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Celular: 305 2532342</a:t>
            </a:r>
            <a:endParaRPr lang="es-CO" sz="44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647ED6-70CC-46EB-B120-E66E18A5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7" y="236000"/>
            <a:ext cx="3078747" cy="4755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F135EF-7057-4F0F-B57C-1F8E7123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65" y="50055"/>
            <a:ext cx="841321" cy="8474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15DCA8-60D4-484A-95D1-57A97FD3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664" y="50055"/>
            <a:ext cx="80474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" y="164441"/>
            <a:ext cx="3074337" cy="4784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83" y="56608"/>
            <a:ext cx="806277" cy="8062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37" y="1244055"/>
            <a:ext cx="5545182" cy="55430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46841" y="837505"/>
            <a:ext cx="8530936" cy="813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Bienvenidos </a:t>
            </a:r>
            <a:endParaRPr lang="en-US" sz="66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100" y="6404980"/>
            <a:ext cx="289609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erlin Sans FB" panose="020E0602020502020306" pitchFamily="34" charset="0"/>
              </a:rPr>
              <a:t>Sincelejo, 17 de junio de 2019</a:t>
            </a:r>
            <a:endParaRPr lang="es-CO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C00000"/>
                </a:solidFill>
                <a:latin typeface="Arial Black" panose="020B0A04020102020204" pitchFamily="34" charset="0"/>
              </a:rPr>
              <a:t>Principales actividades del Proyecto</a:t>
            </a:r>
            <a:endParaRPr lang="es-CO" b="1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050" y="2011831"/>
            <a:ext cx="10401238" cy="4609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Duracion total: 6 meses (junio a noviembre 2019)</a:t>
            </a:r>
          </a:p>
          <a:p>
            <a:pPr marL="457200" indent="-457200">
              <a:buAutoNum type="arabicPeriod"/>
            </a:pPr>
            <a:r>
              <a:rPr lang="es-ES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Inducciòn del proyecto Leer Transforma</a:t>
            </a:r>
          </a:p>
          <a:p>
            <a:pPr marL="457200" indent="-457200">
              <a:buAutoNum type="arabicPeriod"/>
            </a:pPr>
            <a:r>
              <a:rPr lang="es-ES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Libros a las Instituciones Educativas</a:t>
            </a:r>
          </a:p>
          <a:p>
            <a:pPr marL="457200" indent="-457200">
              <a:buAutoNum type="arabicPeriod"/>
            </a:pPr>
            <a:r>
              <a:rPr lang="es-ES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libros a los estudiantes</a:t>
            </a:r>
          </a:p>
          <a:p>
            <a:pPr marL="457200" indent="-457200">
              <a:buAutoNum type="arabicPeriod"/>
            </a:pPr>
            <a:r>
              <a:rPr lang="es-ES" sz="3200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Desarrollo del plan de lectura Leer Transforma</a:t>
            </a:r>
          </a:p>
          <a:p>
            <a:pPr marL="457200" indent="-457200">
              <a:buAutoNum type="arabicPeriod"/>
            </a:pPr>
            <a:r>
              <a:rPr lang="es-ES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Clausura por cada Institucion Educativa  </a:t>
            </a:r>
          </a:p>
          <a:p>
            <a:pPr marL="457200" indent="-457200">
              <a:buAutoNum type="arabicPeriod"/>
            </a:pP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" y="164441"/>
            <a:ext cx="3074337" cy="4784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83" y="56608"/>
            <a:ext cx="806277" cy="8062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87" y="56608"/>
            <a:ext cx="838401" cy="8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15237B-7E87-4037-AC48-E874C5EC6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9" y="214234"/>
            <a:ext cx="3078747" cy="4755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192E4C-ED50-44FE-B13A-4692DD88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26" y="5322974"/>
            <a:ext cx="841321" cy="8474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341DDB-9D4A-4547-8017-AD896652D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236" y="5353456"/>
            <a:ext cx="804742" cy="8169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3A9865-6E85-462A-A31C-675C10EA2008}"/>
              </a:ext>
            </a:extLst>
          </p:cNvPr>
          <p:cNvSpPr txBox="1"/>
          <p:nvPr/>
        </p:nvSpPr>
        <p:spPr>
          <a:xfrm>
            <a:off x="59542" y="1421468"/>
            <a:ext cx="3257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¿Qué herramientas van </a:t>
            </a:r>
            <a:r>
              <a:rPr lang="es-MX" sz="3600" b="1">
                <a:solidFill>
                  <a:srgbClr val="C00000"/>
                </a:solidFill>
                <a:latin typeface="Arial Rounded MT Bold" panose="020F0704030504030204" pitchFamily="34" charset="0"/>
              </a:rPr>
              <a:t>a recibir?</a:t>
            </a:r>
            <a:endParaRPr lang="es-CO" sz="36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4F532A9C-88BE-46E6-A07C-9919ED961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02389"/>
              </p:ext>
            </p:extLst>
          </p:nvPr>
        </p:nvGraphicFramePr>
        <p:xfrm>
          <a:off x="3430711" y="381000"/>
          <a:ext cx="8606569" cy="641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65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34" y="769062"/>
            <a:ext cx="10058402" cy="7738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Abecedario y Cartilla Fonética </a:t>
            </a:r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86100" y="6364088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" y="164441"/>
            <a:ext cx="3074337" cy="4784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83" y="56608"/>
            <a:ext cx="806277" cy="8062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87" y="56608"/>
            <a:ext cx="838401" cy="83807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B3DE8BB-810D-48D8-AB1B-AAC43625BC8F}"/>
              </a:ext>
            </a:extLst>
          </p:cNvPr>
          <p:cNvSpPr txBox="1"/>
          <p:nvPr/>
        </p:nvSpPr>
        <p:spPr>
          <a:xfrm>
            <a:off x="4164375" y="1812685"/>
            <a:ext cx="31593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Grado: </a:t>
            </a:r>
            <a:r>
              <a:rPr lang="es-MX" sz="2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Transición  </a:t>
            </a:r>
            <a:endParaRPr lang="es-CO" sz="25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EA1E0B-01C5-4023-88EA-D0582D2EA2C6}"/>
              </a:ext>
            </a:extLst>
          </p:cNvPr>
          <p:cNvSpPr txBox="1"/>
          <p:nvPr/>
        </p:nvSpPr>
        <p:spPr>
          <a:xfrm>
            <a:off x="4398264" y="2533446"/>
            <a:ext cx="6972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Descripción: </a:t>
            </a:r>
            <a:r>
              <a:rPr lang="es-MX" sz="2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Este libro permite desarrollar en los niños, la capacidad de lectoescritura de manera divertida y dinámica.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F77F9A5-E65F-4DF1-A58B-15BA0440C465}"/>
              </a:ext>
            </a:extLst>
          </p:cNvPr>
          <p:cNvSpPr txBox="1"/>
          <p:nvPr/>
        </p:nvSpPr>
        <p:spPr>
          <a:xfrm>
            <a:off x="6920345" y="4534889"/>
            <a:ext cx="4556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Autor 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Sabio y Prudente Ministries </a:t>
            </a:r>
          </a:p>
          <a:p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Editorial: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Portavoz</a:t>
            </a:r>
          </a:p>
          <a:p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Numero de Paginas: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96</a:t>
            </a:r>
            <a:endParaRPr lang="es-CO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CA229AE-4E31-4BA3-BBD4-84742054A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19" y="2051212"/>
            <a:ext cx="2910618" cy="369482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181" y="819962"/>
            <a:ext cx="10058402" cy="6293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Cuenta con mi amabilidad</a:t>
            </a: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86100" y="6364088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" y="164441"/>
            <a:ext cx="3074337" cy="4784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83" y="56608"/>
            <a:ext cx="806277" cy="8062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87" y="56608"/>
            <a:ext cx="838401" cy="83807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67CB3C-2D87-4556-A214-6FCB576CD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664" y="2372818"/>
            <a:ext cx="6182591" cy="3396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6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Descripción: </a:t>
            </a:r>
            <a:r>
              <a:rPr lang="es-MX" sz="2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Este libro divertido y colorido enseña a los niños a ser amables con los demás, al tiempo que adquieren habilidades matemáticas tales como: sumar, restar, contar, medir, entre otras.</a:t>
            </a:r>
          </a:p>
          <a:p>
            <a:endParaRPr lang="es-MX" sz="2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CO" sz="2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93DC26-545D-43BA-A73D-818AAE170E07}"/>
              </a:ext>
            </a:extLst>
          </p:cNvPr>
          <p:cNvSpPr txBox="1"/>
          <p:nvPr/>
        </p:nvSpPr>
        <p:spPr>
          <a:xfrm>
            <a:off x="843229" y="1626310"/>
            <a:ext cx="463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Grados: </a:t>
            </a:r>
            <a:r>
              <a:rPr lang="es-MX" sz="2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1ro y 2do primaria </a:t>
            </a:r>
            <a:endParaRPr lang="es-CO" sz="25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49250F-7E22-47FA-853F-954D2790D6A0}"/>
              </a:ext>
            </a:extLst>
          </p:cNvPr>
          <p:cNvSpPr txBox="1"/>
          <p:nvPr/>
        </p:nvSpPr>
        <p:spPr>
          <a:xfrm>
            <a:off x="3855155" y="5307188"/>
            <a:ext cx="3241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Autores</a:t>
            </a:r>
            <a:r>
              <a:rPr lang="es-MX" dirty="0">
                <a:solidFill>
                  <a:schemeClr val="tx2"/>
                </a:solidFill>
                <a:latin typeface="Arial Rounded MT Bold" panose="020F0704030504030204" pitchFamily="34" charset="0"/>
              </a:rPr>
              <a:t>: Debby y Anderson</a:t>
            </a:r>
          </a:p>
          <a:p>
            <a:r>
              <a:rPr lang="es-MX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Editorial</a:t>
            </a:r>
            <a:r>
              <a:rPr lang="es-MX" dirty="0">
                <a:solidFill>
                  <a:schemeClr val="tx2"/>
                </a:solidFill>
                <a:latin typeface="Arial Rounded MT Bold" panose="020F0704030504030204" pitchFamily="34" charset="0"/>
              </a:rPr>
              <a:t>: Portavoz</a:t>
            </a:r>
          </a:p>
          <a:p>
            <a:r>
              <a:rPr lang="es-MX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Número de paginas</a:t>
            </a:r>
            <a:r>
              <a:rPr lang="es-MX" dirty="0">
                <a:solidFill>
                  <a:schemeClr val="tx2"/>
                </a:solidFill>
                <a:latin typeface="Arial Rounded MT Bold" panose="020F0704030504030204" pitchFamily="34" charset="0"/>
              </a:rPr>
              <a:t>: 32</a:t>
            </a:r>
            <a:endParaRPr lang="es-CO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B442A7F-EE54-4A5D-96DC-44B87D9A2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746" y="1814883"/>
            <a:ext cx="3675600" cy="384816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C82E3-CC3C-459D-805E-F8BFC12D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4" y="671772"/>
            <a:ext cx="10058402" cy="901703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Parábolas de Vida</a:t>
            </a:r>
            <a:endParaRPr lang="es-CO" sz="4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E224B4-6F1C-452B-83E3-0EC20494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8" y="196243"/>
            <a:ext cx="3072650" cy="4755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2C7C6A-CF74-4541-9C64-8E37A20A7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868" y="76197"/>
            <a:ext cx="841321" cy="8413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9566F3-274E-486B-A850-0B4C27BD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195" y="76197"/>
            <a:ext cx="804742" cy="8108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740604-04B2-43B3-8D9A-EE24D408E038}"/>
              </a:ext>
            </a:extLst>
          </p:cNvPr>
          <p:cNvSpPr txBox="1"/>
          <p:nvPr/>
        </p:nvSpPr>
        <p:spPr>
          <a:xfrm>
            <a:off x="5413664" y="2455403"/>
            <a:ext cx="5981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Descripción: </a:t>
            </a:r>
            <a:r>
              <a:rPr lang="es-MX" sz="2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Este libro enseña a los niños, a través de 2 divertidas parábolas, a comprender el poder de la gracia y el perdón, y el verdadero significado de la pascua.</a:t>
            </a:r>
            <a:endParaRPr lang="es-CO" sz="28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CA58D9-8B3E-473D-A616-C056FF963DAF}"/>
              </a:ext>
            </a:extLst>
          </p:cNvPr>
          <p:cNvSpPr txBox="1"/>
          <p:nvPr/>
        </p:nvSpPr>
        <p:spPr>
          <a:xfrm>
            <a:off x="6919965" y="5330537"/>
            <a:ext cx="4579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Autores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: Liz Curtis / Nancy Munger</a:t>
            </a:r>
          </a:p>
          <a:p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Editorial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: Portavoz </a:t>
            </a:r>
          </a:p>
          <a:p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Números de Paginas: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64</a:t>
            </a:r>
            <a:endParaRPr lang="es-CO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E1BD24-F622-454F-B89D-98196421CB47}"/>
              </a:ext>
            </a:extLst>
          </p:cNvPr>
          <p:cNvSpPr txBox="1"/>
          <p:nvPr/>
        </p:nvSpPr>
        <p:spPr>
          <a:xfrm>
            <a:off x="5413664" y="1810477"/>
            <a:ext cx="34249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Grado : 3ro Primaria </a:t>
            </a:r>
            <a:endParaRPr lang="es-CO" sz="25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6D80F7-4F33-4513-B0DE-E1A755A0A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577" y="1882255"/>
            <a:ext cx="3315600" cy="4237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21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86100" y="6364088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93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4BAFF8-B287-4015-BA09-49A9F0CA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7" y="236000"/>
            <a:ext cx="3078747" cy="4755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00C6CF-831A-4007-B126-371BD7B30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65" y="50055"/>
            <a:ext cx="841321" cy="8474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12E370-E461-4E8A-8263-71D471215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664" y="50055"/>
            <a:ext cx="804742" cy="8169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0A2286-455F-4D90-AE3F-86DD2C5C4ECE}"/>
              </a:ext>
            </a:extLst>
          </p:cNvPr>
          <p:cNvSpPr txBox="1">
            <a:spLocks/>
          </p:cNvSpPr>
          <p:nvPr/>
        </p:nvSpPr>
        <p:spPr>
          <a:xfrm>
            <a:off x="1066799" y="866990"/>
            <a:ext cx="10058402" cy="897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Division y Multiplicación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9275EB-E891-486D-B9A8-191976D5649B}"/>
              </a:ext>
            </a:extLst>
          </p:cNvPr>
          <p:cNvSpPr txBox="1"/>
          <p:nvPr/>
        </p:nvSpPr>
        <p:spPr>
          <a:xfrm>
            <a:off x="1066799" y="2527725"/>
            <a:ext cx="60301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Descripción</a:t>
            </a:r>
            <a:r>
              <a:rPr lang="es-MX" sz="2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: Este libro permite a los niños afianzar las operaciones básicas (división y multiplicación) de manera divertida y práctica.</a:t>
            </a:r>
          </a:p>
          <a:p>
            <a:pPr algn="just"/>
            <a:endParaRPr lang="es-MX" sz="28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just"/>
            <a:endParaRPr lang="es-MX" sz="28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Autor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: Sabio y Prudente </a:t>
            </a:r>
          </a:p>
          <a:p>
            <a:pPr algn="r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Editorial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: Portavoz</a:t>
            </a:r>
          </a:p>
          <a:p>
            <a:pPr algn="r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Paginas: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128  </a:t>
            </a:r>
            <a:endParaRPr lang="es-CO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15AEF-7C72-4060-B67A-39C74C7F5A78}"/>
              </a:ext>
            </a:extLst>
          </p:cNvPr>
          <p:cNvSpPr txBox="1"/>
          <p:nvPr/>
        </p:nvSpPr>
        <p:spPr>
          <a:xfrm>
            <a:off x="1066799" y="1764597"/>
            <a:ext cx="35344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Grado</a:t>
            </a:r>
            <a:r>
              <a:rPr lang="es-MX" sz="2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: 4° primaria </a:t>
            </a:r>
            <a:endParaRPr lang="es-CO" sz="25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5870AF-5365-4CC0-8919-94CD9811E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494" y="1764597"/>
            <a:ext cx="3076541" cy="410205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21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86100" y="6364088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19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25897" y="514550"/>
            <a:ext cx="10058402" cy="82179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   Constructores de Paz</a:t>
            </a:r>
            <a:endParaRPr sz="4000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" y="164441"/>
            <a:ext cx="3074337" cy="4784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83" y="56608"/>
            <a:ext cx="806277" cy="8062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3" y="2073658"/>
            <a:ext cx="2767053" cy="384313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96" y="4537473"/>
            <a:ext cx="2065359" cy="206455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B4651B-E751-4115-BBB3-A2D4DC7E6CC3}"/>
              </a:ext>
            </a:extLst>
          </p:cNvPr>
          <p:cNvSpPr txBox="1"/>
          <p:nvPr/>
        </p:nvSpPr>
        <p:spPr>
          <a:xfrm>
            <a:off x="4439478" y="2006347"/>
            <a:ext cx="687622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Descripción: </a:t>
            </a:r>
            <a:r>
              <a:rPr lang="es-CO" sz="25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Es una herramienta que permite desarrollar estrategias y competencias </a:t>
            </a:r>
            <a:r>
              <a:rPr lang="es-CO" sz="25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ciudadanas, emocionales, éticas, espirituales, comunicativas y cognitivas</a:t>
            </a:r>
            <a:r>
              <a:rPr lang="es-CO" sz="25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necesarias para enfrentar los conflictos cotidianos de una manera pedagógica y pacífica</a:t>
            </a:r>
            <a:r>
              <a:rPr lang="es-MX" sz="25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  <a:endParaRPr lang="es-MX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just"/>
            <a:endParaRPr lang="es-MX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just"/>
            <a:endParaRPr lang="es-MX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Autor 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CORLTTE SANDE</a:t>
            </a:r>
          </a:p>
          <a:p>
            <a:pPr algn="just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Editorial: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SANDE </a:t>
            </a:r>
          </a:p>
          <a:p>
            <a:pPr algn="just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Numero de Lecciones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: 12</a:t>
            </a:r>
            <a:endParaRPr lang="es-CO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94C399-49BE-4042-BFEB-D16EF8C7D3F2}"/>
              </a:ext>
            </a:extLst>
          </p:cNvPr>
          <p:cNvSpPr txBox="1"/>
          <p:nvPr/>
        </p:nvSpPr>
        <p:spPr>
          <a:xfrm>
            <a:off x="4439478" y="1432818"/>
            <a:ext cx="3746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Grados: 5°,6°,7°,8°,9°</a:t>
            </a:r>
            <a:endParaRPr lang="es-CO" sz="25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86100" y="6364088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45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75573F-C8A9-45BA-B077-C6E631495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7" y="236000"/>
            <a:ext cx="3078747" cy="4755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68A6BF9-C583-48D0-AB50-C5F21363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65" y="50055"/>
            <a:ext cx="841321" cy="8474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43FACA-C8AA-4132-9CC5-2E6F45CFF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664" y="50055"/>
            <a:ext cx="804742" cy="816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F018AF-DCE4-4ACC-811E-CAC4F7A672F8}"/>
              </a:ext>
            </a:extLst>
          </p:cNvPr>
          <p:cNvSpPr txBox="1">
            <a:spLocks/>
          </p:cNvSpPr>
          <p:nvPr/>
        </p:nvSpPr>
        <p:spPr>
          <a:xfrm>
            <a:off x="1224004" y="748016"/>
            <a:ext cx="10058402" cy="633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A la sombra de su mano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62649D-2BEC-465C-84DF-901242673600}"/>
              </a:ext>
            </a:extLst>
          </p:cNvPr>
          <p:cNvSpPr txBox="1"/>
          <p:nvPr/>
        </p:nvSpPr>
        <p:spPr>
          <a:xfrm>
            <a:off x="786841" y="1602898"/>
            <a:ext cx="26629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Grado: </a:t>
            </a:r>
            <a:r>
              <a:rPr lang="es-MX" sz="2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10°</a:t>
            </a:r>
            <a:endParaRPr lang="es-CO" sz="25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4BE078-427D-47B3-BA21-66CF56282DAC}"/>
              </a:ext>
            </a:extLst>
          </p:cNvPr>
          <p:cNvSpPr txBox="1"/>
          <p:nvPr/>
        </p:nvSpPr>
        <p:spPr>
          <a:xfrm>
            <a:off x="786840" y="2418890"/>
            <a:ext cx="694399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Descripción: </a:t>
            </a:r>
            <a:r>
              <a:rPr lang="es-MX" sz="2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El libro es un texto narrativo, que describe y enmarca la historia de Anita Dittman una sobreviviente del holocausto Nazzi por </a:t>
            </a:r>
            <a:r>
              <a:rPr lang="es-MX" sz="28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Hittler</a:t>
            </a:r>
            <a:r>
              <a:rPr lang="es-MX" sz="2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MX" sz="25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Autores: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Wendy y Lawton</a:t>
            </a:r>
          </a:p>
          <a:p>
            <a:pPr algn="r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Editorial: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Portavoz</a:t>
            </a:r>
          </a:p>
          <a:p>
            <a:pPr algn="r"/>
            <a:r>
              <a:rPr lang="es-MX" sz="20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Numero de paginas: </a:t>
            </a:r>
            <a:r>
              <a:rPr lang="es-MX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158 </a:t>
            </a:r>
            <a:endParaRPr lang="es-CO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E4AC01-78C6-4988-A483-27718CDE1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041" y="1749133"/>
            <a:ext cx="2713082" cy="4132929"/>
          </a:xfrm>
          <a:prstGeom prst="rect">
            <a:avLst/>
          </a:prstGeom>
          <a:ln w="38100" cap="sq">
            <a:solidFill>
              <a:schemeClr val="tx2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21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86100" y="6364088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21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1033</TotalTime>
  <Words>542</Words>
  <Application>Microsoft Office PowerPoint</Application>
  <PresentationFormat>Panorámica</PresentationFormat>
  <Paragraphs>79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Rounded MT Bold</vt:lpstr>
      <vt:lpstr>Berlin Sans FB</vt:lpstr>
      <vt:lpstr>Noto Sans</vt:lpstr>
      <vt:lpstr>Segoe Print</vt:lpstr>
      <vt:lpstr>Nature Illustration 16x9</vt:lpstr>
      <vt:lpstr>Presentación de PowerPoint</vt:lpstr>
      <vt:lpstr>Principales actividades del Proyecto</vt:lpstr>
      <vt:lpstr>Presentación de PowerPoint</vt:lpstr>
      <vt:lpstr>Abecedario y Cartilla Fonética </vt:lpstr>
      <vt:lpstr>Cuenta con mi amabilidad</vt:lpstr>
      <vt:lpstr>Parábolas de Vida</vt:lpstr>
      <vt:lpstr>Presentación de PowerPoint</vt:lpstr>
      <vt:lpstr>    Constructores de Paz</vt:lpstr>
      <vt:lpstr>Presentación de PowerPoint</vt:lpstr>
      <vt:lpstr>Presentación de PowerPoint</vt:lpstr>
      <vt:lpstr>VISITA NUESTRA PÁGINA WEB</vt:lpstr>
      <vt:lpstr>FUNDACIÒN NUEVA GENERACIÒN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andres tabares</dc:creator>
  <cp:lastModifiedBy>USER</cp:lastModifiedBy>
  <cp:revision>91</cp:revision>
  <dcterms:created xsi:type="dcterms:W3CDTF">2019-06-06T16:34:06Z</dcterms:created>
  <dcterms:modified xsi:type="dcterms:W3CDTF">2019-06-18T16:14:41Z</dcterms:modified>
</cp:coreProperties>
</file>