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C0CEAB7-A2CD-4205-AAED-B4129A1F396D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07C6B72-9A4B-4AFF-B189-3B92A169390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8208912" cy="5090120"/>
          </a:xfrm>
        </p:spPr>
        <p:txBody>
          <a:bodyPr>
            <a:normAutofit/>
          </a:bodyPr>
          <a:lstStyle/>
          <a:p>
            <a:endParaRPr lang="es-ES" dirty="0"/>
          </a:p>
        </p:txBody>
      </p:sp>
      <p:pic>
        <p:nvPicPr>
          <p:cNvPr id="4" name="Picture 2" descr="http://mcr-s1-p.mlstatic.com/clases-de-computacion-a-domicilio-para-ninos-adultos-3808-MCR4873588513_082013-O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9" b="4830"/>
          <a:stretch/>
        </p:blipFill>
        <p:spPr bwMode="auto">
          <a:xfrm>
            <a:off x="-112063" y="0"/>
            <a:ext cx="92560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 rot="20080262">
            <a:off x="358072" y="1198698"/>
            <a:ext cx="367280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0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Análisis </a:t>
            </a:r>
          </a:p>
          <a:p>
            <a:pPr algn="ctr"/>
            <a:r>
              <a:rPr lang="es-ES" sz="40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institucional</a:t>
            </a:r>
            <a:endParaRPr lang="es-ES" sz="40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6047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268760"/>
            <a:ext cx="8748464" cy="4680520"/>
          </a:xfrm>
        </p:spPr>
        <p:txBody>
          <a:bodyPr>
            <a:normAutofit fontScale="90000"/>
          </a:bodyPr>
          <a:lstStyle/>
          <a:p>
            <a:pPr algn="ctr"/>
            <a:r>
              <a:rPr lang="es-ES" i="1" dirty="0">
                <a:solidFill>
                  <a:schemeClr val="tx1"/>
                </a:solidFill>
                <a:latin typeface="Arial Black" panose="020B0A04020102020204" pitchFamily="34" charset="0"/>
              </a:rPr>
              <a:t>Para la elaboración del diagnostico, se tomaran como referente los resultados obtenidos en la prueba saber, de los últimos años, aplicada en la Institución en los grados 5° y 9°. Este análisis arrojó como </a:t>
            </a:r>
            <a:r>
              <a:rPr lang="es-ES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debilidad general </a:t>
            </a:r>
            <a:r>
              <a:rPr lang="es-ES" i="1" dirty="0">
                <a:solidFill>
                  <a:schemeClr val="tx1"/>
                </a:solidFill>
                <a:latin typeface="Arial Black" panose="020B0A04020102020204" pitchFamily="34" charset="0"/>
              </a:rPr>
              <a:t>las </a:t>
            </a:r>
            <a:r>
              <a:rPr lang="es-ES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siguiente</a:t>
            </a:r>
            <a:br>
              <a:rPr lang="es-ES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es-ES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es-ES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es-ES" i="1" dirty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es-ES" i="1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es-ES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es-ES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es-ES" i="1" dirty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es-ES" i="1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es-ES" i="1" dirty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es-ES" i="1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es-ES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es-ES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s-ES" i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Picture 4" descr="http://previews.123rf.com/images/AlexBannykh/AlexBannykh1102/AlexBannykh110200022/8923694-reading-boy-reading-children-school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140968"/>
            <a:ext cx="3140138" cy="337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24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http://4.bp.blogspot.com/-j671OD1Cv-o/VXo6JULGEVI/AAAAAAAAAEs/9tA2jFz4DhY/s1600/Computadora%2B1.jpg"/>
          <p:cNvPicPr/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1"/>
          <a:stretch/>
        </p:blipFill>
        <p:spPr bwMode="auto">
          <a:xfrm>
            <a:off x="35755" y="769848"/>
            <a:ext cx="8686800" cy="60881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2771800" y="2708920"/>
            <a:ext cx="3672408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mayoría de los estudiantes de la I.E. San José no utilizan estrategias de comprensión que les permitan realizar lecturas analíticas, críticas,  interpretativas  y propositivas de diferentes tipos de texto.</a:t>
            </a: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6 Imagen" descr="http://png.clipart.me/graphics/previews/150/red-question-mark-cartoon-character-with-a-confused-expression_150426020.jp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87066">
            <a:off x="608794" y="469728"/>
            <a:ext cx="949960" cy="1265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7 Imagen" descr="http://previews.123rf.com/images/braverabbit/braverabbit1206/braverabbit120600008/14268290-chica-linda-de-la-historieta-con-el-signo-de-interrogaci-n-Ilustraci-n-3D-de-alta-calidad-Foto-de-archivo.jpg"/>
          <p:cNvPicPr/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94" t="3714" r="2755" b="14317"/>
          <a:stretch/>
        </p:blipFill>
        <p:spPr bwMode="auto">
          <a:xfrm>
            <a:off x="4325710" y="19809"/>
            <a:ext cx="689433" cy="7553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9 Imagen" descr="http://us.123rf.com/400wm/400/400/yayayoy/yayayoy1103/yayayoy110300024/9068401-pregunta-de-dibujos-animados-y-exclamacion.jpg"/>
          <p:cNvPicPr/>
          <p:nvPr/>
        </p:nvPicPr>
        <p:blipFill rotWithShape="1"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6" t="19001" r="52647" b="4329"/>
          <a:stretch/>
        </p:blipFill>
        <p:spPr bwMode="auto">
          <a:xfrm rot="1726341">
            <a:off x="8022526" y="322618"/>
            <a:ext cx="741731" cy="11993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283257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79</Words>
  <Application>Microsoft Office PowerPoint</Application>
  <PresentationFormat>Presentación en pantalla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Mirador</vt:lpstr>
      <vt:lpstr>Presentación de PowerPoint</vt:lpstr>
      <vt:lpstr>Para la elaboración del diagnostico, se tomaran como referente los resultados obtenidos en la prueba saber, de los últimos años, aplicada en la Institución en los grados 5° y 9°. Este análisis arrojó como debilidad general las siguiente      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</cp:revision>
  <dcterms:created xsi:type="dcterms:W3CDTF">2020-03-28T20:34:15Z</dcterms:created>
  <dcterms:modified xsi:type="dcterms:W3CDTF">2020-03-28T20:51:14Z</dcterms:modified>
</cp:coreProperties>
</file>