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1" d="100"/>
          <a:sy n="51" d="100"/>
        </p:scale>
        <p:origin x="-1068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11 Rectángulo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12 Rectángulo redondeado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EDB89F-20B2-4226-AF75-9AE3EB037655}" type="datetimeFigureOut">
              <a:rPr lang="es-ES" smtClean="0"/>
              <a:t>09/04/2020</a:t>
            </a:fld>
            <a:endParaRPr lang="es-ES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4A08BE61-CEE2-499B-B4C9-9EF91AF68BBD}" type="slidenum">
              <a:rPr lang="es-ES" smtClean="0"/>
              <a:t>‹Nº›</a:t>
            </a:fld>
            <a:endParaRPr lang="es-ES"/>
          </a:p>
        </p:txBody>
      </p:sp>
      <p:sp>
        <p:nvSpPr>
          <p:cNvPr id="7" name="6 Rectángulo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Rectángulo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Rectángulo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EDB89F-20B2-4226-AF75-9AE3EB037655}" type="datetimeFigureOut">
              <a:rPr lang="es-ES" smtClean="0"/>
              <a:t>09/04/2020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08BE61-CEE2-499B-B4C9-9EF91AF68BBD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EDB89F-20B2-4226-AF75-9AE3EB037655}" type="datetimeFigureOut">
              <a:rPr lang="es-ES" smtClean="0"/>
              <a:t>09/04/2020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08BE61-CEE2-499B-B4C9-9EF91AF68BBD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EDB89F-20B2-4226-AF75-9AE3EB037655}" type="datetimeFigureOut">
              <a:rPr lang="es-ES" smtClean="0"/>
              <a:t>09/04/2020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08BE61-CEE2-499B-B4C9-9EF91AF68BBD}" type="slidenum">
              <a:rPr lang="es-ES" smtClean="0"/>
              <a:t>‹Nº›</a:t>
            </a:fld>
            <a:endParaRPr lang="es-ES"/>
          </a:p>
        </p:txBody>
      </p:sp>
      <p:sp>
        <p:nvSpPr>
          <p:cNvPr id="8" name="7 Marcador de contenido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10 Rectángulo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9 Rectángulo redondeado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EDB89F-20B2-4226-AF75-9AE3EB037655}" type="datetimeFigureOut">
              <a:rPr lang="es-ES" smtClean="0"/>
              <a:t>09/04/2020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es-ES"/>
          </a:p>
        </p:txBody>
      </p:sp>
      <p:sp>
        <p:nvSpPr>
          <p:cNvPr id="7" name="6 Rectángulo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Rectángulo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4A08BE61-CEE2-499B-B4C9-9EF91AF68BBD}" type="slidenum">
              <a:rPr lang="es-ES" smtClean="0"/>
              <a:t>‹Nº›</a:t>
            </a:fld>
            <a:endParaRPr lang="es-E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EDB89F-20B2-4226-AF75-9AE3EB037655}" type="datetimeFigureOut">
              <a:rPr lang="es-ES" smtClean="0"/>
              <a:t>09/04/2020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08BE61-CEE2-499B-B4C9-9EF91AF68BBD}" type="slidenum">
              <a:rPr lang="es-ES" smtClean="0"/>
              <a:t>‹Nº›</a:t>
            </a:fld>
            <a:endParaRPr lang="es-ES"/>
          </a:p>
        </p:txBody>
      </p:sp>
      <p:sp>
        <p:nvSpPr>
          <p:cNvPr id="9" name="8 Marcador de contenido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EDB89F-20B2-4226-AF75-9AE3EB037655}" type="datetimeFigureOut">
              <a:rPr lang="es-ES" smtClean="0"/>
              <a:t>09/04/2020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08BE61-CEE2-499B-B4C9-9EF91AF68BBD}" type="slidenum">
              <a:rPr lang="es-ES" smtClean="0"/>
              <a:t>‹Nº›</a:t>
            </a:fld>
            <a:endParaRPr lang="es-ES"/>
          </a:p>
        </p:txBody>
      </p:sp>
      <p:sp>
        <p:nvSpPr>
          <p:cNvPr id="11" name="10 Marcador de contenido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3" name="12 Marcador de contenido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EDB89F-20B2-4226-AF75-9AE3EB037655}" type="datetimeFigureOut">
              <a:rPr lang="es-ES" smtClean="0"/>
              <a:t>09/04/2020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08BE61-CEE2-499B-B4C9-9EF91AF68BBD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EDB89F-20B2-4226-AF75-9AE3EB037655}" type="datetimeFigureOut">
              <a:rPr lang="es-ES" smtClean="0"/>
              <a:t>09/04/2020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08BE61-CEE2-499B-B4C9-9EF91AF68BBD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Rectángulo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8 Rectángulo redondeado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EDB89F-20B2-4226-AF75-9AE3EB037655}" type="datetimeFigureOut">
              <a:rPr lang="es-ES" smtClean="0"/>
              <a:t>09/04/2020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08BE61-CEE2-499B-B4C9-9EF91AF68BBD}" type="slidenum">
              <a:rPr lang="es-ES" smtClean="0"/>
              <a:t>‹Nº›</a:t>
            </a:fld>
            <a:endParaRPr lang="es-E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EDB89F-20B2-4226-AF75-9AE3EB037655}" type="datetimeFigureOut">
              <a:rPr lang="es-ES" smtClean="0"/>
              <a:t>09/04/2020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4A08BE61-CEE2-499B-B4C9-9EF91AF68BBD}" type="slidenum">
              <a:rPr lang="es-ES" smtClean="0"/>
              <a:t>‹Nº›</a:t>
            </a:fld>
            <a:endParaRPr lang="es-ES"/>
          </a:p>
        </p:txBody>
      </p:sp>
      <p:sp>
        <p:nvSpPr>
          <p:cNvPr id="11" name="10 Rectángulo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Rectángulo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Rectángulo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Rectángulo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7 Rectángulo redondeado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73EDB89F-20B2-4226-AF75-9AE3EB037655}" type="datetimeFigureOut">
              <a:rPr lang="es-ES" smtClean="0"/>
              <a:t>09/04/2020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s-ES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4A08BE61-CEE2-499B-B4C9-9EF91AF68BBD}" type="slidenum">
              <a:rPr lang="es-ES" smtClean="0"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539552" y="3140968"/>
            <a:ext cx="8064896" cy="3240360"/>
          </a:xfrm>
        </p:spPr>
        <p:txBody>
          <a:bodyPr>
            <a:normAutofit/>
          </a:bodyPr>
          <a:lstStyle/>
          <a:p>
            <a:r>
              <a:rPr lang="es-ES" dirty="0">
                <a:solidFill>
                  <a:srgbClr val="222222"/>
                </a:solidFill>
                <a:latin typeface="arial"/>
              </a:rPr>
              <a:t>El </a:t>
            </a:r>
            <a:r>
              <a:rPr lang="es-ES" b="1" dirty="0">
                <a:solidFill>
                  <a:srgbClr val="222222"/>
                </a:solidFill>
                <a:latin typeface="arial"/>
              </a:rPr>
              <a:t>Plan Lector</a:t>
            </a:r>
            <a:r>
              <a:rPr lang="es-ES" dirty="0">
                <a:solidFill>
                  <a:srgbClr val="222222"/>
                </a:solidFill>
                <a:latin typeface="arial"/>
              </a:rPr>
              <a:t> </a:t>
            </a:r>
            <a:r>
              <a:rPr lang="es-ES" dirty="0" smtClean="0">
                <a:solidFill>
                  <a:srgbClr val="222222"/>
                </a:solidFill>
                <a:latin typeface="arial"/>
              </a:rPr>
              <a:t> </a:t>
            </a:r>
            <a:r>
              <a:rPr lang="es-ES" dirty="0">
                <a:solidFill>
                  <a:srgbClr val="222222"/>
                </a:solidFill>
                <a:latin typeface="arial"/>
              </a:rPr>
              <a:t>consiste en un conjunto de estrategias ideadas para la mejora de la competencia lectora y el desarrollo del hábito </a:t>
            </a:r>
            <a:r>
              <a:rPr lang="es-ES" b="1" dirty="0">
                <a:solidFill>
                  <a:srgbClr val="222222"/>
                </a:solidFill>
                <a:latin typeface="arial"/>
              </a:rPr>
              <a:t>lector</a:t>
            </a:r>
            <a:r>
              <a:rPr lang="es-ES" dirty="0">
                <a:solidFill>
                  <a:srgbClr val="222222"/>
                </a:solidFill>
                <a:latin typeface="arial"/>
              </a:rPr>
              <a:t> entre </a:t>
            </a:r>
            <a:r>
              <a:rPr lang="es-ES" dirty="0" smtClean="0">
                <a:solidFill>
                  <a:srgbClr val="222222"/>
                </a:solidFill>
                <a:latin typeface="arial"/>
              </a:rPr>
              <a:t>el estudiantado, que incluyen </a:t>
            </a:r>
            <a:r>
              <a:rPr lang="es-ES" dirty="0">
                <a:solidFill>
                  <a:srgbClr val="222222"/>
                </a:solidFill>
                <a:latin typeface="arial"/>
              </a:rPr>
              <a:t>diferentes actividades y </a:t>
            </a:r>
            <a:r>
              <a:rPr lang="es-ES" dirty="0" smtClean="0">
                <a:solidFill>
                  <a:srgbClr val="222222"/>
                </a:solidFill>
                <a:latin typeface="arial"/>
              </a:rPr>
              <a:t>trata </a:t>
            </a:r>
            <a:r>
              <a:rPr lang="es-ES" dirty="0">
                <a:solidFill>
                  <a:srgbClr val="222222"/>
                </a:solidFill>
                <a:latin typeface="arial"/>
              </a:rPr>
              <a:t>el tema desde diversos ángulos, que </a:t>
            </a:r>
            <a:r>
              <a:rPr lang="es-ES" dirty="0" smtClean="0">
                <a:solidFill>
                  <a:srgbClr val="222222"/>
                </a:solidFill>
                <a:latin typeface="arial"/>
              </a:rPr>
              <a:t>permiten </a:t>
            </a:r>
            <a:r>
              <a:rPr lang="es-ES" dirty="0">
                <a:solidFill>
                  <a:srgbClr val="222222"/>
                </a:solidFill>
                <a:latin typeface="arial"/>
              </a:rPr>
              <a:t>cumplir los objetivos planteados</a:t>
            </a:r>
            <a:endParaRPr lang="es-ES" dirty="0"/>
          </a:p>
        </p:txBody>
      </p:sp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PLAN LECTOR 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96041681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dad">
  <a:themeElements>
    <a:clrScheme name="Equidad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dad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quidad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6</TotalTime>
  <Words>3</Words>
  <Application>Microsoft Office PowerPoint</Application>
  <PresentationFormat>Presentación en pantalla (4:3)</PresentationFormat>
  <Paragraphs>2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Equidad</vt:lpstr>
      <vt:lpstr>PLAN LECTOR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PLAN LECTOR </dc:title>
  <dc:creator>USUARIO</dc:creator>
  <cp:lastModifiedBy>USUARIO</cp:lastModifiedBy>
  <cp:revision>1</cp:revision>
  <dcterms:created xsi:type="dcterms:W3CDTF">2020-04-09T12:31:15Z</dcterms:created>
  <dcterms:modified xsi:type="dcterms:W3CDTF">2020-04-09T12:38:12Z</dcterms:modified>
</cp:coreProperties>
</file>