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584FA-7030-4AA2-8C8D-A59F853520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Decálogo </a:t>
            </a:r>
            <a:br>
              <a:rPr lang="es-ES" dirty="0"/>
            </a:br>
            <a:r>
              <a:rPr lang="es-ES" dirty="0"/>
              <a:t>TIC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246386-7C52-4A56-9085-153BD93152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Peligro en las redes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8695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D8C97D-0D1D-4705-BD30-78FC4D6C4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dirty="0"/>
              <a:t>No te escudes en el anonimato para insultar o humillar a otras personas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BBE220EF-C693-4F4C-A42A-5455F6095B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94560" y="2250080"/>
            <a:ext cx="6611815" cy="3883433"/>
          </a:xfrm>
        </p:spPr>
      </p:pic>
    </p:spTree>
    <p:extLst>
      <p:ext uri="{BB962C8B-B14F-4D97-AF65-F5344CB8AC3E}">
        <p14:creationId xmlns:p14="http://schemas.microsoft.com/office/powerpoint/2010/main" val="442130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52CB02-1F3F-487B-92E5-5F8BE0DCA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600" dirty="0"/>
              <a:t>Asegúrate de tener la geolocalización de tu móvil desactivada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52A0B8C3-6E70-4E55-83BB-D901AC4C86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3883" y="2152573"/>
            <a:ext cx="6949440" cy="3941125"/>
          </a:xfrm>
        </p:spPr>
      </p:pic>
    </p:spTree>
    <p:extLst>
      <p:ext uri="{BB962C8B-B14F-4D97-AF65-F5344CB8AC3E}">
        <p14:creationId xmlns:p14="http://schemas.microsoft.com/office/powerpoint/2010/main" val="4081781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0589D-E3F1-48E5-9998-C2E72F519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pPr algn="ctr"/>
            <a:r>
              <a:rPr lang="es-ES" dirty="0"/>
              <a:t>No te fíes de las personas que están detrás de una pantalla</a:t>
            </a:r>
          </a:p>
        </p:txBody>
      </p:sp>
      <p:pic>
        <p:nvPicPr>
          <p:cNvPr id="11" name="Marcador de contenido 10">
            <a:extLst>
              <a:ext uri="{FF2B5EF4-FFF2-40B4-BE49-F238E27FC236}">
                <a16:creationId xmlns:a16="http://schemas.microsoft.com/office/drawing/2014/main" id="{BE7169F5-AC76-4CF7-A873-71579F9E5A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29132" y="2017451"/>
            <a:ext cx="5725551" cy="4288637"/>
          </a:xfrm>
        </p:spPr>
      </p:pic>
    </p:spTree>
    <p:extLst>
      <p:ext uri="{BB962C8B-B14F-4D97-AF65-F5344CB8AC3E}">
        <p14:creationId xmlns:p14="http://schemas.microsoft.com/office/powerpoint/2010/main" val="1237807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3F375-8248-4C13-A4E0-55865FD96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3200" dirty="0"/>
              <a:t>No pongas fotos tuyas comprometidas y/o con referencias claras de donde vives</a:t>
            </a:r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15F9ECD3-D82A-4B0B-9E1B-C6CA03A17F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79298" y="1752929"/>
            <a:ext cx="4459459" cy="4459459"/>
          </a:xfrm>
        </p:spPr>
      </p:pic>
    </p:spTree>
    <p:extLst>
      <p:ext uri="{BB962C8B-B14F-4D97-AF65-F5344CB8AC3E}">
        <p14:creationId xmlns:p14="http://schemas.microsoft.com/office/powerpoint/2010/main" val="2174271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D8924-8F4A-4276-8AEB-97816600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No publiques tu dirección en redes sociales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4DD6C925-10E3-4958-A3F4-19066B3D34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61846" y="2058666"/>
            <a:ext cx="5838091" cy="3920471"/>
          </a:xfrm>
        </p:spPr>
      </p:pic>
    </p:spTree>
    <p:extLst>
      <p:ext uri="{BB962C8B-B14F-4D97-AF65-F5344CB8AC3E}">
        <p14:creationId xmlns:p14="http://schemas.microsoft.com/office/powerpoint/2010/main" val="397468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D458F9-04B3-467C-BE77-8D2313FC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dirty="0"/>
              <a:t>No quedes a solas con personas que hayas conocido a través de internet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21AE825C-B0E4-4AB9-AE6C-7CC9F71F93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0315" y="1963946"/>
            <a:ext cx="4389120" cy="4389120"/>
          </a:xfrm>
        </p:spPr>
      </p:pic>
    </p:spTree>
    <p:extLst>
      <p:ext uri="{BB962C8B-B14F-4D97-AF65-F5344CB8AC3E}">
        <p14:creationId xmlns:p14="http://schemas.microsoft.com/office/powerpoint/2010/main" val="3942400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EA386C-B14B-4749-AD6B-1EA7465AA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000" dirty="0"/>
              <a:t>Si decides quedar con alguna persona de internet, díselo a alguien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F51E2D86-A3AC-45B5-A58F-525DBE9381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3029" y="2200805"/>
            <a:ext cx="4493988" cy="4003048"/>
          </a:xfrm>
        </p:spPr>
      </p:pic>
    </p:spTree>
    <p:extLst>
      <p:ext uri="{BB962C8B-B14F-4D97-AF65-F5344CB8AC3E}">
        <p14:creationId xmlns:p14="http://schemas.microsoft.com/office/powerpoint/2010/main" val="2375852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C2088E-B73B-4585-B66A-81912F4C1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Quedar siempre con “amigos” de las redes sociales en sitios públicos</a:t>
            </a: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055815C2-64BB-48C2-A7E8-82A9C6348F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6765" y="2233076"/>
            <a:ext cx="5945874" cy="3956709"/>
          </a:xfrm>
        </p:spPr>
      </p:pic>
    </p:spTree>
    <p:extLst>
      <p:ext uri="{BB962C8B-B14F-4D97-AF65-F5344CB8AC3E}">
        <p14:creationId xmlns:p14="http://schemas.microsoft.com/office/powerpoint/2010/main" val="1099754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F187A0-178F-4ADB-9813-3DD4EC976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pPr algn="ctr"/>
            <a:r>
              <a:rPr lang="es-ES" sz="3600" dirty="0"/>
              <a:t>Habla con algún adulto de confianza si te sientes acosado o acosada</a:t>
            </a:r>
          </a:p>
        </p:txBody>
      </p:sp>
      <p:pic>
        <p:nvPicPr>
          <p:cNvPr id="9" name="Marcador de contenido 8">
            <a:extLst>
              <a:ext uri="{FF2B5EF4-FFF2-40B4-BE49-F238E27FC236}">
                <a16:creationId xmlns:a16="http://schemas.microsoft.com/office/drawing/2014/main" id="{45078498-4878-48B5-A9D0-12FA00FACA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5397" y="1668834"/>
            <a:ext cx="4065563" cy="4989666"/>
          </a:xfrm>
        </p:spPr>
      </p:pic>
    </p:spTree>
    <p:extLst>
      <p:ext uri="{BB962C8B-B14F-4D97-AF65-F5344CB8AC3E}">
        <p14:creationId xmlns:p14="http://schemas.microsoft.com/office/powerpoint/2010/main" val="150657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EAF84B-AD60-4A01-A302-713386886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sz="4400" dirty="0"/>
              <a:t>Habla con tus padres o profesores si sufres ciberacoso</a:t>
            </a:r>
          </a:p>
        </p:txBody>
      </p:sp>
      <p:pic>
        <p:nvPicPr>
          <p:cNvPr id="13" name="Marcador de contenido 12">
            <a:extLst>
              <a:ext uri="{FF2B5EF4-FFF2-40B4-BE49-F238E27FC236}">
                <a16:creationId xmlns:a16="http://schemas.microsoft.com/office/drawing/2014/main" id="{0C72CA6A-B973-4AB7-9D0A-C1C6EAC95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68283" y="2297036"/>
            <a:ext cx="5289452" cy="3758295"/>
          </a:xfrm>
        </p:spPr>
      </p:pic>
    </p:spTree>
    <p:extLst>
      <p:ext uri="{BB962C8B-B14F-4D97-AF65-F5344CB8AC3E}">
        <p14:creationId xmlns:p14="http://schemas.microsoft.com/office/powerpoint/2010/main" val="2739392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84</TotalTime>
  <Words>119</Words>
  <Application>Microsoft Office PowerPoint</Application>
  <PresentationFormat>Panorámica</PresentationFormat>
  <Paragraphs>12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Ion</vt:lpstr>
      <vt:lpstr>Decálogo  TIC</vt:lpstr>
      <vt:lpstr>No te fíes de las personas que están detrás de una pantalla</vt:lpstr>
      <vt:lpstr>No pongas fotos tuyas comprometidas y/o con referencias claras de donde vives</vt:lpstr>
      <vt:lpstr>No publiques tu dirección en redes sociales</vt:lpstr>
      <vt:lpstr>No quedes a solas con personas que hayas conocido a través de internet</vt:lpstr>
      <vt:lpstr>Si decides quedar con alguna persona de internet, díselo a alguien</vt:lpstr>
      <vt:lpstr>Quedar siempre con “amigos” de las redes sociales en sitios públicos</vt:lpstr>
      <vt:lpstr>Habla con algún adulto de confianza si te sientes acosado o acosada</vt:lpstr>
      <vt:lpstr>Habla con tus padres o profesores si sufres ciberacoso</vt:lpstr>
      <vt:lpstr>No te escudes en el anonimato para insultar o humillar a otras personas</vt:lpstr>
      <vt:lpstr>Asegúrate de tener la geolocalización de tu móvil desactivada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Decálogo  TIC</dc:title>
  <dc:creator>noelia alejos</dc:creator>
  <cp:lastModifiedBy>noelia alejos</cp:lastModifiedBy>
  <cp:revision>8</cp:revision>
  <dcterms:created xsi:type="dcterms:W3CDTF">2019-11-27T10:48:35Z</dcterms:created>
  <dcterms:modified xsi:type="dcterms:W3CDTF">2019-11-27T12:12:59Z</dcterms:modified>
</cp:coreProperties>
</file>