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7117-725A-41E7-9B4E-F13638670C1E}" type="datetimeFigureOut">
              <a:rPr lang="es-CO" smtClean="0"/>
              <a:t>23/10/2018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0525-9BC6-4183-97E5-12D5B650F3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3298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7117-725A-41E7-9B4E-F13638670C1E}" type="datetimeFigureOut">
              <a:rPr lang="es-CO" smtClean="0"/>
              <a:t>23/10/2018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0525-9BC6-4183-97E5-12D5B650F3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132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7117-725A-41E7-9B4E-F13638670C1E}" type="datetimeFigureOut">
              <a:rPr lang="es-CO" smtClean="0"/>
              <a:t>23/10/2018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0525-9BC6-4183-97E5-12D5B650F3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419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7117-725A-41E7-9B4E-F13638670C1E}" type="datetimeFigureOut">
              <a:rPr lang="es-CO" smtClean="0"/>
              <a:t>23/10/2018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0525-9BC6-4183-97E5-12D5B650F3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146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7117-725A-41E7-9B4E-F13638670C1E}" type="datetimeFigureOut">
              <a:rPr lang="es-CO" smtClean="0"/>
              <a:t>23/10/2018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0525-9BC6-4183-97E5-12D5B650F3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3878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7117-725A-41E7-9B4E-F13638670C1E}" type="datetimeFigureOut">
              <a:rPr lang="es-CO" smtClean="0"/>
              <a:t>23/10/2018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0525-9BC6-4183-97E5-12D5B650F3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8590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7117-725A-41E7-9B4E-F13638670C1E}" type="datetimeFigureOut">
              <a:rPr lang="es-CO" smtClean="0"/>
              <a:t>23/10/2018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0525-9BC6-4183-97E5-12D5B650F3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5608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7117-725A-41E7-9B4E-F13638670C1E}" type="datetimeFigureOut">
              <a:rPr lang="es-CO" smtClean="0"/>
              <a:t>23/10/2018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0525-9BC6-4183-97E5-12D5B650F3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0330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7117-725A-41E7-9B4E-F13638670C1E}" type="datetimeFigureOut">
              <a:rPr lang="es-CO" smtClean="0"/>
              <a:t>23/10/2018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0525-9BC6-4183-97E5-12D5B650F3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674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7117-725A-41E7-9B4E-F13638670C1E}" type="datetimeFigureOut">
              <a:rPr lang="es-CO" smtClean="0"/>
              <a:t>23/10/2018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0525-9BC6-4183-97E5-12D5B650F3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231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7117-725A-41E7-9B4E-F13638670C1E}" type="datetimeFigureOut">
              <a:rPr lang="es-CO" smtClean="0"/>
              <a:t>23/10/2018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D0525-9BC6-4183-97E5-12D5B650F3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735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27117-725A-41E7-9B4E-F13638670C1E}" type="datetimeFigureOut">
              <a:rPr lang="es-CO" smtClean="0"/>
              <a:t>23/10/2018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D0525-9BC6-4183-97E5-12D5B650F3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68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SECCIONESCONICAS.mp4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89612" y="333189"/>
            <a:ext cx="8302388" cy="1655762"/>
          </a:xfrm>
        </p:spPr>
        <p:txBody>
          <a:bodyPr>
            <a:normAutofit fontScale="92500" lnSpcReduction="20000"/>
          </a:bodyPr>
          <a:lstStyle/>
          <a:p>
            <a:r>
              <a:rPr lang="es-ES" sz="3200" b="1" dirty="0"/>
              <a:t>Pero, ¿Qué son las secciones cónicas?</a:t>
            </a:r>
          </a:p>
          <a:p>
            <a:r>
              <a:rPr lang="es-ES" sz="3200" b="1" dirty="0"/>
              <a:t>Observen el </a:t>
            </a:r>
            <a:r>
              <a:rPr lang="es-ES" sz="3200" b="1">
                <a:hlinkClick r:id="rId2" action="ppaction://hlinkfile"/>
              </a:rPr>
              <a:t>video</a:t>
            </a:r>
            <a:r>
              <a:rPr lang="es-ES" sz="3200" b="1"/>
              <a:t> hasta </a:t>
            </a:r>
            <a:r>
              <a:rPr lang="es-ES" sz="3200" b="1" dirty="0"/>
              <a:t>el minuto 3:56 y de acuerdo a este, respondan las siguientes preguntas:</a:t>
            </a:r>
          </a:p>
          <a:p>
            <a:endParaRPr lang="es-ES" sz="3200" dirty="0"/>
          </a:p>
          <a:p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3889612" cy="277049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9660" y="2010433"/>
            <a:ext cx="2802340" cy="292062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532261" y="2322139"/>
            <a:ext cx="9526137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/>
              <a:t>1.- ¿Cual es el tema del video? </a:t>
            </a:r>
          </a:p>
          <a:p>
            <a:r>
              <a:rPr lang="es-CO" sz="2400" b="1" dirty="0"/>
              <a:t>2.- ¿Cuáles de las curvas mencionadas se ven en el vaso? </a:t>
            </a:r>
          </a:p>
          <a:p>
            <a:r>
              <a:rPr lang="es-CO" sz="2400" b="1" dirty="0"/>
              <a:t>3.- ¿Qué instrumento se utiliza para dibujar las cónicas sobre una pared? </a:t>
            </a:r>
          </a:p>
          <a:p>
            <a:r>
              <a:rPr lang="es-CO" sz="2400" b="1" dirty="0"/>
              <a:t>4.- ¿Son siempre útiles los estudios de un matemático? ¿Por qué?</a:t>
            </a:r>
          </a:p>
          <a:p>
            <a:r>
              <a:rPr lang="es-ES" sz="2400" b="1" dirty="0"/>
              <a:t>Completa</a:t>
            </a:r>
            <a:endParaRPr lang="es-CO" sz="2400" b="1" dirty="0"/>
          </a:p>
          <a:p>
            <a:r>
              <a:rPr lang="es-CO" sz="2400" b="1" dirty="0"/>
              <a:t>5.- ................................ de </a:t>
            </a:r>
            <a:r>
              <a:rPr lang="es-CO" sz="2400" b="1" dirty="0" err="1"/>
              <a:t>Pérgamo</a:t>
            </a:r>
            <a:r>
              <a:rPr lang="es-CO" sz="2400" b="1" dirty="0"/>
              <a:t> es el autor del más importante ............................ de la antigüedad dedicado a las ...........................</a:t>
            </a:r>
          </a:p>
          <a:p>
            <a:r>
              <a:rPr lang="es-CO" sz="2400" b="1" dirty="0"/>
              <a:t>6.- ¿De dónde procede el nombre de cónicas? </a:t>
            </a:r>
          </a:p>
          <a:p>
            <a:r>
              <a:rPr lang="es-CO" sz="2400" b="1" dirty="0"/>
              <a:t>7.- ¿Quién utilizó por primera vez las cónicas? ¿Para qué? </a:t>
            </a:r>
          </a:p>
          <a:p>
            <a:endParaRPr lang="es-ES" sz="2400" b="1" dirty="0"/>
          </a:p>
          <a:p>
            <a:pPr algn="ctr"/>
            <a:r>
              <a:rPr lang="es-ES" sz="2400" b="1" dirty="0"/>
              <a:t>RECUERDEN PARA ESTA ACTIVIDAD TIENEN 10 MIN.</a:t>
            </a:r>
            <a:endParaRPr lang="es-CO" sz="2400" b="1" dirty="0"/>
          </a:p>
          <a:p>
            <a:r>
              <a:rPr lang="es-CO" dirty="0"/>
              <a:t> 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98F593F-F533-46A2-A46F-112A980B8B9E}"/>
              </a:ext>
            </a:extLst>
          </p:cNvPr>
          <p:cNvSpPr txBox="1"/>
          <p:nvPr/>
        </p:nvSpPr>
        <p:spPr>
          <a:xfrm>
            <a:off x="9189489" y="5657921"/>
            <a:ext cx="2802340" cy="923330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Al termino de esta actividad sigan la ruta hacia la elipse en su AHD</a:t>
            </a:r>
          </a:p>
        </p:txBody>
      </p:sp>
    </p:spTree>
    <p:extLst>
      <p:ext uri="{BB962C8B-B14F-4D97-AF65-F5344CB8AC3E}">
        <p14:creationId xmlns:p14="http://schemas.microsoft.com/office/powerpoint/2010/main" val="1952504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150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F. Campuzano Perez</dc:creator>
  <cp:lastModifiedBy>Familia Campuzano Pérez</cp:lastModifiedBy>
  <cp:revision>7</cp:revision>
  <dcterms:created xsi:type="dcterms:W3CDTF">2018-05-01T11:56:09Z</dcterms:created>
  <dcterms:modified xsi:type="dcterms:W3CDTF">2018-10-23T15:56:09Z</dcterms:modified>
</cp:coreProperties>
</file>