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A497AC-BDF7-4989-BE57-D0E20837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B6D071-44E9-4171-AE68-F03877646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CD1CBD-0CC4-45E8-9B85-25BF8B92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214B41-4C72-4423-8365-1BEE6733B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8ECED4-BD1A-450E-9DD6-4D302EAAD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232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CA5471-D9AD-4A71-8ECA-9F2742D9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4C719D-C7E5-4980-B746-20C5DEDBA3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3962FB-6F3A-4634-BF9F-CCA871711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834D33-C124-4E8B-9BC8-0CF5D98B8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D6AD73-CB64-44B3-B9D3-46375E48F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979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F9F0249-472A-4B44-BFB0-65948CD40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590A3D-4611-4D6D-9DF3-0AFF09E76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A04E71-E9B4-414D-BE03-10124E2BC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F2E7E8-5B2A-4FE8-86AA-7ED4147FD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B67E9E-AC61-4CBB-92B0-89890323E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140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B90D9-D434-47CE-B434-DDF63AD07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41B7A8-C8A4-4021-AC74-D8E701ED9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2CD044-DAA3-4A51-AD2E-358685660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06B4E8-75BA-41D8-8B32-6DACA89FD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2A59A0-C5DC-4D8A-BA08-818726BF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040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5C09D3-DA82-4970-BFE1-6D996EF9C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ED422C-6ADA-400A-8C9D-FA5835F2B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66808E-0E7C-4604-83AE-AD29A9352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AC3907-9CFA-41D1-8985-6108F5C5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59FF2E-558C-41F9-82FB-B05C87D5B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216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B986D7-007D-45F9-A068-4FC117D44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A64879-F8D0-47F1-8489-89AB9D9E4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5D9094-0AA4-4F8C-AB4A-B3AA7802B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1253F3-1912-406E-B6F7-A86A22B03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135420-E430-4644-9DD9-14C2FDF4C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32DBBD-E7F7-4939-9E68-91A4FAB9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2778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767BDC-85FA-4F73-A561-141E2E5B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8DF561-1B5F-489C-B4DB-2B4C96810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67ADA9-74A6-4171-AD87-45C22749E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EEF89A-A455-423E-888C-4161A1273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C807B3-5FB3-4D3B-A45F-CBCDCB0797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6C395F-C7C5-4EDC-B1AA-D2395DB4F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F5D5A1-4607-46C8-BFB5-CA23DCC4C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21CB1F-8E9F-42AA-8739-8F0CD573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982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207CB-1EB3-498C-AFFF-784DEFB1E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22E1FAF-8FF1-438C-A012-6A344CB25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F54AB9-2039-44FE-A141-2768951A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F63EB06-625D-434C-A74C-47F2F03A2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086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639B8A-6AD2-4FCE-9A3B-4AB083024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EFC1CD-4C91-494F-A6CB-F42ABDE06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94D77C-D72A-4CD7-81CC-CFB354C4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055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F8E0F6-F6A7-4567-AA9A-7C6456FB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ECA2EA-FE02-4D88-9D2C-A5CC700C1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6FB972B-50F1-4873-80AF-346CEBF251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861B3F-DA0E-46F0-A22B-4C2C5F97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3E1044-7C23-4821-AC9D-CA3DF022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C67A85-33B2-4DE0-A02E-4417A5ED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494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BD70D-51F7-4E1A-B75E-D2051DA3B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BA8D99-FB11-4089-A2DA-F81A33629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45BA69A-2B6B-4041-BCC1-A3B8CC40E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01673E-0BA6-4D3E-8767-9FE09AB5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B46C9F-2917-4F72-B473-DE80A2FF0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D949EA-2939-4BDD-BE55-3C4EF02CD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297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92BCA3D-A1A7-43F9-8866-0BF4F7E4F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F55A31-BF1B-4CE5-93D4-40FBD4403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41B92C-1972-494F-8610-3C58DEA60A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D0CE-953A-4336-A97E-BCBD9A424492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508E69-B9B9-4539-A628-633CAA892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7714CA-BA1A-454A-BAEE-E17A2E7E3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0CA2-AF1D-4A41-A773-5E8CAF3B7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019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45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414BC58-B7BE-45CE-8C08-07DF5CBDE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300" dirty="0">
                <a:solidFill>
                  <a:srgbClr val="FFFFFF"/>
                </a:solidFill>
              </a:rPr>
              <a:t>“Una </a:t>
            </a:r>
            <a:r>
              <a:rPr lang="en-US" sz="3300" dirty="0" err="1">
                <a:solidFill>
                  <a:srgbClr val="FFFFFF"/>
                </a:solidFill>
              </a:rPr>
              <a:t>legitimación</a:t>
            </a:r>
            <a:r>
              <a:rPr lang="en-US" sz="3300" dirty="0">
                <a:solidFill>
                  <a:srgbClr val="FFFFFF"/>
                </a:solidFill>
              </a:rPr>
              <a:t> de la </a:t>
            </a:r>
            <a:r>
              <a:rPr lang="en-US" sz="3300" dirty="0" err="1">
                <a:solidFill>
                  <a:srgbClr val="FFFFFF"/>
                </a:solidFill>
              </a:rPr>
              <a:t>realidad</a:t>
            </a:r>
            <a:r>
              <a:rPr lang="en-US" sz="3300" dirty="0">
                <a:solidFill>
                  <a:srgbClr val="FFFFFF"/>
                </a:solidFill>
              </a:rPr>
              <a:t> </a:t>
            </a:r>
            <a:r>
              <a:rPr lang="en-US" sz="3300" dirty="0" err="1">
                <a:solidFill>
                  <a:srgbClr val="FFFFFF"/>
                </a:solidFill>
              </a:rPr>
              <a:t>como</a:t>
            </a:r>
            <a:r>
              <a:rPr lang="en-US" sz="3300" dirty="0">
                <a:solidFill>
                  <a:srgbClr val="FFFFFF"/>
                </a:solidFill>
              </a:rPr>
              <a:t> </a:t>
            </a:r>
            <a:r>
              <a:rPr lang="en-US" sz="3300" dirty="0" err="1">
                <a:solidFill>
                  <a:srgbClr val="FFFFFF"/>
                </a:solidFill>
              </a:rPr>
              <a:t>anclaje</a:t>
            </a:r>
            <a:r>
              <a:rPr lang="en-US" sz="3300" dirty="0">
                <a:solidFill>
                  <a:srgbClr val="FFFFFF"/>
                </a:solidFill>
              </a:rPr>
              <a:t> para </a:t>
            </a:r>
            <a:r>
              <a:rPr lang="en-US" sz="3300" dirty="0" err="1">
                <a:solidFill>
                  <a:srgbClr val="FFFFFF"/>
                </a:solidFill>
              </a:rPr>
              <a:t>empezar</a:t>
            </a:r>
            <a:r>
              <a:rPr lang="en-US" sz="3300" dirty="0">
                <a:solidFill>
                  <a:srgbClr val="FFFFFF"/>
                </a:solidFill>
              </a:rPr>
              <a:t> a </a:t>
            </a:r>
            <a:r>
              <a:rPr lang="en-US" sz="3300" dirty="0" err="1">
                <a:solidFill>
                  <a:srgbClr val="FFFFFF"/>
                </a:solidFill>
              </a:rPr>
              <a:t>pensar</a:t>
            </a:r>
            <a:r>
              <a:rPr lang="en-US" sz="3300" dirty="0">
                <a:solidFill>
                  <a:srgbClr val="FFFFFF"/>
                </a:solidFill>
              </a:rPr>
              <a:t> el </a:t>
            </a:r>
            <a:r>
              <a:rPr lang="en-US" sz="3300" dirty="0" err="1">
                <a:solidFill>
                  <a:srgbClr val="FFFFFF"/>
                </a:solidFill>
              </a:rPr>
              <a:t>mundo</a:t>
            </a:r>
            <a:r>
              <a:rPr lang="en-US" sz="3300" dirty="0">
                <a:solidFill>
                  <a:srgbClr val="FFFFFF"/>
                </a:solidFill>
              </a:rPr>
              <a:t> con el </a:t>
            </a:r>
            <a:r>
              <a:rPr lang="en-US" sz="3300" dirty="0" err="1">
                <a:solidFill>
                  <a:srgbClr val="FFFFFF"/>
                </a:solidFill>
              </a:rPr>
              <a:t>otro</a:t>
            </a:r>
            <a:r>
              <a:rPr lang="en-US" sz="3300" dirty="0">
                <a:solidFill>
                  <a:srgbClr val="FFFFFF"/>
                </a:solidFill>
              </a:rPr>
              <a:t>.” (Rivas. 2005, p.118)</a:t>
            </a:r>
            <a:br>
              <a:rPr lang="en-US" sz="3300" dirty="0">
                <a:solidFill>
                  <a:srgbClr val="FFFFFF"/>
                </a:solidFill>
              </a:rPr>
            </a:br>
            <a:endParaRPr lang="en-US" sz="3300" dirty="0">
              <a:solidFill>
                <a:srgbClr val="FFFFFF"/>
              </a:solidFill>
            </a:endParaRPr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C7AEF35-ACF0-4D91-ABDF-CE72374048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32" r="-2" b="-2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3265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“Una legitimación de la realidad como anclaje para empezar a pensar el mundo con el otro.” (Rivas. 2005, p.118)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“Una legitimación de la realidad como anclaje para empezar a pensar el mundo con el otro.” (Rivas. 2005, p.118) </dc:title>
  <dc:creator>jhon eduard camayo maca</dc:creator>
  <cp:lastModifiedBy>jhon eduard camayo maca</cp:lastModifiedBy>
  <cp:revision>1</cp:revision>
  <dcterms:created xsi:type="dcterms:W3CDTF">2019-09-10T01:05:32Z</dcterms:created>
  <dcterms:modified xsi:type="dcterms:W3CDTF">2019-09-10T01:06:13Z</dcterms:modified>
</cp:coreProperties>
</file>