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D878F5-FF32-46EA-AFF9-85AA5C7A2B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FE83C60-846F-44C0-B318-5D236F8221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9C8B7F3-BBD1-4FBE-A0CE-7C7FA5998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508E-BD40-4E55-92A9-81FCB5770258}" type="datetimeFigureOut">
              <a:rPr lang="es-CO" smtClean="0"/>
              <a:t>9/09/2019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7B167D-D157-4164-ACB4-0FBD798D3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40A04C-129A-4D90-B514-5B0A668F5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06E9-E7E0-463A-B490-70875162946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46212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A39FB4-D4BF-431B-B116-5E7CEC334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2D8B724-6769-4997-9907-E56CE4679C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666882-73A1-4F5F-8C21-2A1732D6D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508E-BD40-4E55-92A9-81FCB5770258}" type="datetimeFigureOut">
              <a:rPr lang="es-CO" smtClean="0"/>
              <a:t>9/09/2019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3697924-7137-4B3D-89D8-8303B118C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72B0A5-6B90-42CB-9E15-9B2B00E40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06E9-E7E0-463A-B490-70875162946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8972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D17F61B-5636-479F-8799-7D71F18170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4E027D2-959E-48BB-823B-DFA5401E8F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0975C4-EAF3-448B-BC61-89568F526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508E-BD40-4E55-92A9-81FCB5770258}" type="datetimeFigureOut">
              <a:rPr lang="es-CO" smtClean="0"/>
              <a:t>9/09/2019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FD67A7-3C5D-4436-951E-389BF0E1D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074C34-25F7-4754-A6B5-392855F9D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06E9-E7E0-463A-B490-70875162946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50255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53BE01-1A68-4B32-881D-DFD8AD3ED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4B9043-E7B0-4B20-9699-2BFEAED80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10A0A9-428F-4100-BF3A-A817E7536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508E-BD40-4E55-92A9-81FCB5770258}" type="datetimeFigureOut">
              <a:rPr lang="es-CO" smtClean="0"/>
              <a:t>9/09/2019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37DFAB-5707-4E2C-9540-BCCA8835C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F4E8A4-5B94-4A2E-8945-657EF1787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06E9-E7E0-463A-B490-70875162946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11687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25525F-C63B-46A8-8FC1-BC061B659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5D5144-B1E6-4000-9A51-826FDD8166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1209564-11C1-4745-8224-494FF2880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508E-BD40-4E55-92A9-81FCB5770258}" type="datetimeFigureOut">
              <a:rPr lang="es-CO" smtClean="0"/>
              <a:t>9/09/2019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900C5C-0E89-495E-9EF0-0390AEC1B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3D9938D-48A2-4533-AE70-BA16A7ADD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06E9-E7E0-463A-B490-70875162946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22741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494D59-731D-497E-8E58-25D01D001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1085AA3-8349-4FE2-9A9E-7173320773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DFE8687-7E2E-4657-A83C-7E1D9BCB32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3B2EE32-8308-4703-8F3F-E16B8EA5A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508E-BD40-4E55-92A9-81FCB5770258}" type="datetimeFigureOut">
              <a:rPr lang="es-CO" smtClean="0"/>
              <a:t>9/09/2019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8A16210-2CB1-49DE-80E3-D74AF0B9C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CFE24B-5FF6-40D0-B1DB-E227873D9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06E9-E7E0-463A-B490-70875162946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32004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70872D-849A-4A6A-AC35-3D9EC3BA9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ED49D7F-0367-44B0-A5D8-0E5B03E263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BFC6EFC-6436-4ED0-A0FE-A7FE8627C8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5607A98-69B7-4F95-AD6E-F48A526311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17BB346-30A0-47FD-BE6E-A450200AB4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22F414A-7B08-47DA-A3A7-5F05A85CF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508E-BD40-4E55-92A9-81FCB5770258}" type="datetimeFigureOut">
              <a:rPr lang="es-CO" smtClean="0"/>
              <a:t>9/09/2019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E4437F1-2074-47AD-AD25-0A40F4B7F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6245795-215F-42DA-8468-0EB3F847E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06E9-E7E0-463A-B490-70875162946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25486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E1CD8-495F-4C7D-A588-E50C38E59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C8B7C99-D07B-4E33-97A8-751631C8C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508E-BD40-4E55-92A9-81FCB5770258}" type="datetimeFigureOut">
              <a:rPr lang="es-CO" smtClean="0"/>
              <a:t>9/09/2019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7772004-E971-4871-B2BC-FAD8BF56F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D609BCD-9D0F-4804-B279-D12CAC9BB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06E9-E7E0-463A-B490-70875162946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42730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41FF921-E643-435E-A7B0-32AB14FFE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508E-BD40-4E55-92A9-81FCB5770258}" type="datetimeFigureOut">
              <a:rPr lang="es-CO" smtClean="0"/>
              <a:t>9/09/2019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DEACF6E-7473-4FCA-A9AC-A7CE6108F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2432235-939F-4473-B5E7-BD2234217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06E9-E7E0-463A-B490-70875162946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75984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7F376B-40DE-47FE-B874-77076F448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B93548-DEDC-441F-B5D7-03884A29D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D3AA1B6-51BC-4AB7-A0C8-A956163CA8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E336A95-A775-465B-841F-71C5A6799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508E-BD40-4E55-92A9-81FCB5770258}" type="datetimeFigureOut">
              <a:rPr lang="es-CO" smtClean="0"/>
              <a:t>9/09/2019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ADABB03-40B0-4645-A1C2-C6EBEE391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92B90C1-6E5D-4255-8A6F-E5CAD8521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06E9-E7E0-463A-B490-70875162946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4947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D248E3-237A-44A4-B291-720E2EC38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7EFF4FE-243D-4AF4-8940-E2E0467FC9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4326866-A55F-42BC-A5D8-35A9786450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61722FD-C0D0-4B49-B26D-93FE3EEC6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4508E-BD40-4E55-92A9-81FCB5770258}" type="datetimeFigureOut">
              <a:rPr lang="es-CO" smtClean="0"/>
              <a:t>9/09/2019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ECC0616-18DA-4DD9-BB82-8E06E1456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D76928B-B8E6-45DA-AC5D-D37DB6461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306E9-E7E0-463A-B490-70875162946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27457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6480458-30AD-47A1-99AE-3D2E6941B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640879F-B1DF-4085-988F-CC059E241D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CCB511-8EFE-46CA-97A6-C96A484E2B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4508E-BD40-4E55-92A9-81FCB5770258}" type="datetimeFigureOut">
              <a:rPr lang="es-CO" smtClean="0"/>
              <a:t>9/09/2019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C0C0CB-DA6B-43DE-9799-5FFC668FF7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60B1C2-2D9E-4729-8F84-3891BE13D0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306E9-E7E0-463A-B490-70875162946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9214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B32A67F-3598-4A13-8552-DA884FFCC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6C762D9-C3C3-4C8F-9F1A-0EBECC6C1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3" y="3320859"/>
            <a:ext cx="4573475" cy="2076333"/>
          </a:xfrm>
        </p:spPr>
        <p:txBody>
          <a:bodyPr anchor="t">
            <a:normAutofit/>
          </a:bodyPr>
          <a:lstStyle/>
          <a:p>
            <a:pPr algn="l"/>
            <a:r>
              <a:rPr lang="es-ES" sz="3000">
                <a:solidFill>
                  <a:schemeClr val="bg1"/>
                </a:solidFill>
              </a:rPr>
              <a:t>“(…) generar </a:t>
            </a:r>
            <a:r>
              <a:rPr lang="es-ES" sz="3000" b="1">
                <a:solidFill>
                  <a:schemeClr val="bg1"/>
                </a:solidFill>
              </a:rPr>
              <a:t>autoconciencia</a:t>
            </a:r>
            <a:r>
              <a:rPr lang="es-ES" sz="3000">
                <a:solidFill>
                  <a:schemeClr val="bg1"/>
                </a:solidFill>
              </a:rPr>
              <a:t> y </a:t>
            </a:r>
            <a:r>
              <a:rPr lang="es-ES" sz="3000" b="1">
                <a:solidFill>
                  <a:schemeClr val="bg1"/>
                </a:solidFill>
              </a:rPr>
              <a:t>conciencia</a:t>
            </a:r>
            <a:r>
              <a:rPr lang="es-ES" sz="3000">
                <a:solidFill>
                  <a:schemeClr val="bg1"/>
                </a:solidFill>
              </a:rPr>
              <a:t> de nuestras propias realidades.” (Rivas. 2005, p.120)</a:t>
            </a:r>
            <a:endParaRPr lang="es-CO" sz="3000">
              <a:solidFill>
                <a:schemeClr val="bg1"/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CC55ACC-A2F6-403C-A3A4-D59B3734D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57312" y="381000"/>
            <a:ext cx="6334689" cy="6477000"/>
          </a:xfrm>
          <a:custGeom>
            <a:avLst/>
            <a:gdLst>
              <a:gd name="connsiteX0" fmla="*/ 3561588 w 6334689"/>
              <a:gd name="connsiteY0" fmla="*/ 0 h 6477000"/>
              <a:gd name="connsiteX1" fmla="*/ 6309883 w 6334689"/>
              <a:gd name="connsiteY1" fmla="*/ 1296087 h 6477000"/>
              <a:gd name="connsiteX2" fmla="*/ 6334689 w 6334689"/>
              <a:gd name="connsiteY2" fmla="*/ 1329261 h 6477000"/>
              <a:gd name="connsiteX3" fmla="*/ 6334689 w 6334689"/>
              <a:gd name="connsiteY3" fmla="*/ 5793916 h 6477000"/>
              <a:gd name="connsiteX4" fmla="*/ 6309883 w 6334689"/>
              <a:gd name="connsiteY4" fmla="*/ 5827089 h 6477000"/>
              <a:gd name="connsiteX5" fmla="*/ 5760467 w 6334689"/>
              <a:gd name="connsiteY5" fmla="*/ 6363539 h 6477000"/>
              <a:gd name="connsiteX6" fmla="*/ 5607796 w 6334689"/>
              <a:gd name="connsiteY6" fmla="*/ 6477000 h 6477000"/>
              <a:gd name="connsiteX7" fmla="*/ 1519571 w 6334689"/>
              <a:gd name="connsiteY7" fmla="*/ 6477000 h 6477000"/>
              <a:gd name="connsiteX8" fmla="*/ 1296088 w 6334689"/>
              <a:gd name="connsiteY8" fmla="*/ 6309883 h 6477000"/>
              <a:gd name="connsiteX9" fmla="*/ 0 w 6334689"/>
              <a:gd name="connsiteY9" fmla="*/ 3561588 h 6477000"/>
              <a:gd name="connsiteX10" fmla="*/ 3561588 w 6334689"/>
              <a:gd name="connsiteY10" fmla="*/ 0 h 647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34689" h="6477000">
                <a:moveTo>
                  <a:pt x="3561588" y="0"/>
                </a:moveTo>
                <a:cubicBezTo>
                  <a:pt x="4668032" y="0"/>
                  <a:pt x="5656635" y="504534"/>
                  <a:pt x="6309883" y="1296087"/>
                </a:cubicBezTo>
                <a:lnTo>
                  <a:pt x="6334689" y="1329261"/>
                </a:lnTo>
                <a:lnTo>
                  <a:pt x="6334689" y="5793916"/>
                </a:lnTo>
                <a:lnTo>
                  <a:pt x="6309883" y="5827089"/>
                </a:lnTo>
                <a:cubicBezTo>
                  <a:pt x="6146571" y="6024977"/>
                  <a:pt x="5962299" y="6204927"/>
                  <a:pt x="5760467" y="6363539"/>
                </a:cubicBezTo>
                <a:lnTo>
                  <a:pt x="5607796" y="6477000"/>
                </a:lnTo>
                <a:lnTo>
                  <a:pt x="1519571" y="6477000"/>
                </a:lnTo>
                <a:lnTo>
                  <a:pt x="1296088" y="6309883"/>
                </a:lnTo>
                <a:cubicBezTo>
                  <a:pt x="504535" y="5656635"/>
                  <a:pt x="0" y="4668032"/>
                  <a:pt x="0" y="3561588"/>
                </a:cubicBezTo>
                <a:cubicBezTo>
                  <a:pt x="0" y="1594577"/>
                  <a:pt x="1594577" y="0"/>
                  <a:pt x="3561588" y="0"/>
                </a:cubicBez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98EBA13-C937-430B-9523-439FE21096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21086" y="544777"/>
            <a:ext cx="6170914" cy="6313225"/>
          </a:xfrm>
          <a:custGeom>
            <a:avLst/>
            <a:gdLst>
              <a:gd name="connsiteX0" fmla="*/ 3397813 w 6170914"/>
              <a:gd name="connsiteY0" fmla="*/ 0 h 6313225"/>
              <a:gd name="connsiteX1" fmla="*/ 6019731 w 6170914"/>
              <a:gd name="connsiteY1" fmla="*/ 1236489 h 6313225"/>
              <a:gd name="connsiteX2" fmla="*/ 6170914 w 6170914"/>
              <a:gd name="connsiteY2" fmla="*/ 1438663 h 6313225"/>
              <a:gd name="connsiteX3" fmla="*/ 6170914 w 6170914"/>
              <a:gd name="connsiteY3" fmla="*/ 5356963 h 6313225"/>
              <a:gd name="connsiteX4" fmla="*/ 6019731 w 6170914"/>
              <a:gd name="connsiteY4" fmla="*/ 5559138 h 6313225"/>
              <a:gd name="connsiteX5" fmla="*/ 5194591 w 6170914"/>
              <a:gd name="connsiteY5" fmla="*/ 6282226 h 6313225"/>
              <a:gd name="connsiteX6" fmla="*/ 5141791 w 6170914"/>
              <a:gd name="connsiteY6" fmla="*/ 6313225 h 6313225"/>
              <a:gd name="connsiteX7" fmla="*/ 1659199 w 6170914"/>
              <a:gd name="connsiteY7" fmla="*/ 6313225 h 6313225"/>
              <a:gd name="connsiteX8" fmla="*/ 1498064 w 6170914"/>
              <a:gd name="connsiteY8" fmla="*/ 6215333 h 6313225"/>
              <a:gd name="connsiteX9" fmla="*/ 0 w 6170914"/>
              <a:gd name="connsiteY9" fmla="*/ 3397813 h 6313225"/>
              <a:gd name="connsiteX10" fmla="*/ 3397813 w 6170914"/>
              <a:gd name="connsiteY10" fmla="*/ 0 h 6313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170914" h="6313225">
                <a:moveTo>
                  <a:pt x="3397813" y="0"/>
                </a:moveTo>
                <a:cubicBezTo>
                  <a:pt x="4453378" y="0"/>
                  <a:pt x="5396522" y="481334"/>
                  <a:pt x="6019731" y="1236489"/>
                </a:cubicBezTo>
                <a:lnTo>
                  <a:pt x="6170914" y="1438663"/>
                </a:lnTo>
                <a:lnTo>
                  <a:pt x="6170914" y="5356963"/>
                </a:lnTo>
                <a:lnTo>
                  <a:pt x="6019731" y="5559138"/>
                </a:lnTo>
                <a:cubicBezTo>
                  <a:pt x="5786028" y="5842321"/>
                  <a:pt x="5507333" y="6086998"/>
                  <a:pt x="5194591" y="6282226"/>
                </a:cubicBezTo>
                <a:lnTo>
                  <a:pt x="5141791" y="6313225"/>
                </a:lnTo>
                <a:lnTo>
                  <a:pt x="1659199" y="6313225"/>
                </a:lnTo>
                <a:lnTo>
                  <a:pt x="1498064" y="6215333"/>
                </a:lnTo>
                <a:cubicBezTo>
                  <a:pt x="594240" y="5604721"/>
                  <a:pt x="0" y="4570663"/>
                  <a:pt x="0" y="3397813"/>
                </a:cubicBezTo>
                <a:cubicBezTo>
                  <a:pt x="0" y="1521253"/>
                  <a:pt x="1521253" y="0"/>
                  <a:pt x="339781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8D10E92-D664-4F2B-BA86-1C88458831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0424" y="2571694"/>
            <a:ext cx="4333875" cy="2882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4917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“(…) generar autoconciencia y conciencia de nuestras propias realidades.” (Rivas. 2005, p.120)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“(…) generar autoconciencia y conciencia de nuestras propias realidades.” (Rivas. 2005, p.120)</dc:title>
  <dc:creator>jhon eduard camayo maca</dc:creator>
  <cp:lastModifiedBy>jhon eduard camayo maca</cp:lastModifiedBy>
  <cp:revision>1</cp:revision>
  <dcterms:created xsi:type="dcterms:W3CDTF">2019-09-10T01:00:36Z</dcterms:created>
  <dcterms:modified xsi:type="dcterms:W3CDTF">2019-09-10T01:00:47Z</dcterms:modified>
</cp:coreProperties>
</file>