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 initials="1" lastIdx="1" clrIdx="0">
    <p:extLst>
      <p:ext uri="{19B8F6BF-5375-455C-9EA6-DF929625EA0E}">
        <p15:presenceInfo xmlns:p15="http://schemas.microsoft.com/office/powerpoint/2012/main" userId="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4T20:06:47.847" idx="1">
    <p:pos x="315" y="289"/>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7/24/2019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7/24/2019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7/24/2019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7/24/2019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30" y="207541"/>
            <a:ext cx="10058400" cy="1609344"/>
          </a:xfrm>
        </p:spPr>
        <p:txBody>
          <a:bodyPr/>
          <a:lstStyle/>
          <a:p>
            <a:r>
              <a:rPr lang="es-MX" dirty="0" smtClean="0"/>
              <a:t> la historia de </a:t>
            </a:r>
            <a:r>
              <a:rPr lang="es-MX" dirty="0" smtClean="0"/>
              <a:t>Roky</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720" y="2212339"/>
            <a:ext cx="3257777" cy="4343703"/>
          </a:xfrm>
        </p:spPr>
      </p:pic>
      <p:sp>
        <p:nvSpPr>
          <p:cNvPr id="6" name="CuadroTexto 5"/>
          <p:cNvSpPr txBox="1"/>
          <p:nvPr/>
        </p:nvSpPr>
        <p:spPr>
          <a:xfrm>
            <a:off x="5043055" y="1251818"/>
            <a:ext cx="6582888" cy="5632311"/>
          </a:xfrm>
          <a:prstGeom prst="rect">
            <a:avLst/>
          </a:prstGeom>
          <a:noFill/>
        </p:spPr>
        <p:txBody>
          <a:bodyPr wrap="square" rtlCol="0">
            <a:spAutoFit/>
          </a:bodyPr>
          <a:lstStyle/>
          <a:p>
            <a:r>
              <a:rPr lang="es-MX" sz="2400" dirty="0" smtClean="0"/>
              <a:t>Todo empieza cuando una pareja decide tener una mascota, su amor por los animales deciden adoptar a un perrito que había sido abandonado por una antigua familia, tenia un año y se llama </a:t>
            </a:r>
            <a:r>
              <a:rPr lang="es-MX" sz="2400" dirty="0" smtClean="0"/>
              <a:t>roky</a:t>
            </a:r>
            <a:r>
              <a:rPr lang="es-MX" sz="2400" dirty="0" smtClean="0"/>
              <a:t>, los primeros días fueron maravillosos para el, lo querían mucho era el consentido de la casa, al pasar un año de vivir con son dueños  adoptivos, todo cambio, la pareja decidió tener un bebe pero no pensaron en como afectaría eso a </a:t>
            </a:r>
            <a:r>
              <a:rPr lang="es-MX" sz="2400" dirty="0" smtClean="0"/>
              <a:t>roky</a:t>
            </a:r>
            <a:r>
              <a:rPr lang="es-MX" sz="2400" dirty="0" smtClean="0"/>
              <a:t>, no se dieron cuenta de que un bebe necesita mucho de su tiempo de el cual </a:t>
            </a:r>
            <a:r>
              <a:rPr lang="es-MX" sz="2400" dirty="0" smtClean="0"/>
              <a:t>roky</a:t>
            </a:r>
            <a:r>
              <a:rPr lang="es-MX" sz="2400" dirty="0" smtClean="0"/>
              <a:t> también necesitaba, paso un buen tiempo, las etapas de embarazo afectaron un poco a </a:t>
            </a:r>
            <a:r>
              <a:rPr lang="es-MX" sz="2400" dirty="0" smtClean="0"/>
              <a:t>roky</a:t>
            </a:r>
            <a:r>
              <a:rPr lang="es-MX" sz="2400" dirty="0" smtClean="0"/>
              <a:t> pero no era mucho para lo que le esperaba. </a:t>
            </a:r>
            <a:endParaRPr lang="es-MX" sz="2400" dirty="0"/>
          </a:p>
        </p:txBody>
      </p:sp>
    </p:spTree>
    <p:extLst>
      <p:ext uri="{BB962C8B-B14F-4D97-AF65-F5344CB8AC3E}">
        <p14:creationId xmlns:p14="http://schemas.microsoft.com/office/powerpoint/2010/main" val="155026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1885" y="182880"/>
            <a:ext cx="11142617" cy="6494085"/>
          </a:xfrm>
          <a:prstGeom prst="rect">
            <a:avLst/>
          </a:prstGeom>
        </p:spPr>
        <p:txBody>
          <a:bodyPr wrap="square">
            <a:spAutoFit/>
          </a:bodyPr>
          <a:lstStyle/>
          <a:p>
            <a:r>
              <a:rPr lang="es-MX" sz="3200" dirty="0"/>
              <a:t>cuando el bebe </a:t>
            </a:r>
            <a:r>
              <a:rPr lang="es-MX" sz="3200" dirty="0" smtClean="0"/>
              <a:t>nació </a:t>
            </a:r>
            <a:r>
              <a:rPr lang="es-MX" sz="3200" dirty="0"/>
              <a:t>todo se fue </a:t>
            </a:r>
            <a:r>
              <a:rPr lang="es-MX" sz="3200" dirty="0" smtClean="0"/>
              <a:t>cayendo, </a:t>
            </a:r>
            <a:r>
              <a:rPr lang="es-MX" sz="3200" dirty="0"/>
              <a:t>para </a:t>
            </a:r>
            <a:r>
              <a:rPr lang="es-MX" sz="3200" dirty="0"/>
              <a:t>roky</a:t>
            </a:r>
            <a:r>
              <a:rPr lang="es-MX" sz="3200" dirty="0"/>
              <a:t> el tiempo que le daban era muy poco, todo el bebe, descuidaron mucho a </a:t>
            </a:r>
            <a:r>
              <a:rPr lang="es-MX" sz="3200" dirty="0"/>
              <a:t>roky</a:t>
            </a:r>
            <a:r>
              <a:rPr lang="es-MX" sz="3200" dirty="0"/>
              <a:t>, se olvidaban de su comida, de sus necesidades físicas, y muchas cosas mas, </a:t>
            </a:r>
            <a:r>
              <a:rPr lang="es-MX" sz="3200" dirty="0" smtClean="0"/>
              <a:t>cuando </a:t>
            </a:r>
            <a:r>
              <a:rPr lang="es-MX" sz="3200" dirty="0"/>
              <a:t>el bebe empezó a gatear todo se complico mas para </a:t>
            </a:r>
            <a:r>
              <a:rPr lang="es-MX" sz="3200" dirty="0"/>
              <a:t>roky</a:t>
            </a:r>
            <a:r>
              <a:rPr lang="es-MX" sz="3200" dirty="0"/>
              <a:t> ya no podía andar libre por la casa siempre lo sacaban por que el pelo de el podría hacerle mal al bebe, al pasar un poco mas no hallaron otra solución que echar a </a:t>
            </a:r>
            <a:r>
              <a:rPr lang="es-MX" sz="3200" dirty="0"/>
              <a:t>roky</a:t>
            </a:r>
            <a:r>
              <a:rPr lang="es-MX" sz="3200" dirty="0"/>
              <a:t> a la calle por que el bebe resulto alérgico a el, lo desecharon sin pensar en que iba aguantar hambre, a pasar frio y muchas mas necesidades o maltratos.</a:t>
            </a:r>
          </a:p>
          <a:p>
            <a:r>
              <a:rPr lang="es-MX" sz="3200" dirty="0"/>
              <a:t>Roky</a:t>
            </a:r>
            <a:r>
              <a:rPr lang="es-MX" sz="3200" dirty="0"/>
              <a:t> se </a:t>
            </a:r>
            <a:r>
              <a:rPr lang="es-MX" sz="3200" dirty="0" smtClean="0"/>
              <a:t>encuentra </a:t>
            </a:r>
            <a:r>
              <a:rPr lang="es-MX" sz="3200" dirty="0"/>
              <a:t>en la calle con hambre  y sin nadie que lo cuide y le de amor.</a:t>
            </a:r>
          </a:p>
        </p:txBody>
      </p:sp>
    </p:spTree>
    <p:extLst>
      <p:ext uri="{BB962C8B-B14F-4D97-AF65-F5344CB8AC3E}">
        <p14:creationId xmlns:p14="http://schemas.microsoft.com/office/powerpoint/2010/main" val="417882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784" y="-31205"/>
            <a:ext cx="5094514" cy="6792685"/>
          </a:xfrm>
          <a:prstGeom prst="rect">
            <a:avLst/>
          </a:prstGeom>
        </p:spPr>
      </p:pic>
    </p:spTree>
    <p:extLst>
      <p:ext uri="{BB962C8B-B14F-4D97-AF65-F5344CB8AC3E}">
        <p14:creationId xmlns:p14="http://schemas.microsoft.com/office/powerpoint/2010/main" val="343341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055326" cy="6740434"/>
          </a:xfrm>
          <a:prstGeom prst="rect">
            <a:avLst/>
          </a:prstGeom>
        </p:spPr>
      </p:pic>
    </p:spTree>
    <p:extLst>
      <p:ext uri="{BB962C8B-B14F-4D97-AF65-F5344CB8AC3E}">
        <p14:creationId xmlns:p14="http://schemas.microsoft.com/office/powerpoint/2010/main" val="291981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410" y="125548"/>
            <a:ext cx="4859383" cy="6479177"/>
          </a:xfrm>
          <a:prstGeom prst="rect">
            <a:avLst/>
          </a:prstGeom>
        </p:spPr>
      </p:pic>
    </p:spTree>
    <p:extLst>
      <p:ext uri="{BB962C8B-B14F-4D97-AF65-F5344CB8AC3E}">
        <p14:creationId xmlns:p14="http://schemas.microsoft.com/office/powerpoint/2010/main" val="1324162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62</TotalTime>
  <Words>278</Words>
  <Application>Microsoft Office PowerPoint</Application>
  <PresentationFormat>Panorámica</PresentationFormat>
  <Paragraphs>4</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Rockwell</vt:lpstr>
      <vt:lpstr>Rockwell Condensed</vt:lpstr>
      <vt:lpstr>Wingdings</vt:lpstr>
      <vt:lpstr>Tipo de madera</vt:lpstr>
      <vt:lpstr> la historia de Roky</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10</dc:creator>
  <cp:lastModifiedBy>10</cp:lastModifiedBy>
  <cp:revision>7</cp:revision>
  <dcterms:created xsi:type="dcterms:W3CDTF">2019-07-25T00:57:51Z</dcterms:created>
  <dcterms:modified xsi:type="dcterms:W3CDTF">2019-07-25T02:00:21Z</dcterms:modified>
</cp:coreProperties>
</file>