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88" autoAdjust="0"/>
    <p:restoredTop sz="94662" autoAdjust="0"/>
  </p:normalViewPr>
  <p:slideViewPr>
    <p:cSldViewPr>
      <p:cViewPr>
        <p:scale>
          <a:sx n="96" d="100"/>
          <a:sy n="96" d="100"/>
        </p:scale>
        <p:origin x="-636" y="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D973D9-B28E-46ED-9C89-503BF14531C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AR"/>
        </a:p>
      </dgm:t>
    </dgm:pt>
    <dgm:pt modelId="{57F9D77C-60FE-4797-806F-B80598804769}">
      <dgm:prSet phldrT="[Texto]"/>
      <dgm:spPr/>
      <dgm:t>
        <a:bodyPr/>
        <a:lstStyle/>
        <a:p>
          <a:r>
            <a:rPr lang="es-AR" dirty="0" smtClean="0">
              <a:latin typeface="Algerian" pitchFamily="82" charset="0"/>
            </a:rPr>
            <a:t>Recursos digitales educativos</a:t>
          </a:r>
          <a:endParaRPr lang="es-AR" dirty="0">
            <a:latin typeface="Algerian" pitchFamily="82" charset="0"/>
          </a:endParaRPr>
        </a:p>
      </dgm:t>
    </dgm:pt>
    <dgm:pt modelId="{4C67207E-F02D-4A18-899C-A17B8094D9AA}" type="parTrans" cxnId="{76312F05-1A47-4150-A577-CA9252F9817B}">
      <dgm:prSet/>
      <dgm:spPr/>
      <dgm:t>
        <a:bodyPr/>
        <a:lstStyle/>
        <a:p>
          <a:endParaRPr lang="es-AR"/>
        </a:p>
      </dgm:t>
    </dgm:pt>
    <dgm:pt modelId="{F67BC03E-CC9C-47B8-B222-5E2DF966EE27}" type="sibTrans" cxnId="{76312F05-1A47-4150-A577-CA9252F9817B}">
      <dgm:prSet/>
      <dgm:spPr/>
      <dgm:t>
        <a:bodyPr/>
        <a:lstStyle/>
        <a:p>
          <a:endParaRPr lang="es-AR"/>
        </a:p>
      </dgm:t>
    </dgm:pt>
    <dgm:pt modelId="{C7D77D33-17FB-4516-A868-21A58BAEF051}">
      <dgm:prSet phldrT="[Texto]"/>
      <dgm:spPr/>
      <dgm:t>
        <a:bodyPr/>
        <a:lstStyle/>
        <a:p>
          <a:r>
            <a:rPr lang="es-AR" dirty="0" err="1" smtClean="0">
              <a:latin typeface="Arial Black" pitchFamily="34" charset="0"/>
            </a:rPr>
            <a:t>Caracteristicas</a:t>
          </a:r>
          <a:endParaRPr lang="es-AR" dirty="0">
            <a:latin typeface="Arial Black" pitchFamily="34" charset="0"/>
          </a:endParaRPr>
        </a:p>
      </dgm:t>
    </dgm:pt>
    <dgm:pt modelId="{BB888B4D-8071-4782-83FA-40C7969364BF}" type="parTrans" cxnId="{074EBB3B-0531-4ADF-94B1-88F75AAE6CCE}">
      <dgm:prSet/>
      <dgm:spPr/>
      <dgm:t>
        <a:bodyPr/>
        <a:lstStyle/>
        <a:p>
          <a:endParaRPr lang="es-AR"/>
        </a:p>
      </dgm:t>
    </dgm:pt>
    <dgm:pt modelId="{0764E7E4-3127-40BC-9E2B-2D0FF0D95584}" type="sibTrans" cxnId="{074EBB3B-0531-4ADF-94B1-88F75AAE6CCE}">
      <dgm:prSet/>
      <dgm:spPr/>
      <dgm:t>
        <a:bodyPr/>
        <a:lstStyle/>
        <a:p>
          <a:endParaRPr lang="es-AR"/>
        </a:p>
      </dgm:t>
    </dgm:pt>
    <dgm:pt modelId="{0385AE66-D44A-480A-9604-3B2717404467}">
      <dgm:prSet phldrT="[Texto]"/>
      <dgm:spPr/>
      <dgm:t>
        <a:bodyPr/>
        <a:lstStyle/>
        <a:p>
          <a:r>
            <a:rPr lang="es-AR" dirty="0" smtClean="0">
              <a:solidFill>
                <a:srgbClr val="FF0000"/>
              </a:solidFill>
            </a:rPr>
            <a:t>accesibilidad</a:t>
          </a:r>
          <a:endParaRPr lang="es-AR" dirty="0">
            <a:solidFill>
              <a:srgbClr val="FF0000"/>
            </a:solidFill>
          </a:endParaRPr>
        </a:p>
      </dgm:t>
    </dgm:pt>
    <dgm:pt modelId="{7C516B49-2DBC-4A6C-AC1C-E7ACC1BD3CA0}" type="parTrans" cxnId="{02EF9344-AD4F-47F7-9571-6AF98AEA9657}">
      <dgm:prSet/>
      <dgm:spPr/>
      <dgm:t>
        <a:bodyPr/>
        <a:lstStyle/>
        <a:p>
          <a:endParaRPr lang="es-AR"/>
        </a:p>
      </dgm:t>
    </dgm:pt>
    <dgm:pt modelId="{081132B2-25B7-4E3B-883B-0485CC4EA54D}" type="sibTrans" cxnId="{02EF9344-AD4F-47F7-9571-6AF98AEA9657}">
      <dgm:prSet/>
      <dgm:spPr/>
      <dgm:t>
        <a:bodyPr/>
        <a:lstStyle/>
        <a:p>
          <a:endParaRPr lang="es-AR"/>
        </a:p>
      </dgm:t>
    </dgm:pt>
    <dgm:pt modelId="{10B0F2BE-DFB6-49E9-BE38-64DB33F041D7}">
      <dgm:prSet phldrT="[Texto]"/>
      <dgm:spPr/>
      <dgm:t>
        <a:bodyPr/>
        <a:lstStyle/>
        <a:p>
          <a:r>
            <a:rPr lang="es-AR" dirty="0" smtClean="0">
              <a:solidFill>
                <a:srgbClr val="FF0000"/>
              </a:solidFill>
            </a:rPr>
            <a:t>multimedia</a:t>
          </a:r>
          <a:endParaRPr lang="es-AR" dirty="0">
            <a:solidFill>
              <a:srgbClr val="FF0000"/>
            </a:solidFill>
          </a:endParaRPr>
        </a:p>
      </dgm:t>
    </dgm:pt>
    <dgm:pt modelId="{4A3EAE9B-66E3-4985-AC89-E64CA734EDF1}" type="parTrans" cxnId="{BC1550FF-68D1-49A2-8D92-C7D9432B7200}">
      <dgm:prSet/>
      <dgm:spPr/>
      <dgm:t>
        <a:bodyPr/>
        <a:lstStyle/>
        <a:p>
          <a:endParaRPr lang="es-AR"/>
        </a:p>
      </dgm:t>
    </dgm:pt>
    <dgm:pt modelId="{31B4C074-20EC-4E3D-B889-67E3332A68D1}" type="sibTrans" cxnId="{BC1550FF-68D1-49A2-8D92-C7D9432B7200}">
      <dgm:prSet/>
      <dgm:spPr/>
      <dgm:t>
        <a:bodyPr/>
        <a:lstStyle/>
        <a:p>
          <a:endParaRPr lang="es-AR"/>
        </a:p>
      </dgm:t>
    </dgm:pt>
    <dgm:pt modelId="{CD9D70F7-64E2-4D6B-BCC8-89ABF1C8EDFD}">
      <dgm:prSet phldrT="[Texto]"/>
      <dgm:spPr/>
      <dgm:t>
        <a:bodyPr/>
        <a:lstStyle/>
        <a:p>
          <a:r>
            <a:rPr lang="es-AR" dirty="0" smtClean="0">
              <a:solidFill>
                <a:srgbClr val="FF0000"/>
              </a:solidFill>
            </a:rPr>
            <a:t>Interactividad</a:t>
          </a:r>
          <a:endParaRPr lang="es-AR" dirty="0">
            <a:solidFill>
              <a:srgbClr val="FF0000"/>
            </a:solidFill>
          </a:endParaRPr>
        </a:p>
      </dgm:t>
    </dgm:pt>
    <dgm:pt modelId="{10D0D11D-D748-4DAB-A152-8CD452E7029C}" type="parTrans" cxnId="{728069D1-9A3F-4DEC-B0D3-0670AFB3300C}">
      <dgm:prSet/>
      <dgm:spPr/>
      <dgm:t>
        <a:bodyPr/>
        <a:lstStyle/>
        <a:p>
          <a:endParaRPr lang="es-AR"/>
        </a:p>
      </dgm:t>
    </dgm:pt>
    <dgm:pt modelId="{409A897B-CF0F-4AFE-AA78-79AFD7E101D0}" type="sibTrans" cxnId="{728069D1-9A3F-4DEC-B0D3-0670AFB3300C}">
      <dgm:prSet/>
      <dgm:spPr/>
      <dgm:t>
        <a:bodyPr/>
        <a:lstStyle/>
        <a:p>
          <a:endParaRPr lang="es-AR"/>
        </a:p>
      </dgm:t>
    </dgm:pt>
    <dgm:pt modelId="{4E3D6CB0-F9F2-477C-B81A-C3F30D0AF0C8}" type="pres">
      <dgm:prSet presAssocID="{7DD973D9-B28E-46ED-9C89-503BF14531C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DBBA024-4675-4F4E-9010-AEDFA60AD15A}" type="pres">
      <dgm:prSet presAssocID="{57F9D77C-60FE-4797-806F-B80598804769}" presName="hierRoot1" presStyleCnt="0"/>
      <dgm:spPr/>
    </dgm:pt>
    <dgm:pt modelId="{28C9FEE3-92CB-4959-8824-A31D158026D4}" type="pres">
      <dgm:prSet presAssocID="{57F9D77C-60FE-4797-806F-B80598804769}" presName="composite" presStyleCnt="0"/>
      <dgm:spPr/>
    </dgm:pt>
    <dgm:pt modelId="{BEBEB29F-A88E-4E3D-8D39-4AD021EDC9F8}" type="pres">
      <dgm:prSet presAssocID="{57F9D77C-60FE-4797-806F-B80598804769}" presName="background" presStyleLbl="node0" presStyleIdx="0" presStyleCnt="1"/>
      <dgm:spPr/>
    </dgm:pt>
    <dgm:pt modelId="{47649CE5-E131-4677-972A-0F0C1B461F60}" type="pres">
      <dgm:prSet presAssocID="{57F9D77C-60FE-4797-806F-B80598804769}" presName="text" presStyleLbl="fgAcc0" presStyleIdx="0" presStyleCnt="1" custLinFactNeighborX="-449" custLinFactNeighborY="846">
        <dgm:presLayoutVars>
          <dgm:chPref val="3"/>
        </dgm:presLayoutVars>
      </dgm:prSet>
      <dgm:spPr/>
    </dgm:pt>
    <dgm:pt modelId="{BF06F4BA-F4E8-4091-8725-64C797F7A3CD}" type="pres">
      <dgm:prSet presAssocID="{57F9D77C-60FE-4797-806F-B80598804769}" presName="hierChild2" presStyleCnt="0"/>
      <dgm:spPr/>
    </dgm:pt>
    <dgm:pt modelId="{23862358-16C1-461A-A7EE-CD118C970D4A}" type="pres">
      <dgm:prSet presAssocID="{BB888B4D-8071-4782-83FA-40C7969364BF}" presName="Name10" presStyleLbl="parChTrans1D2" presStyleIdx="0" presStyleCnt="1"/>
      <dgm:spPr/>
    </dgm:pt>
    <dgm:pt modelId="{C72CFFCA-8B22-40D6-8349-F2A1501752D0}" type="pres">
      <dgm:prSet presAssocID="{C7D77D33-17FB-4516-A868-21A58BAEF051}" presName="hierRoot2" presStyleCnt="0"/>
      <dgm:spPr/>
    </dgm:pt>
    <dgm:pt modelId="{D687720A-7047-42D5-A62E-66A7E813D370}" type="pres">
      <dgm:prSet presAssocID="{C7D77D33-17FB-4516-A868-21A58BAEF051}" presName="composite2" presStyleCnt="0"/>
      <dgm:spPr/>
    </dgm:pt>
    <dgm:pt modelId="{9D7F6474-4EB6-4481-916E-080AFFDAE0D5}" type="pres">
      <dgm:prSet presAssocID="{C7D77D33-17FB-4516-A868-21A58BAEF051}" presName="background2" presStyleLbl="node2" presStyleIdx="0" presStyleCnt="1"/>
      <dgm:spPr/>
    </dgm:pt>
    <dgm:pt modelId="{6E7140E4-40F8-4A03-AF64-20D87BFB044A}" type="pres">
      <dgm:prSet presAssocID="{C7D77D33-17FB-4516-A868-21A58BAEF051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D3409F29-440A-4F0A-9174-19C4B87F2C56}" type="pres">
      <dgm:prSet presAssocID="{C7D77D33-17FB-4516-A868-21A58BAEF051}" presName="hierChild3" presStyleCnt="0"/>
      <dgm:spPr/>
    </dgm:pt>
    <dgm:pt modelId="{26C9B7D6-7A3D-4087-9156-1D20F93D5049}" type="pres">
      <dgm:prSet presAssocID="{4A3EAE9B-66E3-4985-AC89-E64CA734EDF1}" presName="Name17" presStyleLbl="parChTrans1D3" presStyleIdx="0" presStyleCnt="3"/>
      <dgm:spPr/>
    </dgm:pt>
    <dgm:pt modelId="{BCD946CA-9AE7-4825-A288-0986F941578C}" type="pres">
      <dgm:prSet presAssocID="{10B0F2BE-DFB6-49E9-BE38-64DB33F041D7}" presName="hierRoot3" presStyleCnt="0"/>
      <dgm:spPr/>
    </dgm:pt>
    <dgm:pt modelId="{DF2D06E7-7C9C-448A-99A2-0E9EDE2332FC}" type="pres">
      <dgm:prSet presAssocID="{10B0F2BE-DFB6-49E9-BE38-64DB33F041D7}" presName="composite3" presStyleCnt="0"/>
      <dgm:spPr/>
    </dgm:pt>
    <dgm:pt modelId="{A0208D06-B9B7-4390-B896-E1F69B4AA1E0}" type="pres">
      <dgm:prSet presAssocID="{10B0F2BE-DFB6-49E9-BE38-64DB33F041D7}" presName="background3" presStyleLbl="node3" presStyleIdx="0" presStyleCnt="3"/>
      <dgm:spPr/>
    </dgm:pt>
    <dgm:pt modelId="{453489AD-D611-49F4-B146-B1EF0FB72900}" type="pres">
      <dgm:prSet presAssocID="{10B0F2BE-DFB6-49E9-BE38-64DB33F041D7}" presName="text3" presStyleLbl="fgAcc3" presStyleIdx="0" presStyleCnt="3">
        <dgm:presLayoutVars>
          <dgm:chPref val="3"/>
        </dgm:presLayoutVars>
      </dgm:prSet>
      <dgm:spPr/>
    </dgm:pt>
    <dgm:pt modelId="{C7F840A8-C320-4A86-95BA-F1BB58EB68A4}" type="pres">
      <dgm:prSet presAssocID="{10B0F2BE-DFB6-49E9-BE38-64DB33F041D7}" presName="hierChild4" presStyleCnt="0"/>
      <dgm:spPr/>
    </dgm:pt>
    <dgm:pt modelId="{F9AF8245-0464-4BC8-877B-22B5579515F0}" type="pres">
      <dgm:prSet presAssocID="{10D0D11D-D748-4DAB-A152-8CD452E7029C}" presName="Name17" presStyleLbl="parChTrans1D3" presStyleIdx="1" presStyleCnt="3"/>
      <dgm:spPr/>
    </dgm:pt>
    <dgm:pt modelId="{0E483FAE-9184-45C8-8B4C-2B4CBD0D2FA2}" type="pres">
      <dgm:prSet presAssocID="{CD9D70F7-64E2-4D6B-BCC8-89ABF1C8EDFD}" presName="hierRoot3" presStyleCnt="0"/>
      <dgm:spPr/>
    </dgm:pt>
    <dgm:pt modelId="{E1314584-9FE6-4800-8EE5-B7F9348D358E}" type="pres">
      <dgm:prSet presAssocID="{CD9D70F7-64E2-4D6B-BCC8-89ABF1C8EDFD}" presName="composite3" presStyleCnt="0"/>
      <dgm:spPr/>
    </dgm:pt>
    <dgm:pt modelId="{9AB7AB3B-A11A-4A49-9814-B451B62DAA69}" type="pres">
      <dgm:prSet presAssocID="{CD9D70F7-64E2-4D6B-BCC8-89ABF1C8EDFD}" presName="background3" presStyleLbl="node3" presStyleIdx="1" presStyleCnt="3"/>
      <dgm:spPr/>
    </dgm:pt>
    <dgm:pt modelId="{4BFEE9FB-839D-4B21-8F07-84543D426684}" type="pres">
      <dgm:prSet presAssocID="{CD9D70F7-64E2-4D6B-BCC8-89ABF1C8EDFD}" presName="text3" presStyleLbl="fgAcc3" presStyleIdx="1" presStyleCnt="3" custLinFactNeighborX="-449" custLinFactNeighborY="-230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B64CF7D8-1367-4526-9FD0-4A39180A1880}" type="pres">
      <dgm:prSet presAssocID="{CD9D70F7-64E2-4D6B-BCC8-89ABF1C8EDFD}" presName="hierChild4" presStyleCnt="0"/>
      <dgm:spPr/>
    </dgm:pt>
    <dgm:pt modelId="{AB2F25B1-3B75-4FA4-AF8C-4F8AD4240E22}" type="pres">
      <dgm:prSet presAssocID="{7C516B49-2DBC-4A6C-AC1C-E7ACC1BD3CA0}" presName="Name17" presStyleLbl="parChTrans1D3" presStyleIdx="2" presStyleCnt="3"/>
      <dgm:spPr/>
    </dgm:pt>
    <dgm:pt modelId="{3AA9EC26-3EBE-465A-B8AC-68E38AAAC8A5}" type="pres">
      <dgm:prSet presAssocID="{0385AE66-D44A-480A-9604-3B2717404467}" presName="hierRoot3" presStyleCnt="0"/>
      <dgm:spPr/>
    </dgm:pt>
    <dgm:pt modelId="{888FE698-40C9-4D47-BD56-9F7A25B99FEE}" type="pres">
      <dgm:prSet presAssocID="{0385AE66-D44A-480A-9604-3B2717404467}" presName="composite3" presStyleCnt="0"/>
      <dgm:spPr/>
    </dgm:pt>
    <dgm:pt modelId="{1A8F9600-5FF1-4848-93D3-D2162771E155}" type="pres">
      <dgm:prSet presAssocID="{0385AE66-D44A-480A-9604-3B2717404467}" presName="background3" presStyleLbl="node3" presStyleIdx="2" presStyleCnt="3"/>
      <dgm:spPr/>
    </dgm:pt>
    <dgm:pt modelId="{3030F9FF-C9F7-4FA9-AF78-2E764057DD77}" type="pres">
      <dgm:prSet presAssocID="{0385AE66-D44A-480A-9604-3B2717404467}" presName="text3" presStyleLbl="fgAcc3" presStyleIdx="2" presStyleCnt="3">
        <dgm:presLayoutVars>
          <dgm:chPref val="3"/>
        </dgm:presLayoutVars>
      </dgm:prSet>
      <dgm:spPr/>
    </dgm:pt>
    <dgm:pt modelId="{290DF523-84EE-43E1-9EF3-A0CE9065B597}" type="pres">
      <dgm:prSet presAssocID="{0385AE66-D44A-480A-9604-3B2717404467}" presName="hierChild4" presStyleCnt="0"/>
      <dgm:spPr/>
    </dgm:pt>
  </dgm:ptLst>
  <dgm:cxnLst>
    <dgm:cxn modelId="{BC1550FF-68D1-49A2-8D92-C7D9432B7200}" srcId="{C7D77D33-17FB-4516-A868-21A58BAEF051}" destId="{10B0F2BE-DFB6-49E9-BE38-64DB33F041D7}" srcOrd="0" destOrd="0" parTransId="{4A3EAE9B-66E3-4985-AC89-E64CA734EDF1}" sibTransId="{31B4C074-20EC-4E3D-B889-67E3332A68D1}"/>
    <dgm:cxn modelId="{7C259611-E1E6-4ABB-BB4A-06314B603491}" type="presOf" srcId="{4A3EAE9B-66E3-4985-AC89-E64CA734EDF1}" destId="{26C9B7D6-7A3D-4087-9156-1D20F93D5049}" srcOrd="0" destOrd="0" presId="urn:microsoft.com/office/officeart/2005/8/layout/hierarchy1"/>
    <dgm:cxn modelId="{074EBB3B-0531-4ADF-94B1-88F75AAE6CCE}" srcId="{57F9D77C-60FE-4797-806F-B80598804769}" destId="{C7D77D33-17FB-4516-A868-21A58BAEF051}" srcOrd="0" destOrd="0" parTransId="{BB888B4D-8071-4782-83FA-40C7969364BF}" sibTransId="{0764E7E4-3127-40BC-9E2B-2D0FF0D95584}"/>
    <dgm:cxn modelId="{AB6CF282-DB20-4548-BC1C-574EE1D8CB06}" type="presOf" srcId="{7C516B49-2DBC-4A6C-AC1C-E7ACC1BD3CA0}" destId="{AB2F25B1-3B75-4FA4-AF8C-4F8AD4240E22}" srcOrd="0" destOrd="0" presId="urn:microsoft.com/office/officeart/2005/8/layout/hierarchy1"/>
    <dgm:cxn modelId="{C60ABF5B-15F7-436E-95CB-F43A14651D92}" type="presOf" srcId="{57F9D77C-60FE-4797-806F-B80598804769}" destId="{47649CE5-E131-4677-972A-0F0C1B461F60}" srcOrd="0" destOrd="0" presId="urn:microsoft.com/office/officeart/2005/8/layout/hierarchy1"/>
    <dgm:cxn modelId="{89FB85C8-3602-4FF1-8F1B-7529B272F1F8}" type="presOf" srcId="{BB888B4D-8071-4782-83FA-40C7969364BF}" destId="{23862358-16C1-461A-A7EE-CD118C970D4A}" srcOrd="0" destOrd="0" presId="urn:microsoft.com/office/officeart/2005/8/layout/hierarchy1"/>
    <dgm:cxn modelId="{728069D1-9A3F-4DEC-B0D3-0670AFB3300C}" srcId="{C7D77D33-17FB-4516-A868-21A58BAEF051}" destId="{CD9D70F7-64E2-4D6B-BCC8-89ABF1C8EDFD}" srcOrd="1" destOrd="0" parTransId="{10D0D11D-D748-4DAB-A152-8CD452E7029C}" sibTransId="{409A897B-CF0F-4AFE-AA78-79AFD7E101D0}"/>
    <dgm:cxn modelId="{F640183A-2B5C-470D-AFC9-0D18C0333246}" type="presOf" srcId="{7DD973D9-B28E-46ED-9C89-503BF14531C8}" destId="{4E3D6CB0-F9F2-477C-B81A-C3F30D0AF0C8}" srcOrd="0" destOrd="0" presId="urn:microsoft.com/office/officeart/2005/8/layout/hierarchy1"/>
    <dgm:cxn modelId="{76312F05-1A47-4150-A577-CA9252F9817B}" srcId="{7DD973D9-B28E-46ED-9C89-503BF14531C8}" destId="{57F9D77C-60FE-4797-806F-B80598804769}" srcOrd="0" destOrd="0" parTransId="{4C67207E-F02D-4A18-899C-A17B8094D9AA}" sibTransId="{F67BC03E-CC9C-47B8-B222-5E2DF966EE27}"/>
    <dgm:cxn modelId="{7EE893D3-EB5C-4B2E-B0C5-64C8EC3339AB}" type="presOf" srcId="{10B0F2BE-DFB6-49E9-BE38-64DB33F041D7}" destId="{453489AD-D611-49F4-B146-B1EF0FB72900}" srcOrd="0" destOrd="0" presId="urn:microsoft.com/office/officeart/2005/8/layout/hierarchy1"/>
    <dgm:cxn modelId="{3833C827-CB11-41CF-924B-6ADCB5D1E099}" type="presOf" srcId="{CD9D70F7-64E2-4D6B-BCC8-89ABF1C8EDFD}" destId="{4BFEE9FB-839D-4B21-8F07-84543D426684}" srcOrd="0" destOrd="0" presId="urn:microsoft.com/office/officeart/2005/8/layout/hierarchy1"/>
    <dgm:cxn modelId="{DC28460E-72CC-4A7E-A66D-D332FA8F5C62}" type="presOf" srcId="{10D0D11D-D748-4DAB-A152-8CD452E7029C}" destId="{F9AF8245-0464-4BC8-877B-22B5579515F0}" srcOrd="0" destOrd="0" presId="urn:microsoft.com/office/officeart/2005/8/layout/hierarchy1"/>
    <dgm:cxn modelId="{01AB9444-7B11-4933-8BDA-7AE58E03FEA0}" type="presOf" srcId="{0385AE66-D44A-480A-9604-3B2717404467}" destId="{3030F9FF-C9F7-4FA9-AF78-2E764057DD77}" srcOrd="0" destOrd="0" presId="urn:microsoft.com/office/officeart/2005/8/layout/hierarchy1"/>
    <dgm:cxn modelId="{C222D8ED-B5AA-41EE-BC69-4A168B65719C}" type="presOf" srcId="{C7D77D33-17FB-4516-A868-21A58BAEF051}" destId="{6E7140E4-40F8-4A03-AF64-20D87BFB044A}" srcOrd="0" destOrd="0" presId="urn:microsoft.com/office/officeart/2005/8/layout/hierarchy1"/>
    <dgm:cxn modelId="{02EF9344-AD4F-47F7-9571-6AF98AEA9657}" srcId="{C7D77D33-17FB-4516-A868-21A58BAEF051}" destId="{0385AE66-D44A-480A-9604-3B2717404467}" srcOrd="2" destOrd="0" parTransId="{7C516B49-2DBC-4A6C-AC1C-E7ACC1BD3CA0}" sibTransId="{081132B2-25B7-4E3B-883B-0485CC4EA54D}"/>
    <dgm:cxn modelId="{02AFBEA0-92BF-4036-BA13-C9D315527EA3}" type="presParOf" srcId="{4E3D6CB0-F9F2-477C-B81A-C3F30D0AF0C8}" destId="{3DBBA024-4675-4F4E-9010-AEDFA60AD15A}" srcOrd="0" destOrd="0" presId="urn:microsoft.com/office/officeart/2005/8/layout/hierarchy1"/>
    <dgm:cxn modelId="{93091ED5-8969-4349-995E-52213B2B39C9}" type="presParOf" srcId="{3DBBA024-4675-4F4E-9010-AEDFA60AD15A}" destId="{28C9FEE3-92CB-4959-8824-A31D158026D4}" srcOrd="0" destOrd="0" presId="urn:microsoft.com/office/officeart/2005/8/layout/hierarchy1"/>
    <dgm:cxn modelId="{89240C91-9893-4CB6-A4D5-28D1A322C226}" type="presParOf" srcId="{28C9FEE3-92CB-4959-8824-A31D158026D4}" destId="{BEBEB29F-A88E-4E3D-8D39-4AD021EDC9F8}" srcOrd="0" destOrd="0" presId="urn:microsoft.com/office/officeart/2005/8/layout/hierarchy1"/>
    <dgm:cxn modelId="{FD619E45-7040-481C-AC97-37EDB3D469EA}" type="presParOf" srcId="{28C9FEE3-92CB-4959-8824-A31D158026D4}" destId="{47649CE5-E131-4677-972A-0F0C1B461F60}" srcOrd="1" destOrd="0" presId="urn:microsoft.com/office/officeart/2005/8/layout/hierarchy1"/>
    <dgm:cxn modelId="{F6508C98-E2E4-4D87-BA1A-983C691F8B24}" type="presParOf" srcId="{3DBBA024-4675-4F4E-9010-AEDFA60AD15A}" destId="{BF06F4BA-F4E8-4091-8725-64C797F7A3CD}" srcOrd="1" destOrd="0" presId="urn:microsoft.com/office/officeart/2005/8/layout/hierarchy1"/>
    <dgm:cxn modelId="{9045AB08-7AE9-4D85-B12D-EC2B728A0A6A}" type="presParOf" srcId="{BF06F4BA-F4E8-4091-8725-64C797F7A3CD}" destId="{23862358-16C1-461A-A7EE-CD118C970D4A}" srcOrd="0" destOrd="0" presId="urn:microsoft.com/office/officeart/2005/8/layout/hierarchy1"/>
    <dgm:cxn modelId="{556E5FEC-0240-4B26-A862-EC80C4298407}" type="presParOf" srcId="{BF06F4BA-F4E8-4091-8725-64C797F7A3CD}" destId="{C72CFFCA-8B22-40D6-8349-F2A1501752D0}" srcOrd="1" destOrd="0" presId="urn:microsoft.com/office/officeart/2005/8/layout/hierarchy1"/>
    <dgm:cxn modelId="{6FB4BF18-E06A-44C6-ABF2-A9CBE342E877}" type="presParOf" srcId="{C72CFFCA-8B22-40D6-8349-F2A1501752D0}" destId="{D687720A-7047-42D5-A62E-66A7E813D370}" srcOrd="0" destOrd="0" presId="urn:microsoft.com/office/officeart/2005/8/layout/hierarchy1"/>
    <dgm:cxn modelId="{C849DEFE-FC16-4688-B4A5-D2D7A3187543}" type="presParOf" srcId="{D687720A-7047-42D5-A62E-66A7E813D370}" destId="{9D7F6474-4EB6-4481-916E-080AFFDAE0D5}" srcOrd="0" destOrd="0" presId="urn:microsoft.com/office/officeart/2005/8/layout/hierarchy1"/>
    <dgm:cxn modelId="{E5D8466E-5E53-4898-9645-F5A1CFFF5E5D}" type="presParOf" srcId="{D687720A-7047-42D5-A62E-66A7E813D370}" destId="{6E7140E4-40F8-4A03-AF64-20D87BFB044A}" srcOrd="1" destOrd="0" presId="urn:microsoft.com/office/officeart/2005/8/layout/hierarchy1"/>
    <dgm:cxn modelId="{CDC73E66-B639-4513-B81C-45C972861D79}" type="presParOf" srcId="{C72CFFCA-8B22-40D6-8349-F2A1501752D0}" destId="{D3409F29-440A-4F0A-9174-19C4B87F2C56}" srcOrd="1" destOrd="0" presId="urn:microsoft.com/office/officeart/2005/8/layout/hierarchy1"/>
    <dgm:cxn modelId="{3E5F7700-C660-48F2-A716-47FE5492FC28}" type="presParOf" srcId="{D3409F29-440A-4F0A-9174-19C4B87F2C56}" destId="{26C9B7D6-7A3D-4087-9156-1D20F93D5049}" srcOrd="0" destOrd="0" presId="urn:microsoft.com/office/officeart/2005/8/layout/hierarchy1"/>
    <dgm:cxn modelId="{F8F6ABAB-A1AE-4154-9825-1DBFAD5ABD94}" type="presParOf" srcId="{D3409F29-440A-4F0A-9174-19C4B87F2C56}" destId="{BCD946CA-9AE7-4825-A288-0986F941578C}" srcOrd="1" destOrd="0" presId="urn:microsoft.com/office/officeart/2005/8/layout/hierarchy1"/>
    <dgm:cxn modelId="{F4B0E726-67D4-476B-BC45-F28502A16582}" type="presParOf" srcId="{BCD946CA-9AE7-4825-A288-0986F941578C}" destId="{DF2D06E7-7C9C-448A-99A2-0E9EDE2332FC}" srcOrd="0" destOrd="0" presId="urn:microsoft.com/office/officeart/2005/8/layout/hierarchy1"/>
    <dgm:cxn modelId="{0982B9C5-2D40-446A-A206-371469F3CBFA}" type="presParOf" srcId="{DF2D06E7-7C9C-448A-99A2-0E9EDE2332FC}" destId="{A0208D06-B9B7-4390-B896-E1F69B4AA1E0}" srcOrd="0" destOrd="0" presId="urn:microsoft.com/office/officeart/2005/8/layout/hierarchy1"/>
    <dgm:cxn modelId="{08E883D5-2C55-4458-8A19-D18B92E68BAF}" type="presParOf" srcId="{DF2D06E7-7C9C-448A-99A2-0E9EDE2332FC}" destId="{453489AD-D611-49F4-B146-B1EF0FB72900}" srcOrd="1" destOrd="0" presId="urn:microsoft.com/office/officeart/2005/8/layout/hierarchy1"/>
    <dgm:cxn modelId="{D10BA58D-CC76-4EE9-A6A2-53BCA51C4EE9}" type="presParOf" srcId="{BCD946CA-9AE7-4825-A288-0986F941578C}" destId="{C7F840A8-C320-4A86-95BA-F1BB58EB68A4}" srcOrd="1" destOrd="0" presId="urn:microsoft.com/office/officeart/2005/8/layout/hierarchy1"/>
    <dgm:cxn modelId="{0C751BB4-83EC-40AF-8ABC-1078C0EC98DA}" type="presParOf" srcId="{D3409F29-440A-4F0A-9174-19C4B87F2C56}" destId="{F9AF8245-0464-4BC8-877B-22B5579515F0}" srcOrd="2" destOrd="0" presId="urn:microsoft.com/office/officeart/2005/8/layout/hierarchy1"/>
    <dgm:cxn modelId="{7B0A6A3A-F580-48F6-97D5-638DFB243AC6}" type="presParOf" srcId="{D3409F29-440A-4F0A-9174-19C4B87F2C56}" destId="{0E483FAE-9184-45C8-8B4C-2B4CBD0D2FA2}" srcOrd="3" destOrd="0" presId="urn:microsoft.com/office/officeart/2005/8/layout/hierarchy1"/>
    <dgm:cxn modelId="{A15299BF-3450-4CB8-B536-CAB44BB4EFBC}" type="presParOf" srcId="{0E483FAE-9184-45C8-8B4C-2B4CBD0D2FA2}" destId="{E1314584-9FE6-4800-8EE5-B7F9348D358E}" srcOrd="0" destOrd="0" presId="urn:microsoft.com/office/officeart/2005/8/layout/hierarchy1"/>
    <dgm:cxn modelId="{D2BE92B3-D525-4A76-B56D-80E67BC4AC1E}" type="presParOf" srcId="{E1314584-9FE6-4800-8EE5-B7F9348D358E}" destId="{9AB7AB3B-A11A-4A49-9814-B451B62DAA69}" srcOrd="0" destOrd="0" presId="urn:microsoft.com/office/officeart/2005/8/layout/hierarchy1"/>
    <dgm:cxn modelId="{CC748A75-A430-433C-89FA-44E9AB81095C}" type="presParOf" srcId="{E1314584-9FE6-4800-8EE5-B7F9348D358E}" destId="{4BFEE9FB-839D-4B21-8F07-84543D426684}" srcOrd="1" destOrd="0" presId="urn:microsoft.com/office/officeart/2005/8/layout/hierarchy1"/>
    <dgm:cxn modelId="{60047CCA-610E-44FB-B1E5-F806E9B55178}" type="presParOf" srcId="{0E483FAE-9184-45C8-8B4C-2B4CBD0D2FA2}" destId="{B64CF7D8-1367-4526-9FD0-4A39180A1880}" srcOrd="1" destOrd="0" presId="urn:microsoft.com/office/officeart/2005/8/layout/hierarchy1"/>
    <dgm:cxn modelId="{CCDEB1C3-814A-4293-99BD-8CD7253D3D8A}" type="presParOf" srcId="{D3409F29-440A-4F0A-9174-19C4B87F2C56}" destId="{AB2F25B1-3B75-4FA4-AF8C-4F8AD4240E22}" srcOrd="4" destOrd="0" presId="urn:microsoft.com/office/officeart/2005/8/layout/hierarchy1"/>
    <dgm:cxn modelId="{06635943-3E5C-43C0-ACA0-6E28224AD940}" type="presParOf" srcId="{D3409F29-440A-4F0A-9174-19C4B87F2C56}" destId="{3AA9EC26-3EBE-465A-B8AC-68E38AAAC8A5}" srcOrd="5" destOrd="0" presId="urn:microsoft.com/office/officeart/2005/8/layout/hierarchy1"/>
    <dgm:cxn modelId="{93F92737-8177-45AE-8442-5A4139BFEA3A}" type="presParOf" srcId="{3AA9EC26-3EBE-465A-B8AC-68E38AAAC8A5}" destId="{888FE698-40C9-4D47-BD56-9F7A25B99FEE}" srcOrd="0" destOrd="0" presId="urn:microsoft.com/office/officeart/2005/8/layout/hierarchy1"/>
    <dgm:cxn modelId="{0452C11E-AE01-4369-B9BA-D24F24614010}" type="presParOf" srcId="{888FE698-40C9-4D47-BD56-9F7A25B99FEE}" destId="{1A8F9600-5FF1-4848-93D3-D2162771E155}" srcOrd="0" destOrd="0" presId="urn:microsoft.com/office/officeart/2005/8/layout/hierarchy1"/>
    <dgm:cxn modelId="{9A760EE8-8C0C-4938-A30F-B02834071BEF}" type="presParOf" srcId="{888FE698-40C9-4D47-BD56-9F7A25B99FEE}" destId="{3030F9FF-C9F7-4FA9-AF78-2E764057DD77}" srcOrd="1" destOrd="0" presId="urn:microsoft.com/office/officeart/2005/8/layout/hierarchy1"/>
    <dgm:cxn modelId="{9415A4B9-A6F8-41C6-9F89-BF00D8EC56EA}" type="presParOf" srcId="{3AA9EC26-3EBE-465A-B8AC-68E38AAAC8A5}" destId="{290DF523-84EE-43E1-9EF3-A0CE9065B59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31D480-E801-408D-9B14-313F5BA65B1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29B9B2F2-EADB-4B5C-AD6E-80ADDAE4C5CA}">
      <dgm:prSet phldrT="[Texto]"/>
      <dgm:spPr/>
      <dgm:t>
        <a:bodyPr/>
        <a:lstStyle/>
        <a:p>
          <a:r>
            <a:rPr lang="es-AR" dirty="0" smtClean="0">
              <a:latin typeface="Algerian" pitchFamily="82" charset="0"/>
            </a:rPr>
            <a:t>multimedia</a:t>
          </a:r>
          <a:endParaRPr lang="es-AR" dirty="0">
            <a:latin typeface="Algerian" pitchFamily="82" charset="0"/>
          </a:endParaRPr>
        </a:p>
      </dgm:t>
    </dgm:pt>
    <dgm:pt modelId="{94C242A7-E99F-4441-9EBB-12B63DFA157A}" type="parTrans" cxnId="{83FD0DCD-BAE4-4363-8733-CFF3E06A5B98}">
      <dgm:prSet/>
      <dgm:spPr/>
      <dgm:t>
        <a:bodyPr/>
        <a:lstStyle/>
        <a:p>
          <a:endParaRPr lang="es-AR"/>
        </a:p>
      </dgm:t>
    </dgm:pt>
    <dgm:pt modelId="{8706CFEE-67D4-4996-ADF1-E50020A7EE0D}" type="sibTrans" cxnId="{83FD0DCD-BAE4-4363-8733-CFF3E06A5B98}">
      <dgm:prSet/>
      <dgm:spPr/>
      <dgm:t>
        <a:bodyPr/>
        <a:lstStyle/>
        <a:p>
          <a:endParaRPr lang="es-AR"/>
        </a:p>
      </dgm:t>
    </dgm:pt>
    <dgm:pt modelId="{0894E1C3-09C3-4778-8237-FCDB8888A046}">
      <dgm:prSet phldrT="[Texto]" phldr="1"/>
      <dgm:spPr/>
      <dgm:t>
        <a:bodyPr/>
        <a:lstStyle/>
        <a:p>
          <a:endParaRPr lang="es-AR"/>
        </a:p>
      </dgm:t>
    </dgm:pt>
    <dgm:pt modelId="{EC214D3D-C8B9-4AE4-9975-303E00EC62FA}" type="parTrans" cxnId="{DA731E8C-25ED-46DB-AA33-069C55D50F79}">
      <dgm:prSet/>
      <dgm:spPr/>
      <dgm:t>
        <a:bodyPr/>
        <a:lstStyle/>
        <a:p>
          <a:endParaRPr lang="es-AR"/>
        </a:p>
      </dgm:t>
    </dgm:pt>
    <dgm:pt modelId="{8DDC2A2C-0C13-4C57-9B2A-8252719514F0}" type="sibTrans" cxnId="{DA731E8C-25ED-46DB-AA33-069C55D50F79}">
      <dgm:prSet/>
      <dgm:spPr/>
      <dgm:t>
        <a:bodyPr/>
        <a:lstStyle/>
        <a:p>
          <a:endParaRPr lang="es-AR"/>
        </a:p>
      </dgm:t>
    </dgm:pt>
    <dgm:pt modelId="{A6E188BB-182B-4D21-85FA-B6B6E06B7E24}">
      <dgm:prSet phldrT="[Texto]" phldr="1"/>
      <dgm:spPr/>
      <dgm:t>
        <a:bodyPr/>
        <a:lstStyle/>
        <a:p>
          <a:endParaRPr lang="es-AR"/>
        </a:p>
      </dgm:t>
    </dgm:pt>
    <dgm:pt modelId="{D5F44BB8-CCA2-440B-856F-B0679C4A6DEC}" type="parTrans" cxnId="{28AB0D66-B009-4E15-B95B-9426183D0B46}">
      <dgm:prSet/>
      <dgm:spPr/>
      <dgm:t>
        <a:bodyPr/>
        <a:lstStyle/>
        <a:p>
          <a:endParaRPr lang="es-AR"/>
        </a:p>
      </dgm:t>
    </dgm:pt>
    <dgm:pt modelId="{A6F31E7E-50B5-4754-83BF-02F566E18CEF}" type="sibTrans" cxnId="{28AB0D66-B009-4E15-B95B-9426183D0B46}">
      <dgm:prSet/>
      <dgm:spPr/>
      <dgm:t>
        <a:bodyPr/>
        <a:lstStyle/>
        <a:p>
          <a:endParaRPr lang="es-AR"/>
        </a:p>
      </dgm:t>
    </dgm:pt>
    <dgm:pt modelId="{02E68D6B-484D-4BFB-BDB0-B5351C8D8644}">
      <dgm:prSet phldrT="[Texto]" phldr="1"/>
      <dgm:spPr/>
      <dgm:t>
        <a:bodyPr/>
        <a:lstStyle/>
        <a:p>
          <a:endParaRPr lang="es-AR"/>
        </a:p>
      </dgm:t>
    </dgm:pt>
    <dgm:pt modelId="{E318ACAE-859C-46AA-A107-0205119E3269}" type="parTrans" cxnId="{E3CE9AF3-D521-47A5-8A48-3E7095623D27}">
      <dgm:prSet/>
      <dgm:spPr/>
      <dgm:t>
        <a:bodyPr/>
        <a:lstStyle/>
        <a:p>
          <a:endParaRPr lang="es-AR"/>
        </a:p>
      </dgm:t>
    </dgm:pt>
    <dgm:pt modelId="{1A8C02FC-7B7D-47C7-8C5E-610B87816676}" type="sibTrans" cxnId="{E3CE9AF3-D521-47A5-8A48-3E7095623D27}">
      <dgm:prSet/>
      <dgm:spPr/>
      <dgm:t>
        <a:bodyPr/>
        <a:lstStyle/>
        <a:p>
          <a:endParaRPr lang="es-AR"/>
        </a:p>
      </dgm:t>
    </dgm:pt>
    <dgm:pt modelId="{58765216-ABDE-4F61-A644-55468A440CB6}">
      <dgm:prSet phldrT="[Texto]" phldr="1"/>
      <dgm:spPr/>
      <dgm:t>
        <a:bodyPr/>
        <a:lstStyle/>
        <a:p>
          <a:endParaRPr lang="es-AR"/>
        </a:p>
      </dgm:t>
    </dgm:pt>
    <dgm:pt modelId="{DF8464A9-F193-4FF7-AC6D-175219EC8E3F}" type="parTrans" cxnId="{268202FB-6B9D-47FB-9B14-989B14B62DCA}">
      <dgm:prSet/>
      <dgm:spPr/>
      <dgm:t>
        <a:bodyPr/>
        <a:lstStyle/>
        <a:p>
          <a:endParaRPr lang="es-AR"/>
        </a:p>
      </dgm:t>
    </dgm:pt>
    <dgm:pt modelId="{ABF70E34-6990-4799-A906-92EA521AE5CA}" type="sibTrans" cxnId="{268202FB-6B9D-47FB-9B14-989B14B62DCA}">
      <dgm:prSet/>
      <dgm:spPr/>
      <dgm:t>
        <a:bodyPr/>
        <a:lstStyle/>
        <a:p>
          <a:endParaRPr lang="es-AR"/>
        </a:p>
      </dgm:t>
    </dgm:pt>
    <dgm:pt modelId="{8C333FF1-1966-4921-BD4C-AD6851540257}" type="pres">
      <dgm:prSet presAssocID="{FA31D480-E801-408D-9B14-313F5BA65B1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84C7998-ECAC-4EE4-AC08-42B2E1207431}" type="pres">
      <dgm:prSet presAssocID="{FA31D480-E801-408D-9B14-313F5BA65B1A}" presName="matrix" presStyleCnt="0"/>
      <dgm:spPr/>
    </dgm:pt>
    <dgm:pt modelId="{B109E7F6-316E-49DF-943B-E4D7D4B91885}" type="pres">
      <dgm:prSet presAssocID="{FA31D480-E801-408D-9B14-313F5BA65B1A}" presName="tile1" presStyleLbl="node1" presStyleIdx="0" presStyleCnt="4"/>
      <dgm:spPr/>
    </dgm:pt>
    <dgm:pt modelId="{6DC65428-EFE8-4D74-ABBD-45C743DA164F}" type="pres">
      <dgm:prSet presAssocID="{FA31D480-E801-408D-9B14-313F5BA65B1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237AAD8-8388-406E-920E-F36C92C7F50F}" type="pres">
      <dgm:prSet presAssocID="{FA31D480-E801-408D-9B14-313F5BA65B1A}" presName="tile2" presStyleLbl="node1" presStyleIdx="1" presStyleCnt="4"/>
      <dgm:spPr/>
    </dgm:pt>
    <dgm:pt modelId="{08CA156D-5509-4B38-A0DB-246BBD3BCE34}" type="pres">
      <dgm:prSet presAssocID="{FA31D480-E801-408D-9B14-313F5BA65B1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F31FFE9-6884-4509-B372-AE48A7A4D43D}" type="pres">
      <dgm:prSet presAssocID="{FA31D480-E801-408D-9B14-313F5BA65B1A}" presName="tile3" presStyleLbl="node1" presStyleIdx="2" presStyleCnt="4"/>
      <dgm:spPr/>
    </dgm:pt>
    <dgm:pt modelId="{5F8FFFBD-616D-44AB-AFD7-022DB976F6CD}" type="pres">
      <dgm:prSet presAssocID="{FA31D480-E801-408D-9B14-313F5BA65B1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0E74486-2A0A-40A2-82D1-5BF1EEDD0DAE}" type="pres">
      <dgm:prSet presAssocID="{FA31D480-E801-408D-9B14-313F5BA65B1A}" presName="tile4" presStyleLbl="node1" presStyleIdx="3" presStyleCnt="4"/>
      <dgm:spPr/>
    </dgm:pt>
    <dgm:pt modelId="{7E130F3A-C6B5-4EA9-8637-680D702E06C1}" type="pres">
      <dgm:prSet presAssocID="{FA31D480-E801-408D-9B14-313F5BA65B1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22675EB7-C133-437F-A16B-50C16F683375}" type="pres">
      <dgm:prSet presAssocID="{FA31D480-E801-408D-9B14-313F5BA65B1A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1C83AB9E-1B4C-430D-A55E-D0ADFE468F34}" type="presOf" srcId="{0894E1C3-09C3-4778-8237-FCDB8888A046}" destId="{6DC65428-EFE8-4D74-ABBD-45C743DA164F}" srcOrd="1" destOrd="0" presId="urn:microsoft.com/office/officeart/2005/8/layout/matrix1"/>
    <dgm:cxn modelId="{77B060B0-167A-4CFE-B5CC-BD25AB7CD045}" type="presOf" srcId="{58765216-ABDE-4F61-A644-55468A440CB6}" destId="{7E130F3A-C6B5-4EA9-8637-680D702E06C1}" srcOrd="1" destOrd="0" presId="urn:microsoft.com/office/officeart/2005/8/layout/matrix1"/>
    <dgm:cxn modelId="{93A5F2A7-3D79-47C2-9BF5-92CFB9911A35}" type="presOf" srcId="{02E68D6B-484D-4BFB-BDB0-B5351C8D8644}" destId="{5F8FFFBD-616D-44AB-AFD7-022DB976F6CD}" srcOrd="1" destOrd="0" presId="urn:microsoft.com/office/officeart/2005/8/layout/matrix1"/>
    <dgm:cxn modelId="{268202FB-6B9D-47FB-9B14-989B14B62DCA}" srcId="{29B9B2F2-EADB-4B5C-AD6E-80ADDAE4C5CA}" destId="{58765216-ABDE-4F61-A644-55468A440CB6}" srcOrd="3" destOrd="0" parTransId="{DF8464A9-F193-4FF7-AC6D-175219EC8E3F}" sibTransId="{ABF70E34-6990-4799-A906-92EA521AE5CA}"/>
    <dgm:cxn modelId="{57199F2D-8B93-4AF8-B2D7-EADACEE2E924}" type="presOf" srcId="{A6E188BB-182B-4D21-85FA-B6B6E06B7E24}" destId="{08CA156D-5509-4B38-A0DB-246BBD3BCE34}" srcOrd="1" destOrd="0" presId="urn:microsoft.com/office/officeart/2005/8/layout/matrix1"/>
    <dgm:cxn modelId="{0927BAA9-A080-44EE-A5CE-813207D8690A}" type="presOf" srcId="{FA31D480-E801-408D-9B14-313F5BA65B1A}" destId="{8C333FF1-1966-4921-BD4C-AD6851540257}" srcOrd="0" destOrd="0" presId="urn:microsoft.com/office/officeart/2005/8/layout/matrix1"/>
    <dgm:cxn modelId="{83FD0DCD-BAE4-4363-8733-CFF3E06A5B98}" srcId="{FA31D480-E801-408D-9B14-313F5BA65B1A}" destId="{29B9B2F2-EADB-4B5C-AD6E-80ADDAE4C5CA}" srcOrd="0" destOrd="0" parTransId="{94C242A7-E99F-4441-9EBB-12B63DFA157A}" sibTransId="{8706CFEE-67D4-4996-ADF1-E50020A7EE0D}"/>
    <dgm:cxn modelId="{4B3AA26C-9F72-436C-BFB4-E7449CFA0565}" type="presOf" srcId="{58765216-ABDE-4F61-A644-55468A440CB6}" destId="{B0E74486-2A0A-40A2-82D1-5BF1EEDD0DAE}" srcOrd="0" destOrd="0" presId="urn:microsoft.com/office/officeart/2005/8/layout/matrix1"/>
    <dgm:cxn modelId="{06106A5D-2D56-440E-AF46-DCDE8816D3A8}" type="presOf" srcId="{02E68D6B-484D-4BFB-BDB0-B5351C8D8644}" destId="{9F31FFE9-6884-4509-B372-AE48A7A4D43D}" srcOrd="0" destOrd="0" presId="urn:microsoft.com/office/officeart/2005/8/layout/matrix1"/>
    <dgm:cxn modelId="{CE2A33C1-AB8E-402F-91E7-D190C5246B17}" type="presOf" srcId="{0894E1C3-09C3-4778-8237-FCDB8888A046}" destId="{B109E7F6-316E-49DF-943B-E4D7D4B91885}" srcOrd="0" destOrd="0" presId="urn:microsoft.com/office/officeart/2005/8/layout/matrix1"/>
    <dgm:cxn modelId="{DA731E8C-25ED-46DB-AA33-069C55D50F79}" srcId="{29B9B2F2-EADB-4B5C-AD6E-80ADDAE4C5CA}" destId="{0894E1C3-09C3-4778-8237-FCDB8888A046}" srcOrd="0" destOrd="0" parTransId="{EC214D3D-C8B9-4AE4-9975-303E00EC62FA}" sibTransId="{8DDC2A2C-0C13-4C57-9B2A-8252719514F0}"/>
    <dgm:cxn modelId="{3559610D-3DF3-4672-83ED-A4905D69407C}" type="presOf" srcId="{29B9B2F2-EADB-4B5C-AD6E-80ADDAE4C5CA}" destId="{22675EB7-C133-437F-A16B-50C16F683375}" srcOrd="0" destOrd="0" presId="urn:microsoft.com/office/officeart/2005/8/layout/matrix1"/>
    <dgm:cxn modelId="{28AB0D66-B009-4E15-B95B-9426183D0B46}" srcId="{29B9B2F2-EADB-4B5C-AD6E-80ADDAE4C5CA}" destId="{A6E188BB-182B-4D21-85FA-B6B6E06B7E24}" srcOrd="1" destOrd="0" parTransId="{D5F44BB8-CCA2-440B-856F-B0679C4A6DEC}" sibTransId="{A6F31E7E-50B5-4754-83BF-02F566E18CEF}"/>
    <dgm:cxn modelId="{E3CE9AF3-D521-47A5-8A48-3E7095623D27}" srcId="{29B9B2F2-EADB-4B5C-AD6E-80ADDAE4C5CA}" destId="{02E68D6B-484D-4BFB-BDB0-B5351C8D8644}" srcOrd="2" destOrd="0" parTransId="{E318ACAE-859C-46AA-A107-0205119E3269}" sibTransId="{1A8C02FC-7B7D-47C7-8C5E-610B87816676}"/>
    <dgm:cxn modelId="{D9436CC4-D32D-4ABC-BB06-862D1DDC7453}" type="presOf" srcId="{A6E188BB-182B-4D21-85FA-B6B6E06B7E24}" destId="{4237AAD8-8388-406E-920E-F36C92C7F50F}" srcOrd="0" destOrd="0" presId="urn:microsoft.com/office/officeart/2005/8/layout/matrix1"/>
    <dgm:cxn modelId="{FF0175DC-8BE3-484C-BF5C-28DBAC63058B}" type="presParOf" srcId="{8C333FF1-1966-4921-BD4C-AD6851540257}" destId="{084C7998-ECAC-4EE4-AC08-42B2E1207431}" srcOrd="0" destOrd="0" presId="urn:microsoft.com/office/officeart/2005/8/layout/matrix1"/>
    <dgm:cxn modelId="{7AB50F6E-46CE-4ACA-B824-F616B789FDEA}" type="presParOf" srcId="{084C7998-ECAC-4EE4-AC08-42B2E1207431}" destId="{B109E7F6-316E-49DF-943B-E4D7D4B91885}" srcOrd="0" destOrd="0" presId="urn:microsoft.com/office/officeart/2005/8/layout/matrix1"/>
    <dgm:cxn modelId="{4ED74700-CBDE-4217-B7EC-97FF574007C6}" type="presParOf" srcId="{084C7998-ECAC-4EE4-AC08-42B2E1207431}" destId="{6DC65428-EFE8-4D74-ABBD-45C743DA164F}" srcOrd="1" destOrd="0" presId="urn:microsoft.com/office/officeart/2005/8/layout/matrix1"/>
    <dgm:cxn modelId="{CCEAAA0D-AB92-482D-BB7E-3D5E4498E408}" type="presParOf" srcId="{084C7998-ECAC-4EE4-AC08-42B2E1207431}" destId="{4237AAD8-8388-406E-920E-F36C92C7F50F}" srcOrd="2" destOrd="0" presId="urn:microsoft.com/office/officeart/2005/8/layout/matrix1"/>
    <dgm:cxn modelId="{F2AA89FD-7351-40A1-B317-D419FE520825}" type="presParOf" srcId="{084C7998-ECAC-4EE4-AC08-42B2E1207431}" destId="{08CA156D-5509-4B38-A0DB-246BBD3BCE34}" srcOrd="3" destOrd="0" presId="urn:microsoft.com/office/officeart/2005/8/layout/matrix1"/>
    <dgm:cxn modelId="{1FFEC667-0A40-438E-ABC3-1D5C27E5CD3C}" type="presParOf" srcId="{084C7998-ECAC-4EE4-AC08-42B2E1207431}" destId="{9F31FFE9-6884-4509-B372-AE48A7A4D43D}" srcOrd="4" destOrd="0" presId="urn:microsoft.com/office/officeart/2005/8/layout/matrix1"/>
    <dgm:cxn modelId="{6FC2D027-3207-479D-9E35-2FD7A70F3369}" type="presParOf" srcId="{084C7998-ECAC-4EE4-AC08-42B2E1207431}" destId="{5F8FFFBD-616D-44AB-AFD7-022DB976F6CD}" srcOrd="5" destOrd="0" presId="urn:microsoft.com/office/officeart/2005/8/layout/matrix1"/>
    <dgm:cxn modelId="{FAA59E3D-6100-4D10-911D-71427F6452B9}" type="presParOf" srcId="{084C7998-ECAC-4EE4-AC08-42B2E1207431}" destId="{B0E74486-2A0A-40A2-82D1-5BF1EEDD0DAE}" srcOrd="6" destOrd="0" presId="urn:microsoft.com/office/officeart/2005/8/layout/matrix1"/>
    <dgm:cxn modelId="{B8CAE0CC-DFBD-4F89-B039-E77540A96573}" type="presParOf" srcId="{084C7998-ECAC-4EE4-AC08-42B2E1207431}" destId="{7E130F3A-C6B5-4EA9-8637-680D702E06C1}" srcOrd="7" destOrd="0" presId="urn:microsoft.com/office/officeart/2005/8/layout/matrix1"/>
    <dgm:cxn modelId="{BAFA4AF3-3975-4CFA-9176-A6404304A0A6}" type="presParOf" srcId="{8C333FF1-1966-4921-BD4C-AD6851540257}" destId="{22675EB7-C133-437F-A16B-50C16F68337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B4281E-012B-4431-917D-AC808544FCBB}" type="doc">
      <dgm:prSet loTypeId="urn:microsoft.com/office/officeart/2005/8/layout/matrix1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BFC382B4-C680-44C1-AB02-10FD4F458C8B}">
      <dgm:prSet phldrT="[Texto]"/>
      <dgm:spPr/>
      <dgm:t>
        <a:bodyPr/>
        <a:lstStyle/>
        <a:p>
          <a:r>
            <a:rPr lang="es-AR" dirty="0" smtClean="0">
              <a:latin typeface="Algerian" pitchFamily="82" charset="0"/>
            </a:rPr>
            <a:t>multimedia</a:t>
          </a:r>
          <a:endParaRPr lang="es-AR" dirty="0">
            <a:latin typeface="Algerian" pitchFamily="82" charset="0"/>
          </a:endParaRPr>
        </a:p>
      </dgm:t>
    </dgm:pt>
    <dgm:pt modelId="{CA65A8BC-3586-4842-B9A1-538B3F5C1AEB}" type="parTrans" cxnId="{09453B75-7AD1-4820-A54A-80140A4F5A61}">
      <dgm:prSet/>
      <dgm:spPr/>
      <dgm:t>
        <a:bodyPr/>
        <a:lstStyle/>
        <a:p>
          <a:endParaRPr lang="es-AR"/>
        </a:p>
      </dgm:t>
    </dgm:pt>
    <dgm:pt modelId="{29CCFD20-2D88-4B23-A545-7C9868BE10A6}" type="sibTrans" cxnId="{09453B75-7AD1-4820-A54A-80140A4F5A61}">
      <dgm:prSet/>
      <dgm:spPr/>
      <dgm:t>
        <a:bodyPr/>
        <a:lstStyle/>
        <a:p>
          <a:endParaRPr lang="es-AR"/>
        </a:p>
      </dgm:t>
    </dgm:pt>
    <dgm:pt modelId="{F601D585-8FA5-4550-B343-CBE8ACA68443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  <a:latin typeface="Arial Black" pitchFamily="34" charset="0"/>
            </a:rPr>
            <a:t>videos</a:t>
          </a:r>
          <a:endParaRPr lang="es-AR" b="1" dirty="0">
            <a:solidFill>
              <a:schemeClr val="tx1"/>
            </a:solidFill>
            <a:latin typeface="Arial Black" pitchFamily="34" charset="0"/>
          </a:endParaRPr>
        </a:p>
      </dgm:t>
    </dgm:pt>
    <dgm:pt modelId="{994F5D05-2688-4042-A40B-6A7CEE0FD04D}" type="parTrans" cxnId="{54B572A7-057B-4B8D-BEC9-66FE2A36C866}">
      <dgm:prSet/>
      <dgm:spPr/>
      <dgm:t>
        <a:bodyPr/>
        <a:lstStyle/>
        <a:p>
          <a:endParaRPr lang="es-AR"/>
        </a:p>
      </dgm:t>
    </dgm:pt>
    <dgm:pt modelId="{B7E57F52-7FB0-4EB0-A7D1-CBECB40526D5}" type="sibTrans" cxnId="{54B572A7-057B-4B8D-BEC9-66FE2A36C866}">
      <dgm:prSet/>
      <dgm:spPr/>
      <dgm:t>
        <a:bodyPr/>
        <a:lstStyle/>
        <a:p>
          <a:endParaRPr lang="es-AR"/>
        </a:p>
      </dgm:t>
    </dgm:pt>
    <dgm:pt modelId="{B9E1E76C-FAC9-479C-9C63-7633EA71CF5B}">
      <dgm:prSet phldrT="[Texto]"/>
      <dgm:spPr/>
      <dgm:t>
        <a:bodyPr/>
        <a:lstStyle/>
        <a:p>
          <a:r>
            <a:rPr lang="es-AR" b="1" dirty="0" err="1" smtClean="0">
              <a:solidFill>
                <a:schemeClr val="tx1"/>
              </a:solidFill>
              <a:latin typeface="Arial Black" pitchFamily="34" charset="0"/>
            </a:rPr>
            <a:t>peliculas</a:t>
          </a:r>
          <a:endParaRPr lang="es-AR" b="1" dirty="0">
            <a:solidFill>
              <a:schemeClr val="tx1"/>
            </a:solidFill>
            <a:latin typeface="Arial Black" pitchFamily="34" charset="0"/>
          </a:endParaRPr>
        </a:p>
      </dgm:t>
    </dgm:pt>
    <dgm:pt modelId="{23FA3152-015E-4E51-BE28-72DA91E24C7E}" type="parTrans" cxnId="{150D23C0-B637-431E-84A4-E01CD84E50F1}">
      <dgm:prSet/>
      <dgm:spPr/>
      <dgm:t>
        <a:bodyPr/>
        <a:lstStyle/>
        <a:p>
          <a:endParaRPr lang="es-AR"/>
        </a:p>
      </dgm:t>
    </dgm:pt>
    <dgm:pt modelId="{4ED0111B-1A40-479F-BFF4-2F44103268DE}" type="sibTrans" cxnId="{150D23C0-B637-431E-84A4-E01CD84E50F1}">
      <dgm:prSet/>
      <dgm:spPr/>
      <dgm:t>
        <a:bodyPr/>
        <a:lstStyle/>
        <a:p>
          <a:endParaRPr lang="es-AR"/>
        </a:p>
      </dgm:t>
    </dgm:pt>
    <dgm:pt modelId="{277D092A-7AF3-4B71-BA57-3ED16E42DFFE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  <a:latin typeface="Arial Black" pitchFamily="34" charset="0"/>
            </a:rPr>
            <a:t>animaciones</a:t>
          </a:r>
          <a:endParaRPr lang="es-AR" b="1" dirty="0">
            <a:solidFill>
              <a:schemeClr val="tx1"/>
            </a:solidFill>
            <a:latin typeface="Arial Black" pitchFamily="34" charset="0"/>
          </a:endParaRPr>
        </a:p>
      </dgm:t>
    </dgm:pt>
    <dgm:pt modelId="{9375D31B-81CF-4653-885D-9B56BDED6EE1}" type="parTrans" cxnId="{51DB8C88-BBAD-4E56-AE7D-D0FCF937997D}">
      <dgm:prSet/>
      <dgm:spPr/>
      <dgm:t>
        <a:bodyPr/>
        <a:lstStyle/>
        <a:p>
          <a:endParaRPr lang="es-AR"/>
        </a:p>
      </dgm:t>
    </dgm:pt>
    <dgm:pt modelId="{CD020707-069C-4A02-BEFE-4BFF21961094}" type="sibTrans" cxnId="{51DB8C88-BBAD-4E56-AE7D-D0FCF937997D}">
      <dgm:prSet/>
      <dgm:spPr/>
      <dgm:t>
        <a:bodyPr/>
        <a:lstStyle/>
        <a:p>
          <a:endParaRPr lang="es-AR"/>
        </a:p>
      </dgm:t>
    </dgm:pt>
    <dgm:pt modelId="{C8FE2017-1C2F-4038-9589-48FB6B986458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  <a:latin typeface="Arial Black" pitchFamily="34" charset="0"/>
            </a:rPr>
            <a:t>Audios </a:t>
          </a:r>
          <a:endParaRPr lang="es-AR" b="1" dirty="0">
            <a:solidFill>
              <a:schemeClr val="tx1"/>
            </a:solidFill>
            <a:latin typeface="Arial Black" pitchFamily="34" charset="0"/>
          </a:endParaRPr>
        </a:p>
      </dgm:t>
    </dgm:pt>
    <dgm:pt modelId="{8859DCFE-FA6E-4222-9667-187FFC5C5D43}" type="parTrans" cxnId="{6D0BA2DA-B266-44EB-985A-613D3C0A7BD9}">
      <dgm:prSet/>
      <dgm:spPr/>
      <dgm:t>
        <a:bodyPr/>
        <a:lstStyle/>
        <a:p>
          <a:endParaRPr lang="es-AR"/>
        </a:p>
      </dgm:t>
    </dgm:pt>
    <dgm:pt modelId="{7009B184-E1C7-444C-A51A-4E3EE12C0A3B}" type="sibTrans" cxnId="{6D0BA2DA-B266-44EB-985A-613D3C0A7BD9}">
      <dgm:prSet/>
      <dgm:spPr/>
      <dgm:t>
        <a:bodyPr/>
        <a:lstStyle/>
        <a:p>
          <a:endParaRPr lang="es-AR"/>
        </a:p>
      </dgm:t>
    </dgm:pt>
    <dgm:pt modelId="{31D01BC7-450C-4FA2-9322-5F1BF88173E6}" type="pres">
      <dgm:prSet presAssocID="{E2B4281E-012B-4431-917D-AC808544FCBB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C1678DD-DC9D-4907-AAEF-88BB739FE901}" type="pres">
      <dgm:prSet presAssocID="{E2B4281E-012B-4431-917D-AC808544FCBB}" presName="matrix" presStyleCnt="0"/>
      <dgm:spPr/>
    </dgm:pt>
    <dgm:pt modelId="{00ED77B8-E40C-4060-8EAD-684811D42E92}" type="pres">
      <dgm:prSet presAssocID="{E2B4281E-012B-4431-917D-AC808544FCBB}" presName="tile1" presStyleLbl="node1" presStyleIdx="0" presStyleCnt="4"/>
      <dgm:spPr/>
    </dgm:pt>
    <dgm:pt modelId="{38F78E58-A684-448C-99C0-FCCDC99FEDF9}" type="pres">
      <dgm:prSet presAssocID="{E2B4281E-012B-4431-917D-AC808544FCB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6E4C923-44EB-492F-95C8-F6433D039563}" type="pres">
      <dgm:prSet presAssocID="{E2B4281E-012B-4431-917D-AC808544FCBB}" presName="tile2" presStyleLbl="node1" presStyleIdx="1" presStyleCnt="4"/>
      <dgm:spPr/>
      <dgm:t>
        <a:bodyPr/>
        <a:lstStyle/>
        <a:p>
          <a:endParaRPr lang="es-AR"/>
        </a:p>
      </dgm:t>
    </dgm:pt>
    <dgm:pt modelId="{14216594-DE33-4B48-BD78-BB096C98DFF5}" type="pres">
      <dgm:prSet presAssocID="{E2B4281E-012B-4431-917D-AC808544FCB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DCD0A5B-F04C-4AEF-9E7B-178992107708}" type="pres">
      <dgm:prSet presAssocID="{E2B4281E-012B-4431-917D-AC808544FCBB}" presName="tile3" presStyleLbl="node1" presStyleIdx="2" presStyleCnt="4"/>
      <dgm:spPr/>
    </dgm:pt>
    <dgm:pt modelId="{19143741-04F9-4163-969D-B94CF76C254D}" type="pres">
      <dgm:prSet presAssocID="{E2B4281E-012B-4431-917D-AC808544FCB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423D8FD-24B2-4459-A43D-6A11767C3CAC}" type="pres">
      <dgm:prSet presAssocID="{E2B4281E-012B-4431-917D-AC808544FCBB}" presName="tile4" presStyleLbl="node1" presStyleIdx="3" presStyleCnt="4"/>
      <dgm:spPr/>
    </dgm:pt>
    <dgm:pt modelId="{FD7E8190-2EBB-4280-B23D-3F65ADEB4F30}" type="pres">
      <dgm:prSet presAssocID="{E2B4281E-012B-4431-917D-AC808544FCB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9C6B3B5C-1E56-42F8-B38D-FD5840196A50}" type="pres">
      <dgm:prSet presAssocID="{E2B4281E-012B-4431-917D-AC808544FCBB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8C514BAC-D428-499E-86BA-127C5C1A93F0}" type="presOf" srcId="{BFC382B4-C680-44C1-AB02-10FD4F458C8B}" destId="{9C6B3B5C-1E56-42F8-B38D-FD5840196A50}" srcOrd="0" destOrd="0" presId="urn:microsoft.com/office/officeart/2005/8/layout/matrix1"/>
    <dgm:cxn modelId="{A29C8377-0184-427C-8ECC-37390A9263EC}" type="presOf" srcId="{277D092A-7AF3-4B71-BA57-3ED16E42DFFE}" destId="{BDCD0A5B-F04C-4AEF-9E7B-178992107708}" srcOrd="0" destOrd="0" presId="urn:microsoft.com/office/officeart/2005/8/layout/matrix1"/>
    <dgm:cxn modelId="{6BFE0DD5-DAEA-487B-8530-27B1D8CDB83D}" type="presOf" srcId="{B9E1E76C-FAC9-479C-9C63-7633EA71CF5B}" destId="{14216594-DE33-4B48-BD78-BB096C98DFF5}" srcOrd="1" destOrd="0" presId="urn:microsoft.com/office/officeart/2005/8/layout/matrix1"/>
    <dgm:cxn modelId="{150D23C0-B637-431E-84A4-E01CD84E50F1}" srcId="{BFC382B4-C680-44C1-AB02-10FD4F458C8B}" destId="{B9E1E76C-FAC9-479C-9C63-7633EA71CF5B}" srcOrd="1" destOrd="0" parTransId="{23FA3152-015E-4E51-BE28-72DA91E24C7E}" sibTransId="{4ED0111B-1A40-479F-BFF4-2F44103268DE}"/>
    <dgm:cxn modelId="{0EE141D2-26AA-43B7-A4D0-EADD02263713}" type="presOf" srcId="{C8FE2017-1C2F-4038-9589-48FB6B986458}" destId="{4423D8FD-24B2-4459-A43D-6A11767C3CAC}" srcOrd="0" destOrd="0" presId="urn:microsoft.com/office/officeart/2005/8/layout/matrix1"/>
    <dgm:cxn modelId="{CF06BED7-535D-4755-8055-C12613753380}" type="presOf" srcId="{C8FE2017-1C2F-4038-9589-48FB6B986458}" destId="{FD7E8190-2EBB-4280-B23D-3F65ADEB4F30}" srcOrd="1" destOrd="0" presId="urn:microsoft.com/office/officeart/2005/8/layout/matrix1"/>
    <dgm:cxn modelId="{6D0BA2DA-B266-44EB-985A-613D3C0A7BD9}" srcId="{BFC382B4-C680-44C1-AB02-10FD4F458C8B}" destId="{C8FE2017-1C2F-4038-9589-48FB6B986458}" srcOrd="3" destOrd="0" parTransId="{8859DCFE-FA6E-4222-9667-187FFC5C5D43}" sibTransId="{7009B184-E1C7-444C-A51A-4E3EE12C0A3B}"/>
    <dgm:cxn modelId="{88FB8AF5-F699-48A8-BDF0-61BDA3255011}" type="presOf" srcId="{B9E1E76C-FAC9-479C-9C63-7633EA71CF5B}" destId="{E6E4C923-44EB-492F-95C8-F6433D039563}" srcOrd="0" destOrd="0" presId="urn:microsoft.com/office/officeart/2005/8/layout/matrix1"/>
    <dgm:cxn modelId="{FE395232-5ABD-4361-B8EC-5DEAB441BFC1}" type="presOf" srcId="{F601D585-8FA5-4550-B343-CBE8ACA68443}" destId="{38F78E58-A684-448C-99C0-FCCDC99FEDF9}" srcOrd="1" destOrd="0" presId="urn:microsoft.com/office/officeart/2005/8/layout/matrix1"/>
    <dgm:cxn modelId="{B36A6241-397D-4A32-AE70-7EDA105DBA5E}" type="presOf" srcId="{F601D585-8FA5-4550-B343-CBE8ACA68443}" destId="{00ED77B8-E40C-4060-8EAD-684811D42E92}" srcOrd="0" destOrd="0" presId="urn:microsoft.com/office/officeart/2005/8/layout/matrix1"/>
    <dgm:cxn modelId="{8120984D-7566-433F-ACB7-384310709F0A}" type="presOf" srcId="{277D092A-7AF3-4B71-BA57-3ED16E42DFFE}" destId="{19143741-04F9-4163-969D-B94CF76C254D}" srcOrd="1" destOrd="0" presId="urn:microsoft.com/office/officeart/2005/8/layout/matrix1"/>
    <dgm:cxn modelId="{E268E29A-B8E8-418A-B2FD-5DC49679BBC8}" type="presOf" srcId="{E2B4281E-012B-4431-917D-AC808544FCBB}" destId="{31D01BC7-450C-4FA2-9322-5F1BF88173E6}" srcOrd="0" destOrd="0" presId="urn:microsoft.com/office/officeart/2005/8/layout/matrix1"/>
    <dgm:cxn modelId="{09453B75-7AD1-4820-A54A-80140A4F5A61}" srcId="{E2B4281E-012B-4431-917D-AC808544FCBB}" destId="{BFC382B4-C680-44C1-AB02-10FD4F458C8B}" srcOrd="0" destOrd="0" parTransId="{CA65A8BC-3586-4842-B9A1-538B3F5C1AEB}" sibTransId="{29CCFD20-2D88-4B23-A545-7C9868BE10A6}"/>
    <dgm:cxn modelId="{54B572A7-057B-4B8D-BEC9-66FE2A36C866}" srcId="{BFC382B4-C680-44C1-AB02-10FD4F458C8B}" destId="{F601D585-8FA5-4550-B343-CBE8ACA68443}" srcOrd="0" destOrd="0" parTransId="{994F5D05-2688-4042-A40B-6A7CEE0FD04D}" sibTransId="{B7E57F52-7FB0-4EB0-A7D1-CBECB40526D5}"/>
    <dgm:cxn modelId="{51DB8C88-BBAD-4E56-AE7D-D0FCF937997D}" srcId="{BFC382B4-C680-44C1-AB02-10FD4F458C8B}" destId="{277D092A-7AF3-4B71-BA57-3ED16E42DFFE}" srcOrd="2" destOrd="0" parTransId="{9375D31B-81CF-4653-885D-9B56BDED6EE1}" sibTransId="{CD020707-069C-4A02-BEFE-4BFF21961094}"/>
    <dgm:cxn modelId="{FAA15D98-DE1A-4204-95DF-488F877AD987}" type="presParOf" srcId="{31D01BC7-450C-4FA2-9322-5F1BF88173E6}" destId="{5C1678DD-DC9D-4907-AAEF-88BB739FE901}" srcOrd="0" destOrd="0" presId="urn:microsoft.com/office/officeart/2005/8/layout/matrix1"/>
    <dgm:cxn modelId="{55D108B7-7DF4-420A-B3E0-2FE222A1E920}" type="presParOf" srcId="{5C1678DD-DC9D-4907-AAEF-88BB739FE901}" destId="{00ED77B8-E40C-4060-8EAD-684811D42E92}" srcOrd="0" destOrd="0" presId="urn:microsoft.com/office/officeart/2005/8/layout/matrix1"/>
    <dgm:cxn modelId="{D83CC315-82E3-47AA-B85A-62B03C0EF28E}" type="presParOf" srcId="{5C1678DD-DC9D-4907-AAEF-88BB739FE901}" destId="{38F78E58-A684-448C-99C0-FCCDC99FEDF9}" srcOrd="1" destOrd="0" presId="urn:microsoft.com/office/officeart/2005/8/layout/matrix1"/>
    <dgm:cxn modelId="{A3635A20-2984-4943-95A1-1D5B98B9CB4C}" type="presParOf" srcId="{5C1678DD-DC9D-4907-AAEF-88BB739FE901}" destId="{E6E4C923-44EB-492F-95C8-F6433D039563}" srcOrd="2" destOrd="0" presId="urn:microsoft.com/office/officeart/2005/8/layout/matrix1"/>
    <dgm:cxn modelId="{D26DE4F1-FCED-401A-93C9-1EA517769DCC}" type="presParOf" srcId="{5C1678DD-DC9D-4907-AAEF-88BB739FE901}" destId="{14216594-DE33-4B48-BD78-BB096C98DFF5}" srcOrd="3" destOrd="0" presId="urn:microsoft.com/office/officeart/2005/8/layout/matrix1"/>
    <dgm:cxn modelId="{65610F47-C9F0-4BF4-B299-9A916BBD1D5E}" type="presParOf" srcId="{5C1678DD-DC9D-4907-AAEF-88BB739FE901}" destId="{BDCD0A5B-F04C-4AEF-9E7B-178992107708}" srcOrd="4" destOrd="0" presId="urn:microsoft.com/office/officeart/2005/8/layout/matrix1"/>
    <dgm:cxn modelId="{94C5BDB4-D72D-4F0E-A460-DF892EFB01E3}" type="presParOf" srcId="{5C1678DD-DC9D-4907-AAEF-88BB739FE901}" destId="{19143741-04F9-4163-969D-B94CF76C254D}" srcOrd="5" destOrd="0" presId="urn:microsoft.com/office/officeart/2005/8/layout/matrix1"/>
    <dgm:cxn modelId="{4F370FF9-785D-4E9A-82E8-8F44973C567E}" type="presParOf" srcId="{5C1678DD-DC9D-4907-AAEF-88BB739FE901}" destId="{4423D8FD-24B2-4459-A43D-6A11767C3CAC}" srcOrd="6" destOrd="0" presId="urn:microsoft.com/office/officeart/2005/8/layout/matrix1"/>
    <dgm:cxn modelId="{876BF3D7-793E-4688-BB45-E12F0999869A}" type="presParOf" srcId="{5C1678DD-DC9D-4907-AAEF-88BB739FE901}" destId="{FD7E8190-2EBB-4280-B23D-3F65ADEB4F30}" srcOrd="7" destOrd="0" presId="urn:microsoft.com/office/officeart/2005/8/layout/matrix1"/>
    <dgm:cxn modelId="{FA7C0FBD-1BB8-477F-B6D3-69E90ACC8DF2}" type="presParOf" srcId="{31D01BC7-450C-4FA2-9322-5F1BF88173E6}" destId="{9C6B3B5C-1E56-42F8-B38D-FD5840196A5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06858D-D3B2-4B17-8B1B-262BFDD96651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3F028E53-8F35-48D3-B762-08F0775CB76D}">
      <dgm:prSet phldrT="[Texto]"/>
      <dgm:spPr/>
      <dgm:t>
        <a:bodyPr/>
        <a:lstStyle/>
        <a:p>
          <a:r>
            <a:rPr lang="es-AR" dirty="0" smtClean="0">
              <a:solidFill>
                <a:srgbClr val="FF0000"/>
              </a:solidFill>
              <a:latin typeface="Algerian" pitchFamily="82" charset="0"/>
            </a:rPr>
            <a:t>interactividad</a:t>
          </a:r>
          <a:endParaRPr lang="es-AR" dirty="0">
            <a:solidFill>
              <a:srgbClr val="FF0000"/>
            </a:solidFill>
            <a:latin typeface="Algerian" pitchFamily="82" charset="0"/>
          </a:endParaRPr>
        </a:p>
      </dgm:t>
    </dgm:pt>
    <dgm:pt modelId="{AA237282-5BF3-4629-ADDA-1D30DF898EF3}" type="parTrans" cxnId="{C5C73C7E-50EF-4AD1-A0FF-3121DB6D078E}">
      <dgm:prSet/>
      <dgm:spPr/>
      <dgm:t>
        <a:bodyPr/>
        <a:lstStyle/>
        <a:p>
          <a:endParaRPr lang="es-AR"/>
        </a:p>
      </dgm:t>
    </dgm:pt>
    <dgm:pt modelId="{A771FF9B-5140-4E25-8618-A532702F1809}" type="sibTrans" cxnId="{C5C73C7E-50EF-4AD1-A0FF-3121DB6D078E}">
      <dgm:prSet/>
      <dgm:spPr/>
      <dgm:t>
        <a:bodyPr/>
        <a:lstStyle/>
        <a:p>
          <a:endParaRPr lang="es-AR"/>
        </a:p>
      </dgm:t>
    </dgm:pt>
    <dgm:pt modelId="{A566352E-82E1-433E-8D7D-56E71556A9E5}">
      <dgm:prSet phldrT="[Texto]" custT="1"/>
      <dgm:spPr/>
      <dgm:t>
        <a:bodyPr/>
        <a:lstStyle/>
        <a:p>
          <a:r>
            <a:rPr lang="es-AR" sz="3600" dirty="0" smtClean="0">
              <a:solidFill>
                <a:schemeClr val="tx1"/>
              </a:solidFill>
              <a:latin typeface="Agency FB" pitchFamily="34" charset="0"/>
            </a:rPr>
            <a:t>Aumento de la </a:t>
          </a:r>
          <a:r>
            <a:rPr lang="es-AR" sz="3600" dirty="0" err="1" smtClean="0">
              <a:solidFill>
                <a:schemeClr val="tx1"/>
              </a:solidFill>
              <a:latin typeface="Agency FB" pitchFamily="34" charset="0"/>
            </a:rPr>
            <a:t>motivacion</a:t>
          </a:r>
          <a:r>
            <a:rPr lang="es-AR" sz="3600" dirty="0" smtClean="0">
              <a:solidFill>
                <a:schemeClr val="tx1"/>
              </a:solidFill>
              <a:latin typeface="Agency FB" pitchFamily="34" charset="0"/>
            </a:rPr>
            <a:t> </a:t>
          </a:r>
          <a:endParaRPr lang="es-AR" sz="3600" dirty="0">
            <a:solidFill>
              <a:schemeClr val="tx1"/>
            </a:solidFill>
            <a:latin typeface="Agency FB" pitchFamily="34" charset="0"/>
          </a:endParaRPr>
        </a:p>
      </dgm:t>
    </dgm:pt>
    <dgm:pt modelId="{D1FC88FA-4F68-4EF0-A15A-2FCF7A906227}" type="parTrans" cxnId="{D28E8F12-A20C-4BFE-87DB-66EC34B78AA2}">
      <dgm:prSet/>
      <dgm:spPr/>
      <dgm:t>
        <a:bodyPr/>
        <a:lstStyle/>
        <a:p>
          <a:endParaRPr lang="es-AR"/>
        </a:p>
      </dgm:t>
    </dgm:pt>
    <dgm:pt modelId="{207D0261-7DA1-4DDD-8A6A-BA0EE2714558}" type="sibTrans" cxnId="{D28E8F12-A20C-4BFE-87DB-66EC34B78AA2}">
      <dgm:prSet/>
      <dgm:spPr/>
      <dgm:t>
        <a:bodyPr/>
        <a:lstStyle/>
        <a:p>
          <a:endParaRPr lang="es-AR"/>
        </a:p>
      </dgm:t>
    </dgm:pt>
    <dgm:pt modelId="{AEB1179E-D6EA-48EB-8826-10E7AC1C8B65}">
      <dgm:prSet phldrT="[Texto]" custT="1"/>
      <dgm:spPr/>
      <dgm:t>
        <a:bodyPr/>
        <a:lstStyle/>
        <a:p>
          <a:r>
            <a:rPr lang="es-AR" sz="3200" dirty="0" smtClean="0">
              <a:solidFill>
                <a:schemeClr val="tx1"/>
              </a:solidFill>
              <a:latin typeface="Agency FB" pitchFamily="34" charset="0"/>
            </a:rPr>
            <a:t>Intercambio constante (</a:t>
          </a:r>
          <a:r>
            <a:rPr lang="es-AR" sz="3200" dirty="0" err="1" smtClean="0">
              <a:solidFill>
                <a:schemeClr val="tx1"/>
              </a:solidFill>
              <a:latin typeface="Agency FB" pitchFamily="34" charset="0"/>
            </a:rPr>
            <a:t>feedback</a:t>
          </a:r>
          <a:r>
            <a:rPr lang="es-AR" sz="3200" dirty="0" smtClean="0">
              <a:solidFill>
                <a:schemeClr val="tx1"/>
              </a:solidFill>
              <a:latin typeface="Agency FB" pitchFamily="34" charset="0"/>
            </a:rPr>
            <a:t>)</a:t>
          </a:r>
          <a:endParaRPr lang="es-AR" sz="3200" dirty="0">
            <a:solidFill>
              <a:schemeClr val="tx1"/>
            </a:solidFill>
            <a:latin typeface="Agency FB" pitchFamily="34" charset="0"/>
          </a:endParaRPr>
        </a:p>
      </dgm:t>
    </dgm:pt>
    <dgm:pt modelId="{1374C074-3D97-4A30-9CDD-09B48816D456}" type="parTrans" cxnId="{0C41C6A7-BB41-40BE-AB85-466D8C5C0509}">
      <dgm:prSet/>
      <dgm:spPr/>
      <dgm:t>
        <a:bodyPr/>
        <a:lstStyle/>
        <a:p>
          <a:endParaRPr lang="es-AR"/>
        </a:p>
      </dgm:t>
    </dgm:pt>
    <dgm:pt modelId="{7DB1B9F8-D66C-4ECF-B9A9-F06141069B6B}" type="sibTrans" cxnId="{0C41C6A7-BB41-40BE-AB85-466D8C5C0509}">
      <dgm:prSet/>
      <dgm:spPr/>
      <dgm:t>
        <a:bodyPr/>
        <a:lstStyle/>
        <a:p>
          <a:endParaRPr lang="es-AR"/>
        </a:p>
      </dgm:t>
    </dgm:pt>
    <dgm:pt modelId="{A3680AF5-0F9B-4A9E-B4EB-59E50096D4B7}">
      <dgm:prSet phldrT="[Texto]" custT="1"/>
      <dgm:spPr/>
      <dgm:t>
        <a:bodyPr/>
        <a:lstStyle/>
        <a:p>
          <a:r>
            <a:rPr lang="es-AR" sz="3200" dirty="0" err="1" smtClean="0">
              <a:solidFill>
                <a:schemeClr val="tx1"/>
              </a:solidFill>
              <a:latin typeface="Agency FB" pitchFamily="34" charset="0"/>
            </a:rPr>
            <a:t>Socialisacion</a:t>
          </a:r>
          <a:r>
            <a:rPr lang="es-AR" sz="2300" dirty="0" smtClean="0"/>
            <a:t> </a:t>
          </a:r>
          <a:endParaRPr lang="es-AR" sz="2300" dirty="0"/>
        </a:p>
      </dgm:t>
    </dgm:pt>
    <dgm:pt modelId="{CBE77683-83CA-4F81-AD49-1B22FA1A562B}" type="parTrans" cxnId="{01A4537E-4FBF-47D1-9CC3-1E38BD915410}">
      <dgm:prSet/>
      <dgm:spPr/>
      <dgm:t>
        <a:bodyPr/>
        <a:lstStyle/>
        <a:p>
          <a:endParaRPr lang="es-AR"/>
        </a:p>
      </dgm:t>
    </dgm:pt>
    <dgm:pt modelId="{9E6163B2-3EC5-4D71-A310-766BC13B2073}" type="sibTrans" cxnId="{01A4537E-4FBF-47D1-9CC3-1E38BD915410}">
      <dgm:prSet/>
      <dgm:spPr/>
      <dgm:t>
        <a:bodyPr/>
        <a:lstStyle/>
        <a:p>
          <a:endParaRPr lang="es-AR"/>
        </a:p>
      </dgm:t>
    </dgm:pt>
    <dgm:pt modelId="{1948B402-072E-4033-8F72-C91C1DE40421}">
      <dgm:prSet phldrT="[Texto]" custT="1"/>
      <dgm:spPr/>
      <dgm:t>
        <a:bodyPr/>
        <a:lstStyle/>
        <a:p>
          <a:r>
            <a:rPr lang="es-AR" sz="3200" dirty="0" smtClean="0">
              <a:solidFill>
                <a:schemeClr val="tx1"/>
              </a:solidFill>
              <a:latin typeface="Agency FB" pitchFamily="34" charset="0"/>
            </a:rPr>
            <a:t>Comunicación y publicación </a:t>
          </a:r>
          <a:endParaRPr lang="es-AR" sz="3200" dirty="0">
            <a:solidFill>
              <a:schemeClr val="tx1"/>
            </a:solidFill>
            <a:latin typeface="Agency FB" pitchFamily="34" charset="0"/>
          </a:endParaRPr>
        </a:p>
      </dgm:t>
    </dgm:pt>
    <dgm:pt modelId="{B7319B02-75E4-4E47-93B8-CB3CED360606}" type="parTrans" cxnId="{78A23D81-29A1-4D79-9279-599B29B445C1}">
      <dgm:prSet/>
      <dgm:spPr/>
      <dgm:t>
        <a:bodyPr/>
        <a:lstStyle/>
        <a:p>
          <a:endParaRPr lang="es-AR"/>
        </a:p>
      </dgm:t>
    </dgm:pt>
    <dgm:pt modelId="{0506A221-1CA5-404E-8678-67089A274E84}" type="sibTrans" cxnId="{78A23D81-29A1-4D79-9279-599B29B445C1}">
      <dgm:prSet/>
      <dgm:spPr/>
      <dgm:t>
        <a:bodyPr/>
        <a:lstStyle/>
        <a:p>
          <a:endParaRPr lang="es-AR"/>
        </a:p>
      </dgm:t>
    </dgm:pt>
    <dgm:pt modelId="{A528058C-BDE2-4B9E-8FD7-9C6DD6FB3202}" type="pres">
      <dgm:prSet presAssocID="{8506858D-D3B2-4B17-8B1B-262BFDD96651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23C00B7-B7B1-4312-9C61-DEE58338FFEF}" type="pres">
      <dgm:prSet presAssocID="{8506858D-D3B2-4B17-8B1B-262BFDD96651}" presName="matrix" presStyleCnt="0"/>
      <dgm:spPr/>
    </dgm:pt>
    <dgm:pt modelId="{F4CBD757-1844-4D8E-B7E0-AEA01C36AD47}" type="pres">
      <dgm:prSet presAssocID="{8506858D-D3B2-4B17-8B1B-262BFDD96651}" presName="tile1" presStyleLbl="node1" presStyleIdx="0" presStyleCnt="4"/>
      <dgm:spPr/>
    </dgm:pt>
    <dgm:pt modelId="{635B350A-4C92-4BAF-950E-02B034D13D73}" type="pres">
      <dgm:prSet presAssocID="{8506858D-D3B2-4B17-8B1B-262BFDD9665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B46044C-1FDB-4917-8FB1-F07A8E327866}" type="pres">
      <dgm:prSet presAssocID="{8506858D-D3B2-4B17-8B1B-262BFDD96651}" presName="tile2" presStyleLbl="node1" presStyleIdx="1" presStyleCnt="4"/>
      <dgm:spPr/>
      <dgm:t>
        <a:bodyPr/>
        <a:lstStyle/>
        <a:p>
          <a:endParaRPr lang="es-AR"/>
        </a:p>
      </dgm:t>
    </dgm:pt>
    <dgm:pt modelId="{854DCA3F-0B0D-400B-86D8-FBB19A473B3A}" type="pres">
      <dgm:prSet presAssocID="{8506858D-D3B2-4B17-8B1B-262BFDD9665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CA0C665-EAE2-4CE0-A19C-9D045587A61C}" type="pres">
      <dgm:prSet presAssocID="{8506858D-D3B2-4B17-8B1B-262BFDD96651}" presName="tile3" presStyleLbl="node1" presStyleIdx="2" presStyleCnt="4"/>
      <dgm:spPr/>
    </dgm:pt>
    <dgm:pt modelId="{14B61A22-4E93-4803-BE58-4E573191FE0D}" type="pres">
      <dgm:prSet presAssocID="{8506858D-D3B2-4B17-8B1B-262BFDD9665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C534C77-445D-4FFD-B832-BCB0B6E87911}" type="pres">
      <dgm:prSet presAssocID="{8506858D-D3B2-4B17-8B1B-262BFDD96651}" presName="tile4" presStyleLbl="node1" presStyleIdx="3" presStyleCnt="4"/>
      <dgm:spPr/>
      <dgm:t>
        <a:bodyPr/>
        <a:lstStyle/>
        <a:p>
          <a:endParaRPr lang="es-AR"/>
        </a:p>
      </dgm:t>
    </dgm:pt>
    <dgm:pt modelId="{F50A7531-57FC-446D-B1CC-893C4A400450}" type="pres">
      <dgm:prSet presAssocID="{8506858D-D3B2-4B17-8B1B-262BFDD9665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8AE67D7-BC05-4ED6-979A-99BA6C9E13D0}" type="pres">
      <dgm:prSet presAssocID="{8506858D-D3B2-4B17-8B1B-262BFDD9665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</dgm:ptLst>
  <dgm:cxnLst>
    <dgm:cxn modelId="{C5C73C7E-50EF-4AD1-A0FF-3121DB6D078E}" srcId="{8506858D-D3B2-4B17-8B1B-262BFDD96651}" destId="{3F028E53-8F35-48D3-B762-08F0775CB76D}" srcOrd="0" destOrd="0" parTransId="{AA237282-5BF3-4629-ADDA-1D30DF898EF3}" sibTransId="{A771FF9B-5140-4E25-8618-A532702F1809}"/>
    <dgm:cxn modelId="{C13A76AC-3BEB-4470-A3E5-160C9F860F24}" type="presOf" srcId="{A566352E-82E1-433E-8D7D-56E71556A9E5}" destId="{F4CBD757-1844-4D8E-B7E0-AEA01C36AD47}" srcOrd="0" destOrd="0" presId="urn:microsoft.com/office/officeart/2005/8/layout/matrix1"/>
    <dgm:cxn modelId="{13AED63B-1C23-4B4D-BF5A-D7EDF3A81F37}" type="presOf" srcId="{AEB1179E-D6EA-48EB-8826-10E7AC1C8B65}" destId="{854DCA3F-0B0D-400B-86D8-FBB19A473B3A}" srcOrd="1" destOrd="0" presId="urn:microsoft.com/office/officeart/2005/8/layout/matrix1"/>
    <dgm:cxn modelId="{01A4537E-4FBF-47D1-9CC3-1E38BD915410}" srcId="{3F028E53-8F35-48D3-B762-08F0775CB76D}" destId="{A3680AF5-0F9B-4A9E-B4EB-59E50096D4B7}" srcOrd="2" destOrd="0" parTransId="{CBE77683-83CA-4F81-AD49-1B22FA1A562B}" sibTransId="{9E6163B2-3EC5-4D71-A310-766BC13B2073}"/>
    <dgm:cxn modelId="{9170D5C8-0CA8-4592-A145-C7D84955AFB6}" type="presOf" srcId="{8506858D-D3B2-4B17-8B1B-262BFDD96651}" destId="{A528058C-BDE2-4B9E-8FD7-9C6DD6FB3202}" srcOrd="0" destOrd="0" presId="urn:microsoft.com/office/officeart/2005/8/layout/matrix1"/>
    <dgm:cxn modelId="{83AEDA22-7100-4D7E-B4A0-3B12E2E5D28C}" type="presOf" srcId="{AEB1179E-D6EA-48EB-8826-10E7AC1C8B65}" destId="{1B46044C-1FDB-4917-8FB1-F07A8E327866}" srcOrd="0" destOrd="0" presId="urn:microsoft.com/office/officeart/2005/8/layout/matrix1"/>
    <dgm:cxn modelId="{567D1320-BD76-4786-A7BB-5E024A81311D}" type="presOf" srcId="{1948B402-072E-4033-8F72-C91C1DE40421}" destId="{0C534C77-445D-4FFD-B832-BCB0B6E87911}" srcOrd="0" destOrd="0" presId="urn:microsoft.com/office/officeart/2005/8/layout/matrix1"/>
    <dgm:cxn modelId="{52C77548-D5B2-483C-8869-079C43331AC2}" type="presOf" srcId="{3F028E53-8F35-48D3-B762-08F0775CB76D}" destId="{08AE67D7-BC05-4ED6-979A-99BA6C9E13D0}" srcOrd="0" destOrd="0" presId="urn:microsoft.com/office/officeart/2005/8/layout/matrix1"/>
    <dgm:cxn modelId="{0C41C6A7-BB41-40BE-AB85-466D8C5C0509}" srcId="{3F028E53-8F35-48D3-B762-08F0775CB76D}" destId="{AEB1179E-D6EA-48EB-8826-10E7AC1C8B65}" srcOrd="1" destOrd="0" parTransId="{1374C074-3D97-4A30-9CDD-09B48816D456}" sibTransId="{7DB1B9F8-D66C-4ECF-B9A9-F06141069B6B}"/>
    <dgm:cxn modelId="{3F54451F-4D4D-4D80-8BAF-4BA0CEB82B53}" type="presOf" srcId="{A566352E-82E1-433E-8D7D-56E71556A9E5}" destId="{635B350A-4C92-4BAF-950E-02B034D13D73}" srcOrd="1" destOrd="0" presId="urn:microsoft.com/office/officeart/2005/8/layout/matrix1"/>
    <dgm:cxn modelId="{1563D891-DA96-4563-A9FC-DB82118290B8}" type="presOf" srcId="{A3680AF5-0F9B-4A9E-B4EB-59E50096D4B7}" destId="{BCA0C665-EAE2-4CE0-A19C-9D045587A61C}" srcOrd="0" destOrd="0" presId="urn:microsoft.com/office/officeart/2005/8/layout/matrix1"/>
    <dgm:cxn modelId="{74DFF602-B6BA-4C17-91E8-6235FDECDFCD}" type="presOf" srcId="{1948B402-072E-4033-8F72-C91C1DE40421}" destId="{F50A7531-57FC-446D-B1CC-893C4A400450}" srcOrd="1" destOrd="0" presId="urn:microsoft.com/office/officeart/2005/8/layout/matrix1"/>
    <dgm:cxn modelId="{97FC5FD1-879B-4358-8BBF-7CB651CA5D44}" type="presOf" srcId="{A3680AF5-0F9B-4A9E-B4EB-59E50096D4B7}" destId="{14B61A22-4E93-4803-BE58-4E573191FE0D}" srcOrd="1" destOrd="0" presId="urn:microsoft.com/office/officeart/2005/8/layout/matrix1"/>
    <dgm:cxn modelId="{D28E8F12-A20C-4BFE-87DB-66EC34B78AA2}" srcId="{3F028E53-8F35-48D3-B762-08F0775CB76D}" destId="{A566352E-82E1-433E-8D7D-56E71556A9E5}" srcOrd="0" destOrd="0" parTransId="{D1FC88FA-4F68-4EF0-A15A-2FCF7A906227}" sibTransId="{207D0261-7DA1-4DDD-8A6A-BA0EE2714558}"/>
    <dgm:cxn modelId="{78A23D81-29A1-4D79-9279-599B29B445C1}" srcId="{3F028E53-8F35-48D3-B762-08F0775CB76D}" destId="{1948B402-072E-4033-8F72-C91C1DE40421}" srcOrd="3" destOrd="0" parTransId="{B7319B02-75E4-4E47-93B8-CB3CED360606}" sibTransId="{0506A221-1CA5-404E-8678-67089A274E84}"/>
    <dgm:cxn modelId="{78246899-9E7B-4C82-BA2B-6AFB8FA342FF}" type="presParOf" srcId="{A528058C-BDE2-4B9E-8FD7-9C6DD6FB3202}" destId="{923C00B7-B7B1-4312-9C61-DEE58338FFEF}" srcOrd="0" destOrd="0" presId="urn:microsoft.com/office/officeart/2005/8/layout/matrix1"/>
    <dgm:cxn modelId="{314C476E-91F2-47EF-A61E-568A6822A0E9}" type="presParOf" srcId="{923C00B7-B7B1-4312-9C61-DEE58338FFEF}" destId="{F4CBD757-1844-4D8E-B7E0-AEA01C36AD47}" srcOrd="0" destOrd="0" presId="urn:microsoft.com/office/officeart/2005/8/layout/matrix1"/>
    <dgm:cxn modelId="{361778EC-1D01-4848-A3E5-8F25FA404E22}" type="presParOf" srcId="{923C00B7-B7B1-4312-9C61-DEE58338FFEF}" destId="{635B350A-4C92-4BAF-950E-02B034D13D73}" srcOrd="1" destOrd="0" presId="urn:microsoft.com/office/officeart/2005/8/layout/matrix1"/>
    <dgm:cxn modelId="{13C222FB-43A0-41F3-B00D-7999529BF01B}" type="presParOf" srcId="{923C00B7-B7B1-4312-9C61-DEE58338FFEF}" destId="{1B46044C-1FDB-4917-8FB1-F07A8E327866}" srcOrd="2" destOrd="0" presId="urn:microsoft.com/office/officeart/2005/8/layout/matrix1"/>
    <dgm:cxn modelId="{983B2CB6-68CD-476C-BEFE-6FA62B0C248A}" type="presParOf" srcId="{923C00B7-B7B1-4312-9C61-DEE58338FFEF}" destId="{854DCA3F-0B0D-400B-86D8-FBB19A473B3A}" srcOrd="3" destOrd="0" presId="urn:microsoft.com/office/officeart/2005/8/layout/matrix1"/>
    <dgm:cxn modelId="{016FF805-529C-421A-B5B6-21180AA936FC}" type="presParOf" srcId="{923C00B7-B7B1-4312-9C61-DEE58338FFEF}" destId="{BCA0C665-EAE2-4CE0-A19C-9D045587A61C}" srcOrd="4" destOrd="0" presId="urn:microsoft.com/office/officeart/2005/8/layout/matrix1"/>
    <dgm:cxn modelId="{CD843AB9-A515-4142-9495-5A02E3C21387}" type="presParOf" srcId="{923C00B7-B7B1-4312-9C61-DEE58338FFEF}" destId="{14B61A22-4E93-4803-BE58-4E573191FE0D}" srcOrd="5" destOrd="0" presId="urn:microsoft.com/office/officeart/2005/8/layout/matrix1"/>
    <dgm:cxn modelId="{9CF7B814-FA32-4DC6-9F9A-24D10C018DF6}" type="presParOf" srcId="{923C00B7-B7B1-4312-9C61-DEE58338FFEF}" destId="{0C534C77-445D-4FFD-B832-BCB0B6E87911}" srcOrd="6" destOrd="0" presId="urn:microsoft.com/office/officeart/2005/8/layout/matrix1"/>
    <dgm:cxn modelId="{66E64AA8-C9BE-43F5-BBEC-C7AD9D6EF4A6}" type="presParOf" srcId="{923C00B7-B7B1-4312-9C61-DEE58338FFEF}" destId="{F50A7531-57FC-446D-B1CC-893C4A400450}" srcOrd="7" destOrd="0" presId="urn:microsoft.com/office/officeart/2005/8/layout/matrix1"/>
    <dgm:cxn modelId="{B950C63D-1133-4F46-9817-28A906B03335}" type="presParOf" srcId="{A528058C-BDE2-4B9E-8FD7-9C6DD6FB3202}" destId="{08AE67D7-BC05-4ED6-979A-99BA6C9E13D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037AF4-C4F7-4CDB-A961-0A7328E94FD7}" type="doc">
      <dgm:prSet loTypeId="urn:microsoft.com/office/officeart/2005/8/layout/matrix1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B8E021D1-4F6F-4F8A-ACAB-C2F533623391}">
      <dgm:prSet phldrT="[Texto]" custT="1"/>
      <dgm:spPr/>
      <dgm:t>
        <a:bodyPr/>
        <a:lstStyle/>
        <a:p>
          <a:r>
            <a:rPr lang="es-AR" sz="2400" dirty="0" smtClean="0">
              <a:solidFill>
                <a:srgbClr val="FF0000"/>
              </a:solidFill>
              <a:latin typeface="Algerian" pitchFamily="82" charset="0"/>
            </a:rPr>
            <a:t>accesibilidad</a:t>
          </a:r>
          <a:endParaRPr lang="es-AR" sz="2400" dirty="0">
            <a:solidFill>
              <a:srgbClr val="FF0000"/>
            </a:solidFill>
            <a:latin typeface="Algerian" pitchFamily="82" charset="0"/>
          </a:endParaRPr>
        </a:p>
      </dgm:t>
    </dgm:pt>
    <dgm:pt modelId="{CE21C70F-F98A-4699-A82B-E8920BDACE7B}" type="parTrans" cxnId="{C10E2F3B-A1C5-479F-9222-A7B6EF565CD2}">
      <dgm:prSet/>
      <dgm:spPr/>
      <dgm:t>
        <a:bodyPr/>
        <a:lstStyle/>
        <a:p>
          <a:endParaRPr lang="es-AR"/>
        </a:p>
      </dgm:t>
    </dgm:pt>
    <dgm:pt modelId="{A738ED28-1750-4853-8380-71F85EF95C2E}" type="sibTrans" cxnId="{C10E2F3B-A1C5-479F-9222-A7B6EF565CD2}">
      <dgm:prSet/>
      <dgm:spPr/>
      <dgm:t>
        <a:bodyPr/>
        <a:lstStyle/>
        <a:p>
          <a:endParaRPr lang="es-AR"/>
        </a:p>
      </dgm:t>
    </dgm:pt>
    <dgm:pt modelId="{6F973D74-6713-4F81-9100-EDFCD3D8C80D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  <a:latin typeface="Agency FB" pitchFamily="34" charset="0"/>
            </a:rPr>
            <a:t>Accesible y comprensible hasta para alumnos de capacidad especiales</a:t>
          </a:r>
          <a:endParaRPr lang="es-AR" dirty="0">
            <a:solidFill>
              <a:schemeClr val="tx1"/>
            </a:solidFill>
            <a:latin typeface="Agency FB" pitchFamily="34" charset="0"/>
          </a:endParaRPr>
        </a:p>
      </dgm:t>
    </dgm:pt>
    <dgm:pt modelId="{4DDB9AF0-3525-46AE-9740-D6E22F1790BD}" type="parTrans" cxnId="{35DF478C-0738-4AD0-BADD-0DAF2EB6A2E2}">
      <dgm:prSet/>
      <dgm:spPr/>
      <dgm:t>
        <a:bodyPr/>
        <a:lstStyle/>
        <a:p>
          <a:endParaRPr lang="es-AR"/>
        </a:p>
      </dgm:t>
    </dgm:pt>
    <dgm:pt modelId="{E4024799-6819-4817-A986-932BEE7F4F53}" type="sibTrans" cxnId="{35DF478C-0738-4AD0-BADD-0DAF2EB6A2E2}">
      <dgm:prSet/>
      <dgm:spPr/>
      <dgm:t>
        <a:bodyPr/>
        <a:lstStyle/>
        <a:p>
          <a:endParaRPr lang="es-AR"/>
        </a:p>
      </dgm:t>
    </dgm:pt>
    <dgm:pt modelId="{B65086C3-6CC6-461F-B9E7-9204392AD026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  <a:latin typeface="Agency FB" pitchFamily="34" charset="0"/>
            </a:rPr>
            <a:t>De alcance sencillo y </a:t>
          </a:r>
          <a:r>
            <a:rPr lang="es-AR" dirty="0" err="1" smtClean="0">
              <a:solidFill>
                <a:schemeClr val="tx1"/>
              </a:solidFill>
              <a:latin typeface="Agency FB" pitchFamily="34" charset="0"/>
            </a:rPr>
            <a:t>facíl</a:t>
          </a:r>
          <a:r>
            <a:rPr lang="es-AR" dirty="0" smtClean="0">
              <a:solidFill>
                <a:schemeClr val="tx1"/>
              </a:solidFill>
              <a:latin typeface="Agency FB" pitchFamily="34" charset="0"/>
            </a:rPr>
            <a:t> para alumnos y docentes</a:t>
          </a:r>
          <a:endParaRPr lang="es-AR" dirty="0">
            <a:solidFill>
              <a:schemeClr val="tx1"/>
            </a:solidFill>
            <a:latin typeface="Agency FB" pitchFamily="34" charset="0"/>
          </a:endParaRPr>
        </a:p>
      </dgm:t>
    </dgm:pt>
    <dgm:pt modelId="{9AD18C0D-DFFC-4FA2-B04D-8B54748B231D}" type="parTrans" cxnId="{5346E5B8-2B2B-49BA-95A0-C26284B38844}">
      <dgm:prSet/>
      <dgm:spPr/>
      <dgm:t>
        <a:bodyPr/>
        <a:lstStyle/>
        <a:p>
          <a:endParaRPr lang="es-AR"/>
        </a:p>
      </dgm:t>
    </dgm:pt>
    <dgm:pt modelId="{F7F8F274-DD97-47BB-BC3B-AFE3DD9079FB}" type="sibTrans" cxnId="{5346E5B8-2B2B-49BA-95A0-C26284B38844}">
      <dgm:prSet/>
      <dgm:spPr/>
      <dgm:t>
        <a:bodyPr/>
        <a:lstStyle/>
        <a:p>
          <a:endParaRPr lang="es-AR"/>
        </a:p>
      </dgm:t>
    </dgm:pt>
    <dgm:pt modelId="{63918F34-8CCD-4273-A03E-C43780695ADD}">
      <dgm:prSet phldrT="[Texto]"/>
      <dgm:spPr/>
      <dgm:t>
        <a:bodyPr/>
        <a:lstStyle/>
        <a:p>
          <a:r>
            <a:rPr lang="es-AR" strike="noStrike" dirty="0" smtClean="0">
              <a:solidFill>
                <a:schemeClr val="tx1"/>
              </a:solidFill>
              <a:latin typeface="Algerian" pitchFamily="82" charset="0"/>
            </a:rPr>
            <a:t>genérico</a:t>
          </a:r>
          <a:endParaRPr lang="es-AR" strike="noStrike" dirty="0">
            <a:solidFill>
              <a:schemeClr val="tx1"/>
            </a:solidFill>
            <a:latin typeface="Algerian" pitchFamily="82" charset="0"/>
          </a:endParaRPr>
        </a:p>
      </dgm:t>
    </dgm:pt>
    <dgm:pt modelId="{45729D3A-729C-4D67-B139-4FB4528A5535}" type="parTrans" cxnId="{CB2E27E6-09F5-4FA5-9C01-FDAB7319B56B}">
      <dgm:prSet/>
      <dgm:spPr/>
      <dgm:t>
        <a:bodyPr/>
        <a:lstStyle/>
        <a:p>
          <a:endParaRPr lang="es-AR"/>
        </a:p>
      </dgm:t>
    </dgm:pt>
    <dgm:pt modelId="{898A7A8E-A6A8-4D5E-91E3-FA4ED4F6107D}" type="sibTrans" cxnId="{CB2E27E6-09F5-4FA5-9C01-FDAB7319B56B}">
      <dgm:prSet/>
      <dgm:spPr/>
      <dgm:t>
        <a:bodyPr/>
        <a:lstStyle/>
        <a:p>
          <a:endParaRPr lang="es-AR"/>
        </a:p>
      </dgm:t>
    </dgm:pt>
    <dgm:pt modelId="{B43BF64C-A182-4D56-8C46-5D123AF48FA3}">
      <dgm:prSet phldrT="[Texto]"/>
      <dgm:spPr/>
      <dgm:t>
        <a:bodyPr/>
        <a:lstStyle/>
        <a:p>
          <a:r>
            <a:rPr lang="es-AR" dirty="0" smtClean="0">
              <a:solidFill>
                <a:schemeClr val="tx1"/>
              </a:solidFill>
              <a:latin typeface="Algerian" pitchFamily="82" charset="0"/>
            </a:rPr>
            <a:t>funcional</a:t>
          </a:r>
          <a:endParaRPr lang="es-AR" dirty="0">
            <a:solidFill>
              <a:schemeClr val="tx1"/>
            </a:solidFill>
            <a:latin typeface="Algerian" pitchFamily="82" charset="0"/>
          </a:endParaRPr>
        </a:p>
      </dgm:t>
    </dgm:pt>
    <dgm:pt modelId="{200D5EC8-6AB0-42B2-A0D9-44B1D3A14601}" type="parTrans" cxnId="{EF45B175-30FE-442B-B904-2703994B56FD}">
      <dgm:prSet/>
      <dgm:spPr/>
      <dgm:t>
        <a:bodyPr/>
        <a:lstStyle/>
        <a:p>
          <a:endParaRPr lang="es-AR"/>
        </a:p>
      </dgm:t>
    </dgm:pt>
    <dgm:pt modelId="{CEB94A8C-F331-43C3-A9DB-3DD8A8BBBFB8}" type="sibTrans" cxnId="{EF45B175-30FE-442B-B904-2703994B56FD}">
      <dgm:prSet/>
      <dgm:spPr/>
      <dgm:t>
        <a:bodyPr/>
        <a:lstStyle/>
        <a:p>
          <a:endParaRPr lang="es-AR"/>
        </a:p>
      </dgm:t>
    </dgm:pt>
    <dgm:pt modelId="{66F70BDE-23D4-4424-9C22-9B5FB3AAD232}" type="pres">
      <dgm:prSet presAssocID="{1D037AF4-C4F7-4CDB-A961-0A7328E94FD7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8D7D0E3-109A-46DE-867B-44E2F90F4FC8}" type="pres">
      <dgm:prSet presAssocID="{1D037AF4-C4F7-4CDB-A961-0A7328E94FD7}" presName="matrix" presStyleCnt="0"/>
      <dgm:spPr/>
    </dgm:pt>
    <dgm:pt modelId="{B73E074C-F493-4730-9AC6-423C3145A97A}" type="pres">
      <dgm:prSet presAssocID="{1D037AF4-C4F7-4CDB-A961-0A7328E94FD7}" presName="tile1" presStyleLbl="node1" presStyleIdx="0" presStyleCnt="4"/>
      <dgm:spPr/>
      <dgm:t>
        <a:bodyPr/>
        <a:lstStyle/>
        <a:p>
          <a:endParaRPr lang="es-AR"/>
        </a:p>
      </dgm:t>
    </dgm:pt>
    <dgm:pt modelId="{E148B3A8-AE7B-4A81-9CDC-1FD182A45AB8}" type="pres">
      <dgm:prSet presAssocID="{1D037AF4-C4F7-4CDB-A961-0A7328E94FD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86BE7CB-0D77-41BD-8159-69FF7D2110C6}" type="pres">
      <dgm:prSet presAssocID="{1D037AF4-C4F7-4CDB-A961-0A7328E94FD7}" presName="tile2" presStyleLbl="node1" presStyleIdx="1" presStyleCnt="4"/>
      <dgm:spPr/>
      <dgm:t>
        <a:bodyPr/>
        <a:lstStyle/>
        <a:p>
          <a:endParaRPr lang="es-AR"/>
        </a:p>
      </dgm:t>
    </dgm:pt>
    <dgm:pt modelId="{8D6ACA2E-9511-46D1-9074-FB0D4D64084F}" type="pres">
      <dgm:prSet presAssocID="{1D037AF4-C4F7-4CDB-A961-0A7328E94FD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7B11F6E-1587-49BD-99CD-F3D7666AC09E}" type="pres">
      <dgm:prSet presAssocID="{1D037AF4-C4F7-4CDB-A961-0A7328E94FD7}" presName="tile3" presStyleLbl="node1" presStyleIdx="2" presStyleCnt="4"/>
      <dgm:spPr/>
      <dgm:t>
        <a:bodyPr/>
        <a:lstStyle/>
        <a:p>
          <a:endParaRPr lang="es-AR"/>
        </a:p>
      </dgm:t>
    </dgm:pt>
    <dgm:pt modelId="{0F4B61EA-9AA5-4330-A4A7-0D3A5F34D1F9}" type="pres">
      <dgm:prSet presAssocID="{1D037AF4-C4F7-4CDB-A961-0A7328E94FD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5FAD368-A40B-4A18-A827-2C722A374206}" type="pres">
      <dgm:prSet presAssocID="{1D037AF4-C4F7-4CDB-A961-0A7328E94FD7}" presName="tile4" presStyleLbl="node1" presStyleIdx="3" presStyleCnt="4"/>
      <dgm:spPr/>
    </dgm:pt>
    <dgm:pt modelId="{E7BEBB93-2322-4D5C-BCF8-E51BEAA336A4}" type="pres">
      <dgm:prSet presAssocID="{1D037AF4-C4F7-4CDB-A961-0A7328E94FD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6B9BB318-CE82-48F0-AD8C-6900AA34DC5B}" type="pres">
      <dgm:prSet presAssocID="{1D037AF4-C4F7-4CDB-A961-0A7328E94FD7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</dgm:ptLst>
  <dgm:cxnLst>
    <dgm:cxn modelId="{CB2E27E6-09F5-4FA5-9C01-FDAB7319B56B}" srcId="{B8E021D1-4F6F-4F8A-ACAB-C2F533623391}" destId="{63918F34-8CCD-4273-A03E-C43780695ADD}" srcOrd="2" destOrd="0" parTransId="{45729D3A-729C-4D67-B139-4FB4528A5535}" sibTransId="{898A7A8E-A6A8-4D5E-91E3-FA4ED4F6107D}"/>
    <dgm:cxn modelId="{E90D522F-615E-49E3-A324-3B1009C6F455}" type="presOf" srcId="{63918F34-8CCD-4273-A03E-C43780695ADD}" destId="{B7B11F6E-1587-49BD-99CD-F3D7666AC09E}" srcOrd="0" destOrd="0" presId="urn:microsoft.com/office/officeart/2005/8/layout/matrix1"/>
    <dgm:cxn modelId="{BC3687E8-E849-4F50-96D5-4BCACD635782}" type="presOf" srcId="{B43BF64C-A182-4D56-8C46-5D123AF48FA3}" destId="{E7BEBB93-2322-4D5C-BCF8-E51BEAA336A4}" srcOrd="1" destOrd="0" presId="urn:microsoft.com/office/officeart/2005/8/layout/matrix1"/>
    <dgm:cxn modelId="{EF45B175-30FE-442B-B904-2703994B56FD}" srcId="{B8E021D1-4F6F-4F8A-ACAB-C2F533623391}" destId="{B43BF64C-A182-4D56-8C46-5D123AF48FA3}" srcOrd="3" destOrd="0" parTransId="{200D5EC8-6AB0-42B2-A0D9-44B1D3A14601}" sibTransId="{CEB94A8C-F331-43C3-A9DB-3DD8A8BBBFB8}"/>
    <dgm:cxn modelId="{357C12F1-BD04-42FD-A6C1-FB1492A0922A}" type="presOf" srcId="{63918F34-8CCD-4273-A03E-C43780695ADD}" destId="{0F4B61EA-9AA5-4330-A4A7-0D3A5F34D1F9}" srcOrd="1" destOrd="0" presId="urn:microsoft.com/office/officeart/2005/8/layout/matrix1"/>
    <dgm:cxn modelId="{6B78B195-D228-46D9-99E9-878A21AC14D9}" type="presOf" srcId="{1D037AF4-C4F7-4CDB-A961-0A7328E94FD7}" destId="{66F70BDE-23D4-4424-9C22-9B5FB3AAD232}" srcOrd="0" destOrd="0" presId="urn:microsoft.com/office/officeart/2005/8/layout/matrix1"/>
    <dgm:cxn modelId="{C1D5A813-7A7B-4EA7-9910-CC037FF39C1E}" type="presOf" srcId="{6F973D74-6713-4F81-9100-EDFCD3D8C80D}" destId="{B73E074C-F493-4730-9AC6-423C3145A97A}" srcOrd="0" destOrd="0" presId="urn:microsoft.com/office/officeart/2005/8/layout/matrix1"/>
    <dgm:cxn modelId="{C10E2F3B-A1C5-479F-9222-A7B6EF565CD2}" srcId="{1D037AF4-C4F7-4CDB-A961-0A7328E94FD7}" destId="{B8E021D1-4F6F-4F8A-ACAB-C2F533623391}" srcOrd="0" destOrd="0" parTransId="{CE21C70F-F98A-4699-A82B-E8920BDACE7B}" sibTransId="{A738ED28-1750-4853-8380-71F85EF95C2E}"/>
    <dgm:cxn modelId="{5346E5B8-2B2B-49BA-95A0-C26284B38844}" srcId="{B8E021D1-4F6F-4F8A-ACAB-C2F533623391}" destId="{B65086C3-6CC6-461F-B9E7-9204392AD026}" srcOrd="1" destOrd="0" parTransId="{9AD18C0D-DFFC-4FA2-B04D-8B54748B231D}" sibTransId="{F7F8F274-DD97-47BB-BC3B-AFE3DD9079FB}"/>
    <dgm:cxn modelId="{5B4EFFB7-FB28-4E6C-AE9E-D915651B0A9C}" type="presOf" srcId="{B65086C3-6CC6-461F-B9E7-9204392AD026}" destId="{8D6ACA2E-9511-46D1-9074-FB0D4D64084F}" srcOrd="1" destOrd="0" presId="urn:microsoft.com/office/officeart/2005/8/layout/matrix1"/>
    <dgm:cxn modelId="{A089AC22-1B38-4CEE-8EC0-F478CE90DEF0}" type="presOf" srcId="{B65086C3-6CC6-461F-B9E7-9204392AD026}" destId="{D86BE7CB-0D77-41BD-8159-69FF7D2110C6}" srcOrd="0" destOrd="0" presId="urn:microsoft.com/office/officeart/2005/8/layout/matrix1"/>
    <dgm:cxn modelId="{35DF478C-0738-4AD0-BADD-0DAF2EB6A2E2}" srcId="{B8E021D1-4F6F-4F8A-ACAB-C2F533623391}" destId="{6F973D74-6713-4F81-9100-EDFCD3D8C80D}" srcOrd="0" destOrd="0" parTransId="{4DDB9AF0-3525-46AE-9740-D6E22F1790BD}" sibTransId="{E4024799-6819-4817-A986-932BEE7F4F53}"/>
    <dgm:cxn modelId="{5EC59F12-8684-4523-9578-6B3C0577A3A1}" type="presOf" srcId="{6F973D74-6713-4F81-9100-EDFCD3D8C80D}" destId="{E148B3A8-AE7B-4A81-9CDC-1FD182A45AB8}" srcOrd="1" destOrd="0" presId="urn:microsoft.com/office/officeart/2005/8/layout/matrix1"/>
    <dgm:cxn modelId="{B322562C-DE73-4EE3-8E80-885B97CE0858}" type="presOf" srcId="{B43BF64C-A182-4D56-8C46-5D123AF48FA3}" destId="{95FAD368-A40B-4A18-A827-2C722A374206}" srcOrd="0" destOrd="0" presId="urn:microsoft.com/office/officeart/2005/8/layout/matrix1"/>
    <dgm:cxn modelId="{126C3DDA-523C-4643-BEAD-C00A9FA37A63}" type="presOf" srcId="{B8E021D1-4F6F-4F8A-ACAB-C2F533623391}" destId="{6B9BB318-CE82-48F0-AD8C-6900AA34DC5B}" srcOrd="0" destOrd="0" presId="urn:microsoft.com/office/officeart/2005/8/layout/matrix1"/>
    <dgm:cxn modelId="{735F641F-B44E-440C-A77E-0D3FFE23D311}" type="presParOf" srcId="{66F70BDE-23D4-4424-9C22-9B5FB3AAD232}" destId="{38D7D0E3-109A-46DE-867B-44E2F90F4FC8}" srcOrd="0" destOrd="0" presId="urn:microsoft.com/office/officeart/2005/8/layout/matrix1"/>
    <dgm:cxn modelId="{3056558C-A2E1-42EC-98A2-90233B12123C}" type="presParOf" srcId="{38D7D0E3-109A-46DE-867B-44E2F90F4FC8}" destId="{B73E074C-F493-4730-9AC6-423C3145A97A}" srcOrd="0" destOrd="0" presId="urn:microsoft.com/office/officeart/2005/8/layout/matrix1"/>
    <dgm:cxn modelId="{9F6AFD2E-EF6C-464B-82F2-3CC2EC521930}" type="presParOf" srcId="{38D7D0E3-109A-46DE-867B-44E2F90F4FC8}" destId="{E148B3A8-AE7B-4A81-9CDC-1FD182A45AB8}" srcOrd="1" destOrd="0" presId="urn:microsoft.com/office/officeart/2005/8/layout/matrix1"/>
    <dgm:cxn modelId="{9E330F7F-63EB-4275-9AAA-A7A4E64CD7A9}" type="presParOf" srcId="{38D7D0E3-109A-46DE-867B-44E2F90F4FC8}" destId="{D86BE7CB-0D77-41BD-8159-69FF7D2110C6}" srcOrd="2" destOrd="0" presId="urn:microsoft.com/office/officeart/2005/8/layout/matrix1"/>
    <dgm:cxn modelId="{9DA1A084-8780-47AF-AE57-800BB087F699}" type="presParOf" srcId="{38D7D0E3-109A-46DE-867B-44E2F90F4FC8}" destId="{8D6ACA2E-9511-46D1-9074-FB0D4D64084F}" srcOrd="3" destOrd="0" presId="urn:microsoft.com/office/officeart/2005/8/layout/matrix1"/>
    <dgm:cxn modelId="{3EC1C7C3-762D-4F8D-A7AE-1A3702F65F9C}" type="presParOf" srcId="{38D7D0E3-109A-46DE-867B-44E2F90F4FC8}" destId="{B7B11F6E-1587-49BD-99CD-F3D7666AC09E}" srcOrd="4" destOrd="0" presId="urn:microsoft.com/office/officeart/2005/8/layout/matrix1"/>
    <dgm:cxn modelId="{D40FC3CA-E624-4130-9ED9-05D69CA4450A}" type="presParOf" srcId="{38D7D0E3-109A-46DE-867B-44E2F90F4FC8}" destId="{0F4B61EA-9AA5-4330-A4A7-0D3A5F34D1F9}" srcOrd="5" destOrd="0" presId="urn:microsoft.com/office/officeart/2005/8/layout/matrix1"/>
    <dgm:cxn modelId="{38E5BA86-181F-4C6B-888B-E3884C7646D7}" type="presParOf" srcId="{38D7D0E3-109A-46DE-867B-44E2F90F4FC8}" destId="{95FAD368-A40B-4A18-A827-2C722A374206}" srcOrd="6" destOrd="0" presId="urn:microsoft.com/office/officeart/2005/8/layout/matrix1"/>
    <dgm:cxn modelId="{F8FD9054-E037-4E29-9A8E-76647AD7E4A6}" type="presParOf" srcId="{38D7D0E3-109A-46DE-867B-44E2F90F4FC8}" destId="{E7BEBB93-2322-4D5C-BCF8-E51BEAA336A4}" srcOrd="7" destOrd="0" presId="urn:microsoft.com/office/officeart/2005/8/layout/matrix1"/>
    <dgm:cxn modelId="{F3651B84-6617-48E8-9377-43E352C76B22}" type="presParOf" srcId="{66F70BDE-23D4-4424-9C22-9B5FB3AAD232}" destId="{6B9BB318-CE82-48F0-AD8C-6900AA34DC5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BEBBEB-E6E5-4F27-B51C-EA9CF090B99B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s-AR"/>
        </a:p>
      </dgm:t>
    </dgm:pt>
    <dgm:pt modelId="{9E91D2A2-3938-4DBE-8AFD-12DAA3EB9C2D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  <a:latin typeface="Agency FB" pitchFamily="34" charset="0"/>
            </a:rPr>
            <a:t>genérico</a:t>
          </a:r>
          <a:endParaRPr lang="es-AR" b="1" dirty="0">
            <a:solidFill>
              <a:schemeClr val="tx1"/>
            </a:solidFill>
            <a:latin typeface="Agency FB" pitchFamily="34" charset="0"/>
          </a:endParaRPr>
        </a:p>
      </dgm:t>
    </dgm:pt>
    <dgm:pt modelId="{1612AC3A-01FF-4A38-8DBE-7E6333A44AA8}" type="parTrans" cxnId="{9234BD58-B8AA-4802-AB89-24887A333ECC}">
      <dgm:prSet/>
      <dgm:spPr/>
      <dgm:t>
        <a:bodyPr/>
        <a:lstStyle/>
        <a:p>
          <a:endParaRPr lang="es-AR"/>
        </a:p>
      </dgm:t>
    </dgm:pt>
    <dgm:pt modelId="{D30D6CD2-0E13-4D58-814D-486AE347272A}" type="sibTrans" cxnId="{9234BD58-B8AA-4802-AB89-24887A333ECC}">
      <dgm:prSet/>
      <dgm:spPr/>
      <dgm:t>
        <a:bodyPr/>
        <a:lstStyle/>
        <a:p>
          <a:endParaRPr lang="es-AR"/>
        </a:p>
      </dgm:t>
    </dgm:pt>
    <dgm:pt modelId="{F1FE7B06-AD61-4AAF-B7E6-90BE39DB61FD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  <a:latin typeface="Agency FB" pitchFamily="34" charset="0"/>
            </a:rPr>
            <a:t>Funciona</a:t>
          </a:r>
          <a:r>
            <a:rPr lang="es-AR" dirty="0" smtClean="0">
              <a:solidFill>
                <a:schemeClr val="tx1"/>
              </a:solidFill>
              <a:latin typeface="Agency FB" pitchFamily="34" charset="0"/>
            </a:rPr>
            <a:t>l</a:t>
          </a:r>
          <a:r>
            <a:rPr lang="es-AR" dirty="0" smtClean="0"/>
            <a:t> </a:t>
          </a:r>
          <a:endParaRPr lang="es-AR" dirty="0"/>
        </a:p>
      </dgm:t>
    </dgm:pt>
    <dgm:pt modelId="{DD301D10-6402-4BBF-805E-CC5CC6B93E04}" type="parTrans" cxnId="{F8197695-48A0-4B06-A77E-2B2FF8A71076}">
      <dgm:prSet/>
      <dgm:spPr/>
      <dgm:t>
        <a:bodyPr/>
        <a:lstStyle/>
        <a:p>
          <a:endParaRPr lang="es-AR"/>
        </a:p>
      </dgm:t>
    </dgm:pt>
    <dgm:pt modelId="{F5B276DE-5CD1-40FC-A955-2EF0E90A4671}" type="sibTrans" cxnId="{F8197695-48A0-4B06-A77E-2B2FF8A71076}">
      <dgm:prSet/>
      <dgm:spPr/>
      <dgm:t>
        <a:bodyPr/>
        <a:lstStyle/>
        <a:p>
          <a:endParaRPr lang="es-AR"/>
        </a:p>
      </dgm:t>
    </dgm:pt>
    <dgm:pt modelId="{4D7A1D07-562A-4043-B1DE-D77B138823BA}">
      <dgm:prSet phldrT="[Texto]" custT="1"/>
      <dgm:spPr/>
      <dgm:t>
        <a:bodyPr/>
        <a:lstStyle/>
        <a:p>
          <a:r>
            <a:rPr lang="es-AR" sz="1200" dirty="0" smtClean="0">
              <a:solidFill>
                <a:srgbClr val="FF0000"/>
              </a:solidFill>
              <a:latin typeface="Algerian" pitchFamily="82" charset="0"/>
            </a:rPr>
            <a:t>accesibilidad</a:t>
          </a:r>
          <a:endParaRPr lang="es-AR" sz="1200" dirty="0">
            <a:solidFill>
              <a:srgbClr val="FF0000"/>
            </a:solidFill>
            <a:latin typeface="Algerian" pitchFamily="82" charset="0"/>
          </a:endParaRPr>
        </a:p>
      </dgm:t>
    </dgm:pt>
    <dgm:pt modelId="{2053E42A-6256-49A3-B62D-F8905C5E2BAE}" type="parTrans" cxnId="{2D078A48-D692-4DA9-8B3E-EAF2507098AC}">
      <dgm:prSet/>
      <dgm:spPr/>
      <dgm:t>
        <a:bodyPr/>
        <a:lstStyle/>
        <a:p>
          <a:endParaRPr lang="es-AR"/>
        </a:p>
      </dgm:t>
    </dgm:pt>
    <dgm:pt modelId="{E8D49A35-CDFD-4D57-B6B3-8727B40A6516}" type="sibTrans" cxnId="{2D078A48-D692-4DA9-8B3E-EAF2507098AC}">
      <dgm:prSet/>
      <dgm:spPr/>
      <dgm:t>
        <a:bodyPr/>
        <a:lstStyle/>
        <a:p>
          <a:endParaRPr lang="es-AR"/>
        </a:p>
      </dgm:t>
    </dgm:pt>
    <dgm:pt modelId="{1DF4F76D-1EDE-4ED5-96A5-D2EA2B77DCE3}">
      <dgm:prSet phldrT="[Texto]"/>
      <dgm:spPr/>
      <dgm:t>
        <a:bodyPr/>
        <a:lstStyle/>
        <a:p>
          <a:r>
            <a:rPr lang="es-AR" b="1" dirty="0" smtClean="0">
              <a:solidFill>
                <a:schemeClr val="tx1"/>
              </a:solidFill>
              <a:latin typeface="Agency FB" pitchFamily="34" charset="0"/>
            </a:rPr>
            <a:t>tecnológico</a:t>
          </a:r>
          <a:endParaRPr lang="es-AR" b="1" dirty="0">
            <a:solidFill>
              <a:schemeClr val="tx1"/>
            </a:solidFill>
            <a:latin typeface="Agency FB" pitchFamily="34" charset="0"/>
          </a:endParaRPr>
        </a:p>
      </dgm:t>
    </dgm:pt>
    <dgm:pt modelId="{7A8AB53A-E5A0-4EFD-9037-BEF164C3B996}" type="parTrans" cxnId="{1F223C45-7595-427D-B50B-7147AB05372C}">
      <dgm:prSet/>
      <dgm:spPr/>
      <dgm:t>
        <a:bodyPr/>
        <a:lstStyle/>
        <a:p>
          <a:endParaRPr lang="es-AR"/>
        </a:p>
      </dgm:t>
    </dgm:pt>
    <dgm:pt modelId="{967DC162-D9AE-4100-884D-1FC9D2DC4646}" type="sibTrans" cxnId="{1F223C45-7595-427D-B50B-7147AB05372C}">
      <dgm:prSet/>
      <dgm:spPr/>
      <dgm:t>
        <a:bodyPr/>
        <a:lstStyle/>
        <a:p>
          <a:endParaRPr lang="es-AR"/>
        </a:p>
      </dgm:t>
    </dgm:pt>
    <dgm:pt modelId="{8943CDFF-E990-4687-9C2E-9BF45A9B16D1}" type="pres">
      <dgm:prSet presAssocID="{BEBEBBEB-E6E5-4F27-B51C-EA9CF090B99B}" presName="compositeShape" presStyleCnt="0">
        <dgm:presLayoutVars>
          <dgm:chMax val="9"/>
          <dgm:dir/>
          <dgm:resizeHandles val="exact"/>
        </dgm:presLayoutVars>
      </dgm:prSet>
      <dgm:spPr/>
    </dgm:pt>
    <dgm:pt modelId="{846635B0-B371-44C2-9A65-178205F4BCF0}" type="pres">
      <dgm:prSet presAssocID="{BEBEBBEB-E6E5-4F27-B51C-EA9CF090B99B}" presName="triangle1" presStyleLbl="node1" presStyleIdx="0" presStyleCnt="4" custLinFactNeighborX="-1429" custLinFactNeighborY="285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E99B307-BA98-417C-AD48-60C2B1382CD8}" type="pres">
      <dgm:prSet presAssocID="{BEBEBBEB-E6E5-4F27-B51C-EA9CF090B99B}" presName="triangle2" presStyleLbl="node1" presStyleIdx="1" presStyleCnt="4">
        <dgm:presLayoutVars>
          <dgm:bulletEnabled val="1"/>
        </dgm:presLayoutVars>
      </dgm:prSet>
      <dgm:spPr/>
    </dgm:pt>
    <dgm:pt modelId="{3A38BBDD-DE51-4AE8-8912-34756BC3F1EC}" type="pres">
      <dgm:prSet presAssocID="{BEBEBBEB-E6E5-4F27-B51C-EA9CF090B99B}" presName="triangle3" presStyleLbl="node1" presStyleIdx="2" presStyleCnt="4">
        <dgm:presLayoutVars>
          <dgm:bulletEnabled val="1"/>
        </dgm:presLayoutVars>
      </dgm:prSet>
      <dgm:spPr/>
    </dgm:pt>
    <dgm:pt modelId="{D076AC61-EFB4-4AD3-875F-36A5384F37F5}" type="pres">
      <dgm:prSet presAssocID="{BEBEBBEB-E6E5-4F27-B51C-EA9CF090B99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F8197695-48A0-4B06-A77E-2B2FF8A71076}" srcId="{BEBEBBEB-E6E5-4F27-B51C-EA9CF090B99B}" destId="{F1FE7B06-AD61-4AAF-B7E6-90BE39DB61FD}" srcOrd="1" destOrd="0" parTransId="{DD301D10-6402-4BBF-805E-CC5CC6B93E04}" sibTransId="{F5B276DE-5CD1-40FC-A955-2EF0E90A4671}"/>
    <dgm:cxn modelId="{D81E9817-3B94-4241-9716-FDFC16468DB1}" type="presOf" srcId="{1DF4F76D-1EDE-4ED5-96A5-D2EA2B77DCE3}" destId="{D076AC61-EFB4-4AD3-875F-36A5384F37F5}" srcOrd="0" destOrd="0" presId="urn:microsoft.com/office/officeart/2005/8/layout/pyramid4"/>
    <dgm:cxn modelId="{16521937-5EA9-450C-A90F-489BD0DDF9F8}" type="presOf" srcId="{9E91D2A2-3938-4DBE-8AFD-12DAA3EB9C2D}" destId="{846635B0-B371-44C2-9A65-178205F4BCF0}" srcOrd="0" destOrd="0" presId="urn:microsoft.com/office/officeart/2005/8/layout/pyramid4"/>
    <dgm:cxn modelId="{531D1968-5886-4CD3-B25E-439D0CAD68B7}" type="presOf" srcId="{4D7A1D07-562A-4043-B1DE-D77B138823BA}" destId="{3A38BBDD-DE51-4AE8-8912-34756BC3F1EC}" srcOrd="0" destOrd="0" presId="urn:microsoft.com/office/officeart/2005/8/layout/pyramid4"/>
    <dgm:cxn modelId="{9DDE38F7-27C2-4316-94D9-AD9DAD89530C}" type="presOf" srcId="{BEBEBBEB-E6E5-4F27-B51C-EA9CF090B99B}" destId="{8943CDFF-E990-4687-9C2E-9BF45A9B16D1}" srcOrd="0" destOrd="0" presId="urn:microsoft.com/office/officeart/2005/8/layout/pyramid4"/>
    <dgm:cxn modelId="{1F223C45-7595-427D-B50B-7147AB05372C}" srcId="{BEBEBBEB-E6E5-4F27-B51C-EA9CF090B99B}" destId="{1DF4F76D-1EDE-4ED5-96A5-D2EA2B77DCE3}" srcOrd="3" destOrd="0" parTransId="{7A8AB53A-E5A0-4EFD-9037-BEF164C3B996}" sibTransId="{967DC162-D9AE-4100-884D-1FC9D2DC4646}"/>
    <dgm:cxn modelId="{2D078A48-D692-4DA9-8B3E-EAF2507098AC}" srcId="{BEBEBBEB-E6E5-4F27-B51C-EA9CF090B99B}" destId="{4D7A1D07-562A-4043-B1DE-D77B138823BA}" srcOrd="2" destOrd="0" parTransId="{2053E42A-6256-49A3-B62D-F8905C5E2BAE}" sibTransId="{E8D49A35-CDFD-4D57-B6B3-8727B40A6516}"/>
    <dgm:cxn modelId="{BA4C8C78-7741-499C-AC61-2FA5CB6BF7B4}" type="presOf" srcId="{F1FE7B06-AD61-4AAF-B7E6-90BE39DB61FD}" destId="{4E99B307-BA98-417C-AD48-60C2B1382CD8}" srcOrd="0" destOrd="0" presId="urn:microsoft.com/office/officeart/2005/8/layout/pyramid4"/>
    <dgm:cxn modelId="{9234BD58-B8AA-4802-AB89-24887A333ECC}" srcId="{BEBEBBEB-E6E5-4F27-B51C-EA9CF090B99B}" destId="{9E91D2A2-3938-4DBE-8AFD-12DAA3EB9C2D}" srcOrd="0" destOrd="0" parTransId="{1612AC3A-01FF-4A38-8DBE-7E6333A44AA8}" sibTransId="{D30D6CD2-0E13-4D58-814D-486AE347272A}"/>
    <dgm:cxn modelId="{7086E45C-8AFB-4340-8A56-920250EB281C}" type="presParOf" srcId="{8943CDFF-E990-4687-9C2E-9BF45A9B16D1}" destId="{846635B0-B371-44C2-9A65-178205F4BCF0}" srcOrd="0" destOrd="0" presId="urn:microsoft.com/office/officeart/2005/8/layout/pyramid4"/>
    <dgm:cxn modelId="{595FEFDC-629F-41A2-9669-3668B7CC69FF}" type="presParOf" srcId="{8943CDFF-E990-4687-9C2E-9BF45A9B16D1}" destId="{4E99B307-BA98-417C-AD48-60C2B1382CD8}" srcOrd="1" destOrd="0" presId="urn:microsoft.com/office/officeart/2005/8/layout/pyramid4"/>
    <dgm:cxn modelId="{80B547A6-8D2B-4D54-B93A-1FA220557038}" type="presParOf" srcId="{8943CDFF-E990-4687-9C2E-9BF45A9B16D1}" destId="{3A38BBDD-DE51-4AE8-8912-34756BC3F1EC}" srcOrd="2" destOrd="0" presId="urn:microsoft.com/office/officeart/2005/8/layout/pyramid4"/>
    <dgm:cxn modelId="{E42FC67A-EECE-4EA6-B5FC-C6B14B98672B}" type="presParOf" srcId="{8943CDFF-E990-4687-9C2E-9BF45A9B16D1}" destId="{D076AC61-EFB4-4AD3-875F-36A5384F37F5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F25B1-3B75-4FA4-AF8C-4F8AD4240E22}">
      <dsp:nvSpPr>
        <dsp:cNvPr id="0" name=""/>
        <dsp:cNvSpPr/>
      </dsp:nvSpPr>
      <dsp:spPr>
        <a:xfrm>
          <a:off x="3453008" y="3555096"/>
          <a:ext cx="2450522" cy="583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374"/>
              </a:lnTo>
              <a:lnTo>
                <a:pt x="2450522" y="397374"/>
              </a:lnTo>
              <a:lnTo>
                <a:pt x="2450522" y="583112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AF8245-0464-4BC8-877B-22B5579515F0}">
      <dsp:nvSpPr>
        <dsp:cNvPr id="0" name=""/>
        <dsp:cNvSpPr/>
      </dsp:nvSpPr>
      <dsp:spPr>
        <a:xfrm>
          <a:off x="3398286" y="3555096"/>
          <a:ext cx="91440" cy="553753"/>
        </a:xfrm>
        <a:custGeom>
          <a:avLst/>
          <a:gdLst/>
          <a:ahLst/>
          <a:cxnLst/>
          <a:rect l="0" t="0" r="0" b="0"/>
          <a:pathLst>
            <a:path>
              <a:moveTo>
                <a:pt x="54722" y="0"/>
              </a:moveTo>
              <a:lnTo>
                <a:pt x="54722" y="368015"/>
              </a:lnTo>
              <a:lnTo>
                <a:pt x="45720" y="368015"/>
              </a:lnTo>
              <a:lnTo>
                <a:pt x="45720" y="55375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9B7D6-7A3D-4087-9156-1D20F93D5049}">
      <dsp:nvSpPr>
        <dsp:cNvPr id="0" name=""/>
        <dsp:cNvSpPr/>
      </dsp:nvSpPr>
      <dsp:spPr>
        <a:xfrm>
          <a:off x="1002486" y="3555096"/>
          <a:ext cx="2450522" cy="583112"/>
        </a:xfrm>
        <a:custGeom>
          <a:avLst/>
          <a:gdLst/>
          <a:ahLst/>
          <a:cxnLst/>
          <a:rect l="0" t="0" r="0" b="0"/>
          <a:pathLst>
            <a:path>
              <a:moveTo>
                <a:pt x="2450522" y="0"/>
              </a:moveTo>
              <a:lnTo>
                <a:pt x="2450522" y="397374"/>
              </a:lnTo>
              <a:lnTo>
                <a:pt x="0" y="397374"/>
              </a:lnTo>
              <a:lnTo>
                <a:pt x="0" y="583112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862358-16C1-461A-A7EE-CD118C970D4A}">
      <dsp:nvSpPr>
        <dsp:cNvPr id="0" name=""/>
        <dsp:cNvSpPr/>
      </dsp:nvSpPr>
      <dsp:spPr>
        <a:xfrm>
          <a:off x="3398286" y="1709597"/>
          <a:ext cx="91440" cy="5723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603"/>
              </a:lnTo>
              <a:lnTo>
                <a:pt x="54722" y="386603"/>
              </a:lnTo>
              <a:lnTo>
                <a:pt x="54722" y="57234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BEB29F-A88E-4E3D-8D39-4AD021EDC9F8}">
      <dsp:nvSpPr>
        <dsp:cNvPr id="0" name=""/>
        <dsp:cNvSpPr/>
      </dsp:nvSpPr>
      <dsp:spPr>
        <a:xfrm>
          <a:off x="2441519" y="436439"/>
          <a:ext cx="2004972" cy="12731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649CE5-E131-4677-972A-0F0C1B461F60}">
      <dsp:nvSpPr>
        <dsp:cNvPr id="0" name=""/>
        <dsp:cNvSpPr/>
      </dsp:nvSpPr>
      <dsp:spPr>
        <a:xfrm>
          <a:off x="2664294" y="648075"/>
          <a:ext cx="2004972" cy="1273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>
              <a:latin typeface="Algerian" pitchFamily="82" charset="0"/>
            </a:rPr>
            <a:t>Recursos digitales educativos</a:t>
          </a:r>
          <a:endParaRPr lang="es-AR" sz="1600" kern="1200" dirty="0">
            <a:latin typeface="Algerian" pitchFamily="82" charset="0"/>
          </a:endParaRPr>
        </a:p>
      </dsp:txBody>
      <dsp:txXfrm>
        <a:off x="2701583" y="685364"/>
        <a:ext cx="1930394" cy="1198579"/>
      </dsp:txXfrm>
    </dsp:sp>
    <dsp:sp modelId="{9D7F6474-4EB6-4481-916E-080AFFDAE0D5}">
      <dsp:nvSpPr>
        <dsp:cNvPr id="0" name=""/>
        <dsp:cNvSpPr/>
      </dsp:nvSpPr>
      <dsp:spPr>
        <a:xfrm>
          <a:off x="2450522" y="2281939"/>
          <a:ext cx="2004972" cy="127315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7140E4-40F8-4A03-AF64-20D87BFB044A}">
      <dsp:nvSpPr>
        <dsp:cNvPr id="0" name=""/>
        <dsp:cNvSpPr/>
      </dsp:nvSpPr>
      <dsp:spPr>
        <a:xfrm>
          <a:off x="2673297" y="2493575"/>
          <a:ext cx="2004972" cy="1273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err="1" smtClean="0">
              <a:latin typeface="Arial Black" pitchFamily="34" charset="0"/>
            </a:rPr>
            <a:t>Caracteristicas</a:t>
          </a:r>
          <a:endParaRPr lang="es-AR" sz="1600" kern="1200" dirty="0">
            <a:latin typeface="Arial Black" pitchFamily="34" charset="0"/>
          </a:endParaRPr>
        </a:p>
      </dsp:txBody>
      <dsp:txXfrm>
        <a:off x="2710586" y="2530864"/>
        <a:ext cx="1930394" cy="1198579"/>
      </dsp:txXfrm>
    </dsp:sp>
    <dsp:sp modelId="{A0208D06-B9B7-4390-B896-E1F69B4AA1E0}">
      <dsp:nvSpPr>
        <dsp:cNvPr id="0" name=""/>
        <dsp:cNvSpPr/>
      </dsp:nvSpPr>
      <dsp:spPr>
        <a:xfrm>
          <a:off x="0" y="4138209"/>
          <a:ext cx="2004972" cy="1273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489AD-D611-49F4-B146-B1EF0FB72900}">
      <dsp:nvSpPr>
        <dsp:cNvPr id="0" name=""/>
        <dsp:cNvSpPr/>
      </dsp:nvSpPr>
      <dsp:spPr>
        <a:xfrm>
          <a:off x="222774" y="4349845"/>
          <a:ext cx="2004972" cy="1273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>
              <a:solidFill>
                <a:srgbClr val="FF0000"/>
              </a:solidFill>
            </a:rPr>
            <a:t>multimedia</a:t>
          </a:r>
          <a:endParaRPr lang="es-AR" sz="1600" kern="1200" dirty="0">
            <a:solidFill>
              <a:srgbClr val="FF0000"/>
            </a:solidFill>
          </a:endParaRPr>
        </a:p>
      </dsp:txBody>
      <dsp:txXfrm>
        <a:off x="260063" y="4387134"/>
        <a:ext cx="1930394" cy="1198579"/>
      </dsp:txXfrm>
    </dsp:sp>
    <dsp:sp modelId="{9AB7AB3B-A11A-4A49-9814-B451B62DAA69}">
      <dsp:nvSpPr>
        <dsp:cNvPr id="0" name=""/>
        <dsp:cNvSpPr/>
      </dsp:nvSpPr>
      <dsp:spPr>
        <a:xfrm>
          <a:off x="2441519" y="4108850"/>
          <a:ext cx="2004972" cy="1273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FEE9FB-839D-4B21-8F07-84543D426684}">
      <dsp:nvSpPr>
        <dsp:cNvPr id="0" name=""/>
        <dsp:cNvSpPr/>
      </dsp:nvSpPr>
      <dsp:spPr>
        <a:xfrm>
          <a:off x="2664294" y="4320486"/>
          <a:ext cx="2004972" cy="1273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>
              <a:solidFill>
                <a:srgbClr val="FF0000"/>
              </a:solidFill>
            </a:rPr>
            <a:t>Interactividad</a:t>
          </a:r>
          <a:endParaRPr lang="es-AR" sz="1600" kern="1200" dirty="0">
            <a:solidFill>
              <a:srgbClr val="FF0000"/>
            </a:solidFill>
          </a:endParaRPr>
        </a:p>
      </dsp:txBody>
      <dsp:txXfrm>
        <a:off x="2701583" y="4357775"/>
        <a:ext cx="1930394" cy="1198579"/>
      </dsp:txXfrm>
    </dsp:sp>
    <dsp:sp modelId="{1A8F9600-5FF1-4848-93D3-D2162771E155}">
      <dsp:nvSpPr>
        <dsp:cNvPr id="0" name=""/>
        <dsp:cNvSpPr/>
      </dsp:nvSpPr>
      <dsp:spPr>
        <a:xfrm>
          <a:off x="4901044" y="4138209"/>
          <a:ext cx="2004972" cy="1273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0F9FF-C9F7-4FA9-AF78-2E764057DD77}">
      <dsp:nvSpPr>
        <dsp:cNvPr id="0" name=""/>
        <dsp:cNvSpPr/>
      </dsp:nvSpPr>
      <dsp:spPr>
        <a:xfrm>
          <a:off x="5123819" y="4349845"/>
          <a:ext cx="2004972" cy="1273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>
              <a:solidFill>
                <a:srgbClr val="FF0000"/>
              </a:solidFill>
            </a:rPr>
            <a:t>accesibilidad</a:t>
          </a:r>
          <a:endParaRPr lang="es-AR" sz="1600" kern="1200" dirty="0">
            <a:solidFill>
              <a:srgbClr val="FF0000"/>
            </a:solidFill>
          </a:endParaRPr>
        </a:p>
      </dsp:txBody>
      <dsp:txXfrm>
        <a:off x="5161108" y="4387134"/>
        <a:ext cx="1930394" cy="11985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9E7F6-316E-49DF-943B-E4D7D4B91885}">
      <dsp:nvSpPr>
        <dsp:cNvPr id="0" name=""/>
        <dsp:cNvSpPr/>
      </dsp:nvSpPr>
      <dsp:spPr>
        <a:xfrm rot="16200000">
          <a:off x="508000" y="-508000"/>
          <a:ext cx="2032000" cy="3048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100" kern="1200"/>
        </a:p>
      </dsp:txBody>
      <dsp:txXfrm rot="5400000">
        <a:off x="0" y="0"/>
        <a:ext cx="3048000" cy="1524000"/>
      </dsp:txXfrm>
    </dsp:sp>
    <dsp:sp modelId="{4237AAD8-8388-406E-920E-F36C92C7F50F}">
      <dsp:nvSpPr>
        <dsp:cNvPr id="0" name=""/>
        <dsp:cNvSpPr/>
      </dsp:nvSpPr>
      <dsp:spPr>
        <a:xfrm>
          <a:off x="3048000" y="0"/>
          <a:ext cx="3048000" cy="2032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100" kern="1200"/>
        </a:p>
      </dsp:txBody>
      <dsp:txXfrm>
        <a:off x="3048000" y="0"/>
        <a:ext cx="3048000" cy="1524000"/>
      </dsp:txXfrm>
    </dsp:sp>
    <dsp:sp modelId="{9F31FFE9-6884-4509-B372-AE48A7A4D43D}">
      <dsp:nvSpPr>
        <dsp:cNvPr id="0" name=""/>
        <dsp:cNvSpPr/>
      </dsp:nvSpPr>
      <dsp:spPr>
        <a:xfrm rot="10800000">
          <a:off x="0" y="2032000"/>
          <a:ext cx="3048000" cy="2032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100" kern="1200"/>
        </a:p>
      </dsp:txBody>
      <dsp:txXfrm rot="10800000">
        <a:off x="0" y="2539999"/>
        <a:ext cx="3048000" cy="1524000"/>
      </dsp:txXfrm>
    </dsp:sp>
    <dsp:sp modelId="{B0E74486-2A0A-40A2-82D1-5BF1EEDD0DAE}">
      <dsp:nvSpPr>
        <dsp:cNvPr id="0" name=""/>
        <dsp:cNvSpPr/>
      </dsp:nvSpPr>
      <dsp:spPr>
        <a:xfrm rot="5400000">
          <a:off x="3556000" y="1523999"/>
          <a:ext cx="2032000" cy="3048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100" kern="1200"/>
        </a:p>
      </dsp:txBody>
      <dsp:txXfrm rot="-5400000">
        <a:off x="3048000" y="2539999"/>
        <a:ext cx="3048000" cy="1524000"/>
      </dsp:txXfrm>
    </dsp:sp>
    <dsp:sp modelId="{22675EB7-C133-437F-A16B-50C16F683375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kern="1200" dirty="0" smtClean="0">
              <a:latin typeface="Algerian" pitchFamily="82" charset="0"/>
            </a:rPr>
            <a:t>multimedia</a:t>
          </a:r>
          <a:endParaRPr lang="es-AR" sz="2100" kern="1200" dirty="0">
            <a:latin typeface="Algerian" pitchFamily="82" charset="0"/>
          </a:endParaRPr>
        </a:p>
      </dsp:txBody>
      <dsp:txXfrm>
        <a:off x="2183197" y="1573596"/>
        <a:ext cx="1729606" cy="9168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ED77B8-E40C-4060-8EAD-684811D42E92}">
      <dsp:nvSpPr>
        <dsp:cNvPr id="0" name=""/>
        <dsp:cNvSpPr/>
      </dsp:nvSpPr>
      <dsp:spPr>
        <a:xfrm rot="16200000">
          <a:off x="486054" y="-486054"/>
          <a:ext cx="2772308" cy="3744416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b="1" kern="1200" dirty="0" smtClean="0">
              <a:solidFill>
                <a:schemeClr val="tx1"/>
              </a:solidFill>
              <a:latin typeface="Arial Black" pitchFamily="34" charset="0"/>
            </a:rPr>
            <a:t>videos</a:t>
          </a:r>
          <a:endParaRPr lang="es-AR" sz="2600" b="1" kern="1200" dirty="0">
            <a:solidFill>
              <a:schemeClr val="tx1"/>
            </a:solidFill>
            <a:latin typeface="Arial Black" pitchFamily="34" charset="0"/>
          </a:endParaRPr>
        </a:p>
      </dsp:txBody>
      <dsp:txXfrm rot="5400000">
        <a:off x="0" y="0"/>
        <a:ext cx="3744416" cy="2079231"/>
      </dsp:txXfrm>
    </dsp:sp>
    <dsp:sp modelId="{E6E4C923-44EB-492F-95C8-F6433D039563}">
      <dsp:nvSpPr>
        <dsp:cNvPr id="0" name=""/>
        <dsp:cNvSpPr/>
      </dsp:nvSpPr>
      <dsp:spPr>
        <a:xfrm>
          <a:off x="3744416" y="0"/>
          <a:ext cx="3744416" cy="2772308"/>
        </a:xfrm>
        <a:prstGeom prst="round1Rect">
          <a:avLst/>
        </a:prstGeom>
        <a:solidFill>
          <a:schemeClr val="accent4">
            <a:hueOff val="-1173315"/>
            <a:satOff val="-12043"/>
            <a:lumOff val="50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b="1" kern="1200" dirty="0" err="1" smtClean="0">
              <a:solidFill>
                <a:schemeClr val="tx1"/>
              </a:solidFill>
              <a:latin typeface="Arial Black" pitchFamily="34" charset="0"/>
            </a:rPr>
            <a:t>peliculas</a:t>
          </a:r>
          <a:endParaRPr lang="es-AR" sz="2600" b="1" kern="1200" dirty="0">
            <a:solidFill>
              <a:schemeClr val="tx1"/>
            </a:solidFill>
            <a:latin typeface="Arial Black" pitchFamily="34" charset="0"/>
          </a:endParaRPr>
        </a:p>
      </dsp:txBody>
      <dsp:txXfrm>
        <a:off x="3744416" y="0"/>
        <a:ext cx="3744416" cy="2079231"/>
      </dsp:txXfrm>
    </dsp:sp>
    <dsp:sp modelId="{BDCD0A5B-F04C-4AEF-9E7B-178992107708}">
      <dsp:nvSpPr>
        <dsp:cNvPr id="0" name=""/>
        <dsp:cNvSpPr/>
      </dsp:nvSpPr>
      <dsp:spPr>
        <a:xfrm rot="10800000">
          <a:off x="0" y="2772308"/>
          <a:ext cx="3744416" cy="2772308"/>
        </a:xfrm>
        <a:prstGeom prst="round1Rect">
          <a:avLst/>
        </a:prstGeom>
        <a:solidFill>
          <a:schemeClr val="accent4">
            <a:hueOff val="-2346630"/>
            <a:satOff val="-24086"/>
            <a:lumOff val="100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b="1" kern="1200" dirty="0" smtClean="0">
              <a:solidFill>
                <a:schemeClr val="tx1"/>
              </a:solidFill>
              <a:latin typeface="Arial Black" pitchFamily="34" charset="0"/>
            </a:rPr>
            <a:t>animaciones</a:t>
          </a:r>
          <a:endParaRPr lang="es-AR" sz="2600" b="1" kern="1200" dirty="0">
            <a:solidFill>
              <a:schemeClr val="tx1"/>
            </a:solidFill>
            <a:latin typeface="Arial Black" pitchFamily="34" charset="0"/>
          </a:endParaRPr>
        </a:p>
      </dsp:txBody>
      <dsp:txXfrm rot="10800000">
        <a:off x="0" y="3465385"/>
        <a:ext cx="3744416" cy="2079231"/>
      </dsp:txXfrm>
    </dsp:sp>
    <dsp:sp modelId="{4423D8FD-24B2-4459-A43D-6A11767C3CAC}">
      <dsp:nvSpPr>
        <dsp:cNvPr id="0" name=""/>
        <dsp:cNvSpPr/>
      </dsp:nvSpPr>
      <dsp:spPr>
        <a:xfrm rot="5400000">
          <a:off x="4230470" y="2286254"/>
          <a:ext cx="2772308" cy="3744416"/>
        </a:xfrm>
        <a:prstGeom prst="round1Rect">
          <a:avLst/>
        </a:prstGeom>
        <a:solidFill>
          <a:schemeClr val="accent4">
            <a:hueOff val="-3519944"/>
            <a:satOff val="-36129"/>
            <a:lumOff val="150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b="1" kern="1200" dirty="0" smtClean="0">
              <a:solidFill>
                <a:schemeClr val="tx1"/>
              </a:solidFill>
              <a:latin typeface="Arial Black" pitchFamily="34" charset="0"/>
            </a:rPr>
            <a:t>Audios </a:t>
          </a:r>
          <a:endParaRPr lang="es-AR" sz="2600" b="1" kern="1200" dirty="0">
            <a:solidFill>
              <a:schemeClr val="tx1"/>
            </a:solidFill>
            <a:latin typeface="Arial Black" pitchFamily="34" charset="0"/>
          </a:endParaRPr>
        </a:p>
      </dsp:txBody>
      <dsp:txXfrm rot="-5400000">
        <a:off x="3744416" y="3465384"/>
        <a:ext cx="3744416" cy="2079231"/>
      </dsp:txXfrm>
    </dsp:sp>
    <dsp:sp modelId="{9C6B3B5C-1E56-42F8-B38D-FD5840196A50}">
      <dsp:nvSpPr>
        <dsp:cNvPr id="0" name=""/>
        <dsp:cNvSpPr/>
      </dsp:nvSpPr>
      <dsp:spPr>
        <a:xfrm>
          <a:off x="2621091" y="2079231"/>
          <a:ext cx="2246649" cy="1386154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dirty="0" smtClean="0">
              <a:latin typeface="Algerian" pitchFamily="82" charset="0"/>
            </a:rPr>
            <a:t>multimedia</a:t>
          </a:r>
          <a:endParaRPr lang="es-AR" sz="2600" kern="1200" dirty="0">
            <a:latin typeface="Algerian" pitchFamily="82" charset="0"/>
          </a:endParaRPr>
        </a:p>
      </dsp:txBody>
      <dsp:txXfrm>
        <a:off x="2688757" y="2146897"/>
        <a:ext cx="2111317" cy="12508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CBD757-1844-4D8E-B7E0-AEA01C36AD47}">
      <dsp:nvSpPr>
        <dsp:cNvPr id="0" name=""/>
        <dsp:cNvSpPr/>
      </dsp:nvSpPr>
      <dsp:spPr>
        <a:xfrm rot="16200000">
          <a:off x="681793" y="-681793"/>
          <a:ext cx="3010644" cy="437423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600" kern="1200" dirty="0" smtClean="0">
              <a:solidFill>
                <a:schemeClr val="tx1"/>
              </a:solidFill>
              <a:latin typeface="Agency FB" pitchFamily="34" charset="0"/>
            </a:rPr>
            <a:t>Aumento de la </a:t>
          </a:r>
          <a:r>
            <a:rPr lang="es-AR" sz="3600" kern="1200" dirty="0" err="1" smtClean="0">
              <a:solidFill>
                <a:schemeClr val="tx1"/>
              </a:solidFill>
              <a:latin typeface="Agency FB" pitchFamily="34" charset="0"/>
            </a:rPr>
            <a:t>motivacion</a:t>
          </a:r>
          <a:r>
            <a:rPr lang="es-AR" sz="3600" kern="1200" dirty="0" smtClean="0">
              <a:solidFill>
                <a:schemeClr val="tx1"/>
              </a:solidFill>
              <a:latin typeface="Agency FB" pitchFamily="34" charset="0"/>
            </a:rPr>
            <a:t> </a:t>
          </a:r>
          <a:endParaRPr lang="es-AR" sz="3600" kern="1200" dirty="0">
            <a:solidFill>
              <a:schemeClr val="tx1"/>
            </a:solidFill>
            <a:latin typeface="Agency FB" pitchFamily="34" charset="0"/>
          </a:endParaRPr>
        </a:p>
      </dsp:txBody>
      <dsp:txXfrm rot="5400000">
        <a:off x="0" y="0"/>
        <a:ext cx="4374232" cy="2257983"/>
      </dsp:txXfrm>
    </dsp:sp>
    <dsp:sp modelId="{1B46044C-1FDB-4917-8FB1-F07A8E327866}">
      <dsp:nvSpPr>
        <dsp:cNvPr id="0" name=""/>
        <dsp:cNvSpPr/>
      </dsp:nvSpPr>
      <dsp:spPr>
        <a:xfrm>
          <a:off x="4374232" y="0"/>
          <a:ext cx="4374232" cy="301064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>
              <a:solidFill>
                <a:schemeClr val="tx1"/>
              </a:solidFill>
              <a:latin typeface="Agency FB" pitchFamily="34" charset="0"/>
            </a:rPr>
            <a:t>Intercambio constante (</a:t>
          </a:r>
          <a:r>
            <a:rPr lang="es-AR" sz="3200" kern="1200" dirty="0" err="1" smtClean="0">
              <a:solidFill>
                <a:schemeClr val="tx1"/>
              </a:solidFill>
              <a:latin typeface="Agency FB" pitchFamily="34" charset="0"/>
            </a:rPr>
            <a:t>feedback</a:t>
          </a:r>
          <a:r>
            <a:rPr lang="es-AR" sz="3200" kern="1200" dirty="0" smtClean="0">
              <a:solidFill>
                <a:schemeClr val="tx1"/>
              </a:solidFill>
              <a:latin typeface="Agency FB" pitchFamily="34" charset="0"/>
            </a:rPr>
            <a:t>)</a:t>
          </a:r>
          <a:endParaRPr lang="es-AR" sz="3200" kern="1200" dirty="0">
            <a:solidFill>
              <a:schemeClr val="tx1"/>
            </a:solidFill>
            <a:latin typeface="Agency FB" pitchFamily="34" charset="0"/>
          </a:endParaRPr>
        </a:p>
      </dsp:txBody>
      <dsp:txXfrm>
        <a:off x="4374232" y="0"/>
        <a:ext cx="4374232" cy="2257983"/>
      </dsp:txXfrm>
    </dsp:sp>
    <dsp:sp modelId="{BCA0C665-EAE2-4CE0-A19C-9D045587A61C}">
      <dsp:nvSpPr>
        <dsp:cNvPr id="0" name=""/>
        <dsp:cNvSpPr/>
      </dsp:nvSpPr>
      <dsp:spPr>
        <a:xfrm rot="10800000">
          <a:off x="0" y="3010644"/>
          <a:ext cx="4374232" cy="301064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err="1" smtClean="0">
              <a:solidFill>
                <a:schemeClr val="tx1"/>
              </a:solidFill>
              <a:latin typeface="Agency FB" pitchFamily="34" charset="0"/>
            </a:rPr>
            <a:t>Socialisacion</a:t>
          </a:r>
          <a:r>
            <a:rPr lang="es-AR" sz="2300" kern="1200" dirty="0" smtClean="0"/>
            <a:t> </a:t>
          </a:r>
          <a:endParaRPr lang="es-AR" sz="2300" kern="1200" dirty="0"/>
        </a:p>
      </dsp:txBody>
      <dsp:txXfrm rot="10800000">
        <a:off x="0" y="3763305"/>
        <a:ext cx="4374232" cy="2257983"/>
      </dsp:txXfrm>
    </dsp:sp>
    <dsp:sp modelId="{0C534C77-445D-4FFD-B832-BCB0B6E87911}">
      <dsp:nvSpPr>
        <dsp:cNvPr id="0" name=""/>
        <dsp:cNvSpPr/>
      </dsp:nvSpPr>
      <dsp:spPr>
        <a:xfrm rot="5400000">
          <a:off x="5056026" y="2328850"/>
          <a:ext cx="3010644" cy="437423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>
              <a:solidFill>
                <a:schemeClr val="tx1"/>
              </a:solidFill>
              <a:latin typeface="Agency FB" pitchFamily="34" charset="0"/>
            </a:rPr>
            <a:t>Comunicación y publicación </a:t>
          </a:r>
          <a:endParaRPr lang="es-AR" sz="3200" kern="1200" dirty="0">
            <a:solidFill>
              <a:schemeClr val="tx1"/>
            </a:solidFill>
            <a:latin typeface="Agency FB" pitchFamily="34" charset="0"/>
          </a:endParaRPr>
        </a:p>
      </dsp:txBody>
      <dsp:txXfrm rot="-5400000">
        <a:off x="4374232" y="3763304"/>
        <a:ext cx="4374232" cy="2257983"/>
      </dsp:txXfrm>
    </dsp:sp>
    <dsp:sp modelId="{08AE67D7-BC05-4ED6-979A-99BA6C9E13D0}">
      <dsp:nvSpPr>
        <dsp:cNvPr id="0" name=""/>
        <dsp:cNvSpPr/>
      </dsp:nvSpPr>
      <dsp:spPr>
        <a:xfrm>
          <a:off x="3061962" y="2257983"/>
          <a:ext cx="2624539" cy="1505322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>
              <a:solidFill>
                <a:srgbClr val="FF0000"/>
              </a:solidFill>
              <a:latin typeface="Algerian" pitchFamily="82" charset="0"/>
            </a:rPr>
            <a:t>interactividad</a:t>
          </a:r>
          <a:endParaRPr lang="es-AR" sz="2300" kern="1200" dirty="0">
            <a:solidFill>
              <a:srgbClr val="FF0000"/>
            </a:solidFill>
            <a:latin typeface="Algerian" pitchFamily="82" charset="0"/>
          </a:endParaRPr>
        </a:p>
      </dsp:txBody>
      <dsp:txXfrm>
        <a:off x="3135446" y="2331467"/>
        <a:ext cx="2477571" cy="13583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E074C-F493-4730-9AC6-423C3145A97A}">
      <dsp:nvSpPr>
        <dsp:cNvPr id="0" name=""/>
        <dsp:cNvSpPr/>
      </dsp:nvSpPr>
      <dsp:spPr>
        <a:xfrm rot="16200000">
          <a:off x="744928" y="-744928"/>
          <a:ext cx="2866628" cy="4356484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700" kern="1200" dirty="0" smtClean="0">
              <a:solidFill>
                <a:schemeClr val="tx1"/>
              </a:solidFill>
              <a:latin typeface="Agency FB" pitchFamily="34" charset="0"/>
            </a:rPr>
            <a:t>Accesible y comprensible hasta para alumnos de capacidad especiales</a:t>
          </a:r>
          <a:endParaRPr lang="es-AR" sz="3700" kern="1200" dirty="0">
            <a:solidFill>
              <a:schemeClr val="tx1"/>
            </a:solidFill>
            <a:latin typeface="Agency FB" pitchFamily="34" charset="0"/>
          </a:endParaRPr>
        </a:p>
      </dsp:txBody>
      <dsp:txXfrm rot="5400000">
        <a:off x="0" y="0"/>
        <a:ext cx="4356484" cy="2149971"/>
      </dsp:txXfrm>
    </dsp:sp>
    <dsp:sp modelId="{D86BE7CB-0D77-41BD-8159-69FF7D2110C6}">
      <dsp:nvSpPr>
        <dsp:cNvPr id="0" name=""/>
        <dsp:cNvSpPr/>
      </dsp:nvSpPr>
      <dsp:spPr>
        <a:xfrm>
          <a:off x="4356484" y="0"/>
          <a:ext cx="4356484" cy="2866628"/>
        </a:xfrm>
        <a:prstGeom prst="round1Rect">
          <a:avLst/>
        </a:prstGeom>
        <a:solidFill>
          <a:schemeClr val="accent4">
            <a:hueOff val="-1173315"/>
            <a:satOff val="-12043"/>
            <a:lumOff val="50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700" kern="1200" dirty="0" smtClean="0">
              <a:solidFill>
                <a:schemeClr val="tx1"/>
              </a:solidFill>
              <a:latin typeface="Agency FB" pitchFamily="34" charset="0"/>
            </a:rPr>
            <a:t>De alcance sencillo y </a:t>
          </a:r>
          <a:r>
            <a:rPr lang="es-AR" sz="3700" kern="1200" dirty="0" err="1" smtClean="0">
              <a:solidFill>
                <a:schemeClr val="tx1"/>
              </a:solidFill>
              <a:latin typeface="Agency FB" pitchFamily="34" charset="0"/>
            </a:rPr>
            <a:t>facíl</a:t>
          </a:r>
          <a:r>
            <a:rPr lang="es-AR" sz="3700" kern="1200" dirty="0" smtClean="0">
              <a:solidFill>
                <a:schemeClr val="tx1"/>
              </a:solidFill>
              <a:latin typeface="Agency FB" pitchFamily="34" charset="0"/>
            </a:rPr>
            <a:t> para alumnos y docentes</a:t>
          </a:r>
          <a:endParaRPr lang="es-AR" sz="3700" kern="1200" dirty="0">
            <a:solidFill>
              <a:schemeClr val="tx1"/>
            </a:solidFill>
            <a:latin typeface="Agency FB" pitchFamily="34" charset="0"/>
          </a:endParaRPr>
        </a:p>
      </dsp:txBody>
      <dsp:txXfrm>
        <a:off x="4356484" y="0"/>
        <a:ext cx="4356484" cy="2149971"/>
      </dsp:txXfrm>
    </dsp:sp>
    <dsp:sp modelId="{B7B11F6E-1587-49BD-99CD-F3D7666AC09E}">
      <dsp:nvSpPr>
        <dsp:cNvPr id="0" name=""/>
        <dsp:cNvSpPr/>
      </dsp:nvSpPr>
      <dsp:spPr>
        <a:xfrm rot="10800000">
          <a:off x="0" y="2866628"/>
          <a:ext cx="4356484" cy="2866628"/>
        </a:xfrm>
        <a:prstGeom prst="round1Rect">
          <a:avLst/>
        </a:prstGeom>
        <a:solidFill>
          <a:schemeClr val="accent4">
            <a:hueOff val="-2346630"/>
            <a:satOff val="-24086"/>
            <a:lumOff val="100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700" strike="noStrike" kern="1200" dirty="0" smtClean="0">
              <a:solidFill>
                <a:schemeClr val="tx1"/>
              </a:solidFill>
              <a:latin typeface="Algerian" pitchFamily="82" charset="0"/>
            </a:rPr>
            <a:t>genérico</a:t>
          </a:r>
          <a:endParaRPr lang="es-AR" sz="3700" strike="noStrike" kern="1200" dirty="0">
            <a:solidFill>
              <a:schemeClr val="tx1"/>
            </a:solidFill>
            <a:latin typeface="Algerian" pitchFamily="82" charset="0"/>
          </a:endParaRPr>
        </a:p>
      </dsp:txBody>
      <dsp:txXfrm rot="10800000">
        <a:off x="0" y="3583284"/>
        <a:ext cx="4356484" cy="2149971"/>
      </dsp:txXfrm>
    </dsp:sp>
    <dsp:sp modelId="{95FAD368-A40B-4A18-A827-2C722A374206}">
      <dsp:nvSpPr>
        <dsp:cNvPr id="0" name=""/>
        <dsp:cNvSpPr/>
      </dsp:nvSpPr>
      <dsp:spPr>
        <a:xfrm rot="5400000">
          <a:off x="5101412" y="2121699"/>
          <a:ext cx="2866628" cy="4356484"/>
        </a:xfrm>
        <a:prstGeom prst="round1Rect">
          <a:avLst/>
        </a:prstGeom>
        <a:solidFill>
          <a:schemeClr val="accent4">
            <a:hueOff val="-3519944"/>
            <a:satOff val="-36129"/>
            <a:lumOff val="150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700" kern="1200" dirty="0" smtClean="0">
              <a:solidFill>
                <a:schemeClr val="tx1"/>
              </a:solidFill>
              <a:latin typeface="Algerian" pitchFamily="82" charset="0"/>
            </a:rPr>
            <a:t>funcional</a:t>
          </a:r>
          <a:endParaRPr lang="es-AR" sz="3700" kern="1200" dirty="0">
            <a:solidFill>
              <a:schemeClr val="tx1"/>
            </a:solidFill>
            <a:latin typeface="Algerian" pitchFamily="82" charset="0"/>
          </a:endParaRPr>
        </a:p>
      </dsp:txBody>
      <dsp:txXfrm rot="-5400000">
        <a:off x="4356484" y="3583284"/>
        <a:ext cx="4356484" cy="2149971"/>
      </dsp:txXfrm>
    </dsp:sp>
    <dsp:sp modelId="{6B9BB318-CE82-48F0-AD8C-6900AA34DC5B}">
      <dsp:nvSpPr>
        <dsp:cNvPr id="0" name=""/>
        <dsp:cNvSpPr/>
      </dsp:nvSpPr>
      <dsp:spPr>
        <a:xfrm>
          <a:off x="3049538" y="2149971"/>
          <a:ext cx="2613890" cy="1433314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solidFill>
                <a:srgbClr val="FF0000"/>
              </a:solidFill>
              <a:latin typeface="Algerian" pitchFamily="82" charset="0"/>
            </a:rPr>
            <a:t>accesibilidad</a:t>
          </a:r>
          <a:endParaRPr lang="es-AR" sz="2400" kern="1200" dirty="0">
            <a:solidFill>
              <a:srgbClr val="FF0000"/>
            </a:solidFill>
            <a:latin typeface="Algerian" pitchFamily="82" charset="0"/>
          </a:endParaRPr>
        </a:p>
      </dsp:txBody>
      <dsp:txXfrm>
        <a:off x="3119507" y="2219940"/>
        <a:ext cx="2473952" cy="12933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635B0-B371-44C2-9A65-178205F4BCF0}">
      <dsp:nvSpPr>
        <dsp:cNvPr id="0" name=""/>
        <dsp:cNvSpPr/>
      </dsp:nvSpPr>
      <dsp:spPr>
        <a:xfrm>
          <a:off x="2376253" y="72004"/>
          <a:ext cx="2520280" cy="2520280"/>
        </a:xfrm>
        <a:prstGeom prst="triangl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>
              <a:solidFill>
                <a:schemeClr val="tx1"/>
              </a:solidFill>
              <a:latin typeface="Agency FB" pitchFamily="34" charset="0"/>
            </a:rPr>
            <a:t>genérico</a:t>
          </a:r>
          <a:endParaRPr lang="es-AR" sz="2200" b="1" kern="1200" dirty="0">
            <a:solidFill>
              <a:schemeClr val="tx1"/>
            </a:solidFill>
            <a:latin typeface="Agency FB" pitchFamily="34" charset="0"/>
          </a:endParaRPr>
        </a:p>
      </dsp:txBody>
      <dsp:txXfrm>
        <a:off x="3006323" y="1332144"/>
        <a:ext cx="1260140" cy="1260140"/>
      </dsp:txXfrm>
    </dsp:sp>
    <dsp:sp modelId="{4E99B307-BA98-417C-AD48-60C2B1382CD8}">
      <dsp:nvSpPr>
        <dsp:cNvPr id="0" name=""/>
        <dsp:cNvSpPr/>
      </dsp:nvSpPr>
      <dsp:spPr>
        <a:xfrm>
          <a:off x="1152128" y="2520280"/>
          <a:ext cx="2520280" cy="2520280"/>
        </a:xfrm>
        <a:prstGeom prst="triangle">
          <a:avLst/>
        </a:prstGeom>
        <a:solidFill>
          <a:schemeClr val="accent1">
            <a:shade val="50000"/>
            <a:hueOff val="390263"/>
            <a:satOff val="-22543"/>
            <a:lumOff val="247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>
              <a:solidFill>
                <a:schemeClr val="tx1"/>
              </a:solidFill>
              <a:latin typeface="Agency FB" pitchFamily="34" charset="0"/>
            </a:rPr>
            <a:t>Funciona</a:t>
          </a:r>
          <a:r>
            <a:rPr lang="es-AR" sz="2200" kern="1200" dirty="0" smtClean="0">
              <a:solidFill>
                <a:schemeClr val="tx1"/>
              </a:solidFill>
              <a:latin typeface="Agency FB" pitchFamily="34" charset="0"/>
            </a:rPr>
            <a:t>l</a:t>
          </a:r>
          <a:r>
            <a:rPr lang="es-AR" sz="2200" kern="1200" dirty="0" smtClean="0"/>
            <a:t> </a:t>
          </a:r>
          <a:endParaRPr lang="es-AR" sz="2200" kern="1200" dirty="0"/>
        </a:p>
      </dsp:txBody>
      <dsp:txXfrm>
        <a:off x="1782198" y="3780420"/>
        <a:ext cx="1260140" cy="1260140"/>
      </dsp:txXfrm>
    </dsp:sp>
    <dsp:sp modelId="{3A38BBDD-DE51-4AE8-8912-34756BC3F1EC}">
      <dsp:nvSpPr>
        <dsp:cNvPr id="0" name=""/>
        <dsp:cNvSpPr/>
      </dsp:nvSpPr>
      <dsp:spPr>
        <a:xfrm rot="10800000">
          <a:off x="2412268" y="2520280"/>
          <a:ext cx="2520280" cy="2520280"/>
        </a:xfrm>
        <a:prstGeom prst="triangle">
          <a:avLst/>
        </a:prstGeom>
        <a:solidFill>
          <a:schemeClr val="accent1">
            <a:shade val="50000"/>
            <a:hueOff val="780526"/>
            <a:satOff val="-45086"/>
            <a:lumOff val="49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kern="1200" dirty="0" smtClean="0">
              <a:solidFill>
                <a:srgbClr val="FF0000"/>
              </a:solidFill>
              <a:latin typeface="Algerian" pitchFamily="82" charset="0"/>
            </a:rPr>
            <a:t>accesibilidad</a:t>
          </a:r>
          <a:endParaRPr lang="es-AR" sz="1200" kern="1200" dirty="0">
            <a:solidFill>
              <a:srgbClr val="FF0000"/>
            </a:solidFill>
            <a:latin typeface="Algerian" pitchFamily="82" charset="0"/>
          </a:endParaRPr>
        </a:p>
      </dsp:txBody>
      <dsp:txXfrm rot="10800000">
        <a:off x="3042338" y="2520280"/>
        <a:ext cx="1260140" cy="1260140"/>
      </dsp:txXfrm>
    </dsp:sp>
    <dsp:sp modelId="{D076AC61-EFB4-4AD3-875F-36A5384F37F5}">
      <dsp:nvSpPr>
        <dsp:cNvPr id="0" name=""/>
        <dsp:cNvSpPr/>
      </dsp:nvSpPr>
      <dsp:spPr>
        <a:xfrm>
          <a:off x="3672408" y="2520280"/>
          <a:ext cx="2520280" cy="2520280"/>
        </a:xfrm>
        <a:prstGeom prst="triangle">
          <a:avLst/>
        </a:prstGeom>
        <a:solidFill>
          <a:schemeClr val="accent1">
            <a:shade val="50000"/>
            <a:hueOff val="390263"/>
            <a:satOff val="-22543"/>
            <a:lumOff val="247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>
              <a:solidFill>
                <a:schemeClr val="tx1"/>
              </a:solidFill>
              <a:latin typeface="Agency FB" pitchFamily="34" charset="0"/>
            </a:rPr>
            <a:t>tecnológico</a:t>
          </a:r>
          <a:endParaRPr lang="es-AR" sz="2200" b="1" kern="1200" dirty="0">
            <a:solidFill>
              <a:schemeClr val="tx1"/>
            </a:solidFill>
            <a:latin typeface="Agency FB" pitchFamily="34" charset="0"/>
          </a:endParaRPr>
        </a:p>
      </dsp:txBody>
      <dsp:txXfrm>
        <a:off x="4302478" y="3780420"/>
        <a:ext cx="1260140" cy="1260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8CFD35-8BA2-4056-A30E-41478B5527CC}" type="datetimeFigureOut">
              <a:rPr lang="es-AR" smtClean="0"/>
              <a:t>23/6/2019</a:t>
            </a:fld>
            <a:endParaRPr lang="es-A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6D0085-AA05-4B03-A4F1-344CD3A7B7BC}" type="slidenum">
              <a:rPr lang="es-AR" smtClean="0"/>
              <a:t>‹Nº›</a:t>
            </a:fld>
            <a:endParaRPr lang="es-A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474876573"/>
              </p:ext>
            </p:extLst>
          </p:nvPr>
        </p:nvGraphicFramePr>
        <p:xfrm>
          <a:off x="1043608" y="404664"/>
          <a:ext cx="712879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5480415"/>
      </p:ext>
    </p:extLst>
  </p:cSld>
  <p:clrMapOvr>
    <a:masterClrMapping/>
  </p:clrMapOvr>
  <p:transition spd="med" advTm="7426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15816" y="1340768"/>
            <a:ext cx="5770984" cy="2160240"/>
          </a:xfrm>
        </p:spPr>
        <p:txBody>
          <a:bodyPr>
            <a:noAutofit/>
          </a:bodyPr>
          <a:lstStyle/>
          <a:p>
            <a:r>
              <a:rPr lang="es-AR" sz="8800" dirty="0" smtClean="0">
                <a:solidFill>
                  <a:srgbClr val="FF0000"/>
                </a:solidFill>
                <a:latin typeface="Algerian" pitchFamily="82" charset="0"/>
              </a:rPr>
              <a:t>fin</a:t>
            </a:r>
            <a:endParaRPr lang="es-AR" sz="8800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85184"/>
            <a:ext cx="8229600" cy="1239416"/>
          </a:xfrm>
        </p:spPr>
        <p:txBody>
          <a:bodyPr/>
          <a:lstStyle/>
          <a:p>
            <a:r>
              <a:rPr lang="es-AR" dirty="0" err="1" smtClean="0"/>
              <a:t>Maria</a:t>
            </a:r>
            <a:r>
              <a:rPr lang="es-AR" dirty="0" smtClean="0"/>
              <a:t> azucena </a:t>
            </a:r>
            <a:r>
              <a:rPr lang="es-AR" dirty="0" err="1" smtClean="0"/>
              <a:t>dip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36934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146"/>
    </mc:Choice>
    <mc:Fallback>
      <p:transition spd="slow" advTm="4146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84159516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338422283"/>
              </p:ext>
            </p:extLst>
          </p:nvPr>
        </p:nvGraphicFramePr>
        <p:xfrm>
          <a:off x="899592" y="692696"/>
          <a:ext cx="748883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54516189"/>
      </p:ext>
    </p:extLst>
  </p:cSld>
  <p:clrMapOvr>
    <a:masterClrMapping/>
  </p:clrMapOvr>
  <p:transition spd="slow" advTm="6341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latin typeface="Agency FB" pitchFamily="34" charset="0"/>
              </a:rPr>
              <a:t>Esta </a:t>
            </a:r>
            <a:r>
              <a:rPr lang="es-AR" dirty="0" err="1" smtClean="0">
                <a:latin typeface="Agency FB" pitchFamily="34" charset="0"/>
              </a:rPr>
              <a:t>caracteristica</a:t>
            </a:r>
            <a:r>
              <a:rPr lang="es-AR" dirty="0" smtClean="0">
                <a:latin typeface="Agency FB" pitchFamily="34" charset="0"/>
              </a:rPr>
              <a:t> aumenta 	la dimensión </a:t>
            </a:r>
            <a:r>
              <a:rPr lang="es-AR" dirty="0" err="1" smtClean="0">
                <a:latin typeface="Agency FB" pitchFamily="34" charset="0"/>
              </a:rPr>
              <a:t>multisensorial</a:t>
            </a:r>
            <a:endParaRPr lang="es-AR" dirty="0">
              <a:latin typeface="Agency FB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852936"/>
            <a:ext cx="8147248" cy="3471664"/>
          </a:xfrm>
        </p:spPr>
        <p:txBody>
          <a:bodyPr/>
          <a:lstStyle/>
          <a:p>
            <a:r>
              <a:rPr lang="es-AR" dirty="0" smtClean="0"/>
              <a:t>Esto significa que : se utilizan mas sentidos para el aprendizaje </a:t>
            </a:r>
          </a:p>
          <a:p>
            <a:r>
              <a:rPr lang="es-AR" dirty="0" smtClean="0"/>
              <a:t>Se crea un ambiente de </a:t>
            </a:r>
            <a:r>
              <a:rPr lang="es-AR" dirty="0" err="1" smtClean="0"/>
              <a:t>feedback</a:t>
            </a:r>
            <a:r>
              <a:rPr lang="es-AR" dirty="0" smtClean="0"/>
              <a:t> continuo y </a:t>
            </a:r>
            <a:r>
              <a:rPr lang="es-AR" dirty="0" err="1" smtClean="0"/>
              <a:t>automatico</a:t>
            </a:r>
            <a:endParaRPr lang="es-AR" dirty="0" smtClean="0"/>
          </a:p>
          <a:p>
            <a:r>
              <a:rPr lang="es-AR" dirty="0" smtClean="0"/>
              <a:t>Aumento de la participación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23884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1873">
        <p:fade/>
      </p:transition>
    </mc:Choice>
    <mc:Fallback>
      <p:transition spd="med" advTm="1187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490362815"/>
              </p:ext>
            </p:extLst>
          </p:nvPr>
        </p:nvGraphicFramePr>
        <p:xfrm>
          <a:off x="395536" y="836712"/>
          <a:ext cx="8748464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7546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94">
        <p:split orient="vert"/>
      </p:transition>
    </mc:Choice>
    <mc:Fallback>
      <p:transition spd="slow" advTm="409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052736"/>
            <a:ext cx="7848871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299784"/>
      </p:ext>
    </p:extLst>
  </p:cSld>
  <p:clrMapOvr>
    <a:masterClrMapping/>
  </p:clrMapOvr>
  <p:transition spd="slow" advTm="6255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FF0000"/>
                </a:solidFill>
                <a:latin typeface="Algerian" pitchFamily="82" charset="0"/>
              </a:rPr>
              <a:t>interactividad</a:t>
            </a:r>
            <a:endParaRPr lang="es-AR" dirty="0">
              <a:solidFill>
                <a:srgbClr val="FF0000"/>
              </a:solidFill>
              <a:latin typeface="Algerian" pitchFamily="82" charset="0"/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709" y="1935163"/>
            <a:ext cx="5852582" cy="4389437"/>
          </a:xfrm>
        </p:spPr>
      </p:pic>
    </p:spTree>
    <p:extLst>
      <p:ext uri="{BB962C8B-B14F-4D97-AF65-F5344CB8AC3E}">
        <p14:creationId xmlns:p14="http://schemas.microsoft.com/office/powerpoint/2010/main" val="1458672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4565">
        <p:fade/>
      </p:transition>
    </mc:Choice>
    <mc:Fallback>
      <p:transition spd="med" advTm="456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900541083"/>
              </p:ext>
            </p:extLst>
          </p:nvPr>
        </p:nvGraphicFramePr>
        <p:xfrm>
          <a:off x="323528" y="1124744"/>
          <a:ext cx="8712968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1167410"/>
      </p:ext>
    </p:extLst>
  </p:cSld>
  <p:clrMapOvr>
    <a:masterClrMapping/>
  </p:clrMapOvr>
  <p:transition spd="slow" advTm="4611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125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899">
        <p:fade/>
      </p:transition>
    </mc:Choice>
    <mc:Fallback>
      <p:transition spd="med" advTm="389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995298104"/>
              </p:ext>
            </p:extLst>
          </p:nvPr>
        </p:nvGraphicFramePr>
        <p:xfrm>
          <a:off x="1115616" y="1052736"/>
          <a:ext cx="734481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255703"/>
      </p:ext>
    </p:extLst>
  </p:cSld>
  <p:clrMapOvr>
    <a:masterClrMapping/>
  </p:clrMapOvr>
  <p:transition spd="slow" advTm="5864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84</Words>
  <Application>Microsoft Office PowerPoint</Application>
  <PresentationFormat>Presentación en pantalla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Flujo</vt:lpstr>
      <vt:lpstr>Presentación de PowerPoint</vt:lpstr>
      <vt:lpstr>Presentación de PowerPoint</vt:lpstr>
      <vt:lpstr>Esta caracteristica aumenta  la dimensión multisensorial</vt:lpstr>
      <vt:lpstr>Presentación de PowerPoint</vt:lpstr>
      <vt:lpstr>Presentación de PowerPoint</vt:lpstr>
      <vt:lpstr>interactividad</vt:lpstr>
      <vt:lpstr>Presentación de PowerPoint</vt:lpstr>
      <vt:lpstr>Presentación de PowerPoint</vt:lpstr>
      <vt:lpstr>Presentación de PowerPoint</vt:lpstr>
      <vt:lpstr>fin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10</cp:revision>
  <dcterms:created xsi:type="dcterms:W3CDTF">2019-06-23T12:52:23Z</dcterms:created>
  <dcterms:modified xsi:type="dcterms:W3CDTF">2019-06-23T14:27:54Z</dcterms:modified>
</cp:coreProperties>
</file>