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447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330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925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137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25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74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587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546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839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465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393FC-4246-40F5-B7D5-39E81CCF6189}" type="datetimeFigureOut">
              <a:rPr lang="es-CO" smtClean="0"/>
              <a:t>11/04/2019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6F33-3A0F-4777-BD8E-65275C1DA2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861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EC30E3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61063" y="541087"/>
            <a:ext cx="6590447" cy="58207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Llamada de nube 7"/>
          <p:cNvSpPr/>
          <p:nvPr/>
        </p:nvSpPr>
        <p:spPr>
          <a:xfrm>
            <a:off x="10017456" y="900752"/>
            <a:ext cx="2866030" cy="2347415"/>
          </a:xfrm>
          <a:prstGeom prst="cloudCallout">
            <a:avLst>
              <a:gd name="adj1" fmla="val -57976"/>
              <a:gd name="adj2" fmla="val 88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dirty="0" smtClean="0"/>
              <a:t>Valorar las diferentes posibilidades de respuesta dependiendo de la posición de las rectas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40690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13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...</dc:creator>
  <cp:lastModifiedBy>...</cp:lastModifiedBy>
  <cp:revision>3</cp:revision>
  <dcterms:created xsi:type="dcterms:W3CDTF">2019-04-11T14:48:33Z</dcterms:created>
  <dcterms:modified xsi:type="dcterms:W3CDTF">2019-04-12T00:17:36Z</dcterms:modified>
</cp:coreProperties>
</file>