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83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799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08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586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920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1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5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65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2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84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FEAA-DEC3-4DE3-BC5E-337B02667171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726A-9F8C-4E96-AF7F-9C3F051F04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27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497B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7164" y="249626"/>
            <a:ext cx="7555252" cy="5932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Llamada de nube 2"/>
          <p:cNvSpPr/>
          <p:nvPr/>
        </p:nvSpPr>
        <p:spPr>
          <a:xfrm>
            <a:off x="9744501" y="791570"/>
            <a:ext cx="3821373" cy="2565779"/>
          </a:xfrm>
          <a:prstGeom prst="cloudCallout">
            <a:avLst>
              <a:gd name="adj1" fmla="val -52002"/>
              <a:gd name="adj2" fmla="val 91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400" dirty="0"/>
              <a:t>Recordar que al reemplazar </a:t>
            </a:r>
          </a:p>
          <a:p>
            <a:r>
              <a:rPr lang="es-419" sz="1400" dirty="0" smtClean="0"/>
              <a:t>los </a:t>
            </a:r>
            <a:r>
              <a:rPr lang="es-419" sz="1400" dirty="0"/>
              <a:t>valores hallados de x, y en </a:t>
            </a:r>
          </a:p>
          <a:p>
            <a:r>
              <a:rPr lang="es-419" sz="1400" dirty="0" smtClean="0"/>
              <a:t>el </a:t>
            </a:r>
            <a:r>
              <a:rPr lang="es-419" sz="1400" dirty="0"/>
              <a:t>sistema de ecuaciones se </a:t>
            </a:r>
            <a:r>
              <a:rPr lang="es-419" sz="1400" dirty="0" smtClean="0"/>
              <a:t>debe verificar </a:t>
            </a:r>
            <a:r>
              <a:rPr lang="es-419" sz="1400" dirty="0"/>
              <a:t>la igualdad</a:t>
            </a:r>
            <a:endParaRPr lang="es-CO" sz="1400" dirty="0"/>
          </a:p>
          <a:p>
            <a:pPr algn="ctr"/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6290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Panorámica</PresentationFormat>
  <Paragraphs>3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2</cp:revision>
  <dcterms:created xsi:type="dcterms:W3CDTF">2019-04-12T00:06:26Z</dcterms:created>
  <dcterms:modified xsi:type="dcterms:W3CDTF">2019-04-12T00:12:04Z</dcterms:modified>
</cp:coreProperties>
</file>