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63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90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68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76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16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932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72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1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535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75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82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B1BE-4953-43AD-92C7-4CF71CC5436C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13F8-DD60-4B0D-AAA1-889624FFD9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0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B8198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6875" y="190500"/>
            <a:ext cx="8858250" cy="647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781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4</cp:revision>
  <dcterms:created xsi:type="dcterms:W3CDTF">2019-04-11T14:23:26Z</dcterms:created>
  <dcterms:modified xsi:type="dcterms:W3CDTF">2019-04-12T00:21:08Z</dcterms:modified>
</cp:coreProperties>
</file>