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7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77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785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963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93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89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531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370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033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019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776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A7F0-E8BC-49B5-9F6A-C6DCC72057F1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DD56-A161-4A29-9757-AB5612F9DC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39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18B2F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1505" y="228741"/>
            <a:ext cx="7519916" cy="56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</dc:creator>
  <cp:lastModifiedBy>...</cp:lastModifiedBy>
  <cp:revision>5</cp:revision>
  <dcterms:created xsi:type="dcterms:W3CDTF">2019-04-13T01:38:53Z</dcterms:created>
  <dcterms:modified xsi:type="dcterms:W3CDTF">2019-04-13T02:09:22Z</dcterms:modified>
</cp:coreProperties>
</file>