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F7FDC43-EB09-49A3-BECC-DF3736531DC1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12A9A50-B55E-4145-8D0C-08C0A270CB5B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1988840"/>
            <a:ext cx="7203041" cy="1470025"/>
          </a:xfrm>
        </p:spPr>
        <p:txBody>
          <a:bodyPr>
            <a:noAutofit/>
          </a:bodyPr>
          <a:lstStyle/>
          <a:p>
            <a:r>
              <a:rPr lang="en-US" sz="8000" dirty="0" smtClean="0"/>
              <a:t>POTENCIA </a:t>
            </a:r>
            <a:br>
              <a:rPr lang="en-US" sz="8000" dirty="0" smtClean="0"/>
            </a:br>
            <a:r>
              <a:rPr lang="en-US" sz="8000" dirty="0" smtClean="0"/>
              <a:t>ELECTRICA</a:t>
            </a:r>
            <a:endParaRPr lang="en-US" sz="8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195340"/>
            <a:ext cx="1762522" cy="241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471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 smtClean="0"/>
              <a:t>La potencia eléctrica suministrada o consumida por un componente eléctrico es </a:t>
            </a:r>
            <a:r>
              <a:rPr lang="es-CO" dirty="0"/>
              <a:t>el resultado de dividir la cantidad de energía eléctrica entregada o absorbida por dicho componente y el tiempo empleado en ello. Se calcula a partir de la siguiente expresión:</a:t>
            </a:r>
          </a:p>
          <a:p>
            <a:pPr marL="0" indent="0" algn="ctr">
              <a:buNone/>
            </a:pPr>
            <a:r>
              <a:rPr lang="es-CO" dirty="0"/>
              <a:t>P = V ∙ I</a:t>
            </a:r>
          </a:p>
          <a:p>
            <a:pPr marL="0" indent="0">
              <a:buNone/>
            </a:pPr>
            <a:r>
              <a:rPr lang="es-CO" dirty="0"/>
              <a:t>En esta ecuación V es la diferencia de potencial a través del componente e I es la intensidad de corriente eléctrica que lo atraviesa.</a:t>
            </a:r>
          </a:p>
          <a:p>
            <a:pPr marL="0" indent="0">
              <a:buNone/>
            </a:pPr>
            <a:r>
              <a:rPr lang="es-CO" dirty="0"/>
              <a:t>En el caso particular de que el componente sea una resistencia eléctrica, se pueden utilizar las siguientes expresiones para calcular la potencia: P = R ∙ I</a:t>
            </a:r>
            <a:r>
              <a:rPr lang="es-CO" baseline="30000" dirty="0"/>
              <a:t>2</a:t>
            </a:r>
            <a:r>
              <a:rPr lang="es-CO" dirty="0"/>
              <a:t> = V</a:t>
            </a:r>
            <a:r>
              <a:rPr lang="es-CO" baseline="30000" dirty="0"/>
              <a:t>2 </a:t>
            </a:r>
            <a:r>
              <a:rPr lang="es-CO" dirty="0"/>
              <a:t>/ R, donde R es el valor de la resistencia eléctrica del componente en cuestión.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3373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</TotalTime>
  <Words>97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Mirador</vt:lpstr>
      <vt:lpstr>POTENCIA  ELECTRICA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POTENCIA  ELECTRICA</dc:title>
  <dc:creator>ALEJANDRA</dc:creator>
  <cp:lastModifiedBy>ALEJANDRA</cp:lastModifiedBy>
  <cp:revision>2</cp:revision>
  <dcterms:created xsi:type="dcterms:W3CDTF">2018-11-11T21:41:52Z</dcterms:created>
  <dcterms:modified xsi:type="dcterms:W3CDTF">2018-11-11T21:56:41Z</dcterms:modified>
</cp:coreProperties>
</file>