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09D03-7EEA-4AAE-954D-69D86EDEFA56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EF1C5-09B6-4839-B4DB-0F68D81841BD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09D03-7EEA-4AAE-954D-69D86EDEFA56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EF1C5-09B6-4839-B4DB-0F68D81841BD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09D03-7EEA-4AAE-954D-69D86EDEFA56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EF1C5-09B6-4839-B4DB-0F68D81841BD}" type="slidenum">
              <a:rPr lang="en-US" smtClean="0"/>
              <a:t>‹Nº›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09D03-7EEA-4AAE-954D-69D86EDEFA56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EF1C5-09B6-4839-B4DB-0F68D81841BD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09D03-7EEA-4AAE-954D-69D86EDEFA56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EF1C5-09B6-4839-B4DB-0F68D81841BD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09D03-7EEA-4AAE-954D-69D86EDEFA56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EF1C5-09B6-4839-B4DB-0F68D81841BD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09D03-7EEA-4AAE-954D-69D86EDEFA56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EF1C5-09B6-4839-B4DB-0F68D81841BD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09D03-7EEA-4AAE-954D-69D86EDEFA56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EF1C5-09B6-4839-B4DB-0F68D81841BD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09D03-7EEA-4AAE-954D-69D86EDEFA56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EF1C5-09B6-4839-B4DB-0F68D81841BD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09D03-7EEA-4AAE-954D-69D86EDEFA56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EF1C5-09B6-4839-B4DB-0F68D81841BD}" type="slidenum">
              <a:rPr lang="en-US" smtClean="0"/>
              <a:t>‹Nº›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09D03-7EEA-4AAE-954D-69D86EDEFA56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EF1C5-09B6-4839-B4DB-0F68D81841BD}" type="slidenum">
              <a:rPr lang="en-US" smtClean="0"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8E009D03-7EEA-4AAE-954D-69D86EDEFA56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970EF1C5-09B6-4839-B4DB-0F68D81841BD}" type="slidenum">
              <a:rPr lang="en-US" smtClean="0"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8306" y="2132856"/>
            <a:ext cx="9115694" cy="1470025"/>
          </a:xfrm>
        </p:spPr>
        <p:txBody>
          <a:bodyPr>
            <a:noAutofit/>
          </a:bodyPr>
          <a:lstStyle/>
          <a:p>
            <a:r>
              <a:rPr lang="en-US" sz="8000" dirty="0" smtClean="0"/>
              <a:t>ENERGIA ELECTROMAGNETICA O RADIANTE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220948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marL="0" indent="0" algn="just" fontAlgn="base">
              <a:buNone/>
            </a:pPr>
            <a:r>
              <a:rPr lang="es-CO" b="1" i="0" dirty="0" smtClean="0">
                <a:solidFill>
                  <a:srgbClr val="222222"/>
                </a:solidFill>
                <a:effectLst/>
                <a:latin typeface="Lato"/>
              </a:rPr>
              <a:t>La energía electromagnética, también conocida como energía radiante es la que se encuentra en un campo electromagnético</a:t>
            </a:r>
            <a:r>
              <a:rPr lang="es-CO" b="0" i="0" dirty="0" smtClean="0">
                <a:solidFill>
                  <a:srgbClr val="222222"/>
                </a:solidFill>
                <a:effectLst/>
                <a:latin typeface="Lato"/>
              </a:rPr>
              <a:t>. Un campo electromagnético es una región en la que existen cargas eléctricas y cargas magnéticas. Esta energía tiene la característica de que no necesita ningún medio para propagarse, por lo que puede viajar por el espacio (en el vacío).</a:t>
            </a:r>
          </a:p>
          <a:p>
            <a:pPr marL="0" indent="0" algn="just" fontAlgn="base">
              <a:buNone/>
            </a:pPr>
            <a:r>
              <a:rPr lang="es-CO" b="0" i="0" dirty="0" smtClean="0">
                <a:solidFill>
                  <a:srgbClr val="222222"/>
                </a:solidFill>
                <a:effectLst/>
                <a:latin typeface="Lato"/>
              </a:rPr>
              <a:t>Un ejemplo de energía electromagnética sería la energía solar, que llega a la tierra en forma de calor y de luz. Otros ejemplos son las ondas de radio, los rayos ultravioleta, los rayos infrarrojos y la luz del espectro visible.</a:t>
            </a:r>
          </a:p>
          <a:p>
            <a:pPr marL="0" indent="0">
              <a:buNone/>
            </a:pPr>
            <a:r>
              <a:rPr lang="es-CO" b="0" i="0" dirty="0" smtClean="0">
                <a:solidFill>
                  <a:srgbClr val="222222"/>
                </a:solidFill>
                <a:effectLst/>
                <a:latin typeface="Lato"/>
              </a:rPr>
              <a:t/>
            </a:r>
            <a:br>
              <a:rPr lang="es-CO" b="0" i="0" dirty="0" smtClean="0">
                <a:solidFill>
                  <a:srgbClr val="222222"/>
                </a:solidFill>
                <a:effectLst/>
                <a:latin typeface="Lato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7306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Escala de grise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22</TotalTime>
  <Words>111</Words>
  <Application>Microsoft Office PowerPoint</Application>
  <PresentationFormat>Presentación en pantalla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Forma de onda</vt:lpstr>
      <vt:lpstr>ENERGIA ELECTROMAGNETICA O RADIANTE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ENERGIA ELECTROMAGNETICA O RADIANTE</dc:title>
  <dc:creator>ALEJANDRA</dc:creator>
  <cp:lastModifiedBy>ALEJANDRA</cp:lastModifiedBy>
  <cp:revision>2</cp:revision>
  <dcterms:created xsi:type="dcterms:W3CDTF">2018-11-11T22:55:15Z</dcterms:created>
  <dcterms:modified xsi:type="dcterms:W3CDTF">2018-11-11T23:17:35Z</dcterms:modified>
</cp:coreProperties>
</file>