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9A1E99E-A810-45D9-AC18-50A37FF963C9}"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9A1E99E-A810-45D9-AC18-50A37FF963C9}"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9A1E99E-A810-45D9-AC18-50A37FF963C9}"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59EBC-82F8-447D-A54F-7DA86A7BBD10}" type="slidenum">
              <a:rPr lang="en-US" smtClean="0"/>
              <a:t>‹Nº›</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9A1E99E-A810-45D9-AC18-50A37FF963C9}"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59EBC-82F8-447D-A54F-7DA86A7BBD10}" type="slidenum">
              <a:rPr lang="en-US" smtClean="0"/>
              <a:t>‹Nº›</a:t>
            </a:fld>
            <a:endParaRPr lang="en-U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9A1E99E-A810-45D9-AC18-50A37FF963C9}"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B9A1E99E-A810-45D9-AC18-50A37FF963C9}"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59EBC-82F8-447D-A54F-7DA86A7BBD10}" type="slidenum">
              <a:rPr lang="en-US" smtClean="0"/>
              <a:t>‹Nº›</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9A1E99E-A810-45D9-AC18-50A37FF963C9}" type="datetimeFigureOut">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B9A1E99E-A810-45D9-AC18-50A37FF963C9}" type="datetimeFigureOut">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9A1E99E-A810-45D9-AC18-50A37FF963C9}" type="datetimeFigureOut">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059EBC-82F8-447D-A54F-7DA86A7BBD10}"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9A1E99E-A810-45D9-AC18-50A37FF963C9}"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59EBC-82F8-447D-A54F-7DA86A7BBD10}" type="slidenum">
              <a:rPr lang="en-US" smtClean="0"/>
              <a:t>‹Nº›</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9A1E99E-A810-45D9-AC18-50A37FF963C9}"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59EBC-82F8-447D-A54F-7DA86A7BBD10}" type="slidenum">
              <a:rPr lang="en-US" smtClean="0"/>
              <a:t>‹Nº›</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9A1E99E-A810-45D9-AC18-50A37FF963C9}" type="datetimeFigureOut">
              <a:rPr lang="en-US" smtClean="0"/>
              <a:t>11/11/2018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9059EBC-82F8-447D-A54F-7DA86A7BBD10}" type="slidenum">
              <a:rPr lang="en-US" smtClean="0"/>
              <a:t>‹Nº›</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n-US" sz="8000" dirty="0" smtClean="0"/>
              <a:t>ENERGIA TERMICA</a:t>
            </a:r>
            <a:endParaRPr lang="en-US" sz="8000" dirty="0"/>
          </a:p>
        </p:txBody>
      </p:sp>
    </p:spTree>
    <p:extLst>
      <p:ext uri="{BB962C8B-B14F-4D97-AF65-F5344CB8AC3E}">
        <p14:creationId xmlns:p14="http://schemas.microsoft.com/office/powerpoint/2010/main" val="3063627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rmAutofit/>
          </a:bodyPr>
          <a:lstStyle/>
          <a:p>
            <a:pPr marL="0" indent="0">
              <a:buNone/>
            </a:pPr>
            <a:r>
              <a:rPr lang="es-CO" b="1" i="0" dirty="0" smtClean="0">
                <a:solidFill>
                  <a:srgbClr val="222222"/>
                </a:solidFill>
                <a:effectLst/>
                <a:latin typeface="Lato"/>
              </a:rPr>
              <a:t>La energía térmica es la que se intercambia entre dos cuerpos que se encuentran a diferentes temperaturas</a:t>
            </a:r>
            <a:r>
              <a:rPr lang="es-CO" b="0" i="0" dirty="0" smtClean="0">
                <a:solidFill>
                  <a:srgbClr val="222222"/>
                </a:solidFill>
                <a:effectLst/>
                <a:latin typeface="Lato"/>
              </a:rPr>
              <a:t>. El intercambio siempre se produce desde el cuerpo que está más caliente hacia el que está más frío. Este intercambio se detiene cuando los dos cuerpos se encuentran a la misma temperatura, porque se ha alcanzado el equilibrio térmico. Un ejemplo de energía térmica es la energía geotérmica, que es la que se almacena en forma de calor en el interior de la Tierra.</a:t>
            </a:r>
            <a:endParaRPr lang="en-US" dirty="0"/>
          </a:p>
        </p:txBody>
      </p:sp>
    </p:spTree>
    <p:extLst>
      <p:ext uri="{BB962C8B-B14F-4D97-AF65-F5344CB8AC3E}">
        <p14:creationId xmlns:p14="http://schemas.microsoft.com/office/powerpoint/2010/main" val="2893964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TotalTime>
  <Words>89</Words>
  <Application>Microsoft Office PowerPoint</Application>
  <PresentationFormat>Presentación en pantalla (4:3)</PresentationFormat>
  <Paragraphs>2</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Forma de onda</vt:lpstr>
      <vt:lpstr>ENERGIA TERMICA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ENERGIA TERMICA</dc:title>
  <dc:creator>ALEJANDRA</dc:creator>
  <cp:lastModifiedBy>ALEJANDRA</cp:lastModifiedBy>
  <cp:revision>2</cp:revision>
  <dcterms:created xsi:type="dcterms:W3CDTF">2018-11-11T23:01:01Z</dcterms:created>
  <dcterms:modified xsi:type="dcterms:W3CDTF">2018-11-11T23:15:14Z</dcterms:modified>
</cp:coreProperties>
</file>