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C3DE2-D0B6-49EE-B43E-426A307125F1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65B1C-D3A7-403A-8446-5A23A183E893}" type="slidenum">
              <a:rPr lang="en-US" smtClean="0"/>
              <a:t>‹Nº›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C3DE2-D0B6-49EE-B43E-426A307125F1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65B1C-D3A7-403A-8446-5A23A183E893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C3DE2-D0B6-49EE-B43E-426A307125F1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65B1C-D3A7-403A-8446-5A23A183E893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C3DE2-D0B6-49EE-B43E-426A307125F1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65B1C-D3A7-403A-8446-5A23A183E893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C3DE2-D0B6-49EE-B43E-426A307125F1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65B1C-D3A7-403A-8446-5A23A183E893}" type="slidenum">
              <a:rPr lang="en-US" smtClean="0"/>
              <a:t>‹Nº›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C3DE2-D0B6-49EE-B43E-426A307125F1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65B1C-D3A7-403A-8446-5A23A183E893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C3DE2-D0B6-49EE-B43E-426A307125F1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65B1C-D3A7-403A-8446-5A23A183E893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C3DE2-D0B6-49EE-B43E-426A307125F1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665B1C-D3A7-403A-8446-5A23A183E893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8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C3DE2-D0B6-49EE-B43E-426A307125F1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65B1C-D3A7-403A-8446-5A23A183E893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C3DE2-D0B6-49EE-B43E-426A307125F1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44665B1C-D3A7-403A-8446-5A23A183E893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08FC3DE2-D0B6-49EE-B43E-426A307125F1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65B1C-D3A7-403A-8446-5A23A183E893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8FC3DE2-D0B6-49EE-B43E-426A307125F1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44665B1C-D3A7-403A-8446-5A23A183E893}" type="slidenum">
              <a:rPr lang="en-US" smtClean="0"/>
              <a:t>‹Nº›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Autofit/>
          </a:bodyPr>
          <a:lstStyle/>
          <a:p>
            <a:r>
              <a:rPr lang="en-US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TRABAJO TERMODINAMICO</a:t>
            </a:r>
            <a:endParaRPr lang="en-US" sz="8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0509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r>
              <a:rPr lang="es-CO" dirty="0"/>
              <a:t>Se relaciona con los cambios de volúmenes experimentados por los cuerpos bajo los efectos del calor o de la presión.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3160"/>
      </p:ext>
    </p:extLst>
  </p:cSld>
  <p:clrMapOvr>
    <a:masterClrMapping/>
  </p:clrMapOvr>
</p:sld>
</file>

<file path=ppt/theme/theme1.xml><?xml version="1.0" encoding="utf-8"?>
<a:theme xmlns:a="http://schemas.openxmlformats.org/drawingml/2006/main" name="Técnico">
  <a:themeElements>
    <a:clrScheme name="Técnico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écnico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écnic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</TotalTime>
  <Words>23</Words>
  <Application>Microsoft Office PowerPoint</Application>
  <PresentationFormat>Presentación en pantalla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Técnico</vt:lpstr>
      <vt:lpstr>TRABAJO TERMODINAMICO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TRABAJO TERMODINAMICO</dc:title>
  <dc:creator>ALEJANDRA</dc:creator>
  <cp:lastModifiedBy>ALEJANDRA</cp:lastModifiedBy>
  <cp:revision>1</cp:revision>
  <dcterms:created xsi:type="dcterms:W3CDTF">2018-11-13T17:02:56Z</dcterms:created>
  <dcterms:modified xsi:type="dcterms:W3CDTF">2018-11-13T17:05:51Z</dcterms:modified>
</cp:coreProperties>
</file>