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E84BDBF-B69C-451D-8205-33353819345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410D88D-7A00-4A09-8DF3-B82DA8730109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4BDBF-B69C-451D-8205-33353819345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0D88D-7A00-4A09-8DF3-B82DA873010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4BDBF-B69C-451D-8205-33353819345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0D88D-7A00-4A09-8DF3-B82DA873010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E84BDBF-B69C-451D-8205-33353819345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410D88D-7A00-4A09-8DF3-B82DA8730109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E84BDBF-B69C-451D-8205-33353819345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410D88D-7A00-4A09-8DF3-B82DA8730109}" type="slidenum">
              <a:rPr lang="en-US" smtClean="0"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4BDBF-B69C-451D-8205-33353819345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0D88D-7A00-4A09-8DF3-B82DA8730109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4BDBF-B69C-451D-8205-33353819345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0D88D-7A00-4A09-8DF3-B82DA8730109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E84BDBF-B69C-451D-8205-33353819345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410D88D-7A00-4A09-8DF3-B82DA8730109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4BDBF-B69C-451D-8205-33353819345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0D88D-7A00-4A09-8DF3-B82DA8730109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E84BDBF-B69C-451D-8205-33353819345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410D88D-7A00-4A09-8DF3-B82DA8730109}" type="slidenum">
              <a:rPr lang="en-US" smtClean="0"/>
              <a:t>‹Nº›</a:t>
            </a:fld>
            <a:endParaRPr lang="en-U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E84BDBF-B69C-451D-8205-33353819345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410D88D-7A00-4A09-8DF3-B82DA8730109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E84BDBF-B69C-451D-8205-33353819345C}" type="datetimeFigureOut">
              <a:rPr lang="en-US" smtClean="0"/>
              <a:t>11/11/2018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410D88D-7A00-4A09-8DF3-B82DA8730109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331640" y="1700808"/>
            <a:ext cx="7542584" cy="1894362"/>
          </a:xfrm>
        </p:spPr>
        <p:txBody>
          <a:bodyPr>
            <a:noAutofit/>
          </a:bodyPr>
          <a:lstStyle/>
          <a:p>
            <a:r>
              <a:rPr lang="en-US" sz="8000" dirty="0" smtClean="0">
                <a:solidFill>
                  <a:schemeClr val="accent1"/>
                </a:solidFill>
              </a:rPr>
              <a:t>POTENCIA CALORIFICA</a:t>
            </a:r>
            <a:endParaRPr lang="en-US" sz="8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433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>
              <a:buNone/>
            </a:pPr>
            <a:r>
              <a:rPr lang="es-CO" dirty="0"/>
              <a:t>Se define la potencia calorífica de un componente como la cantidad de energía disipada o liberada en forma de calor por dicho componente en una unidad de tiempo. Se calcula a partir de la siguiente expresión: </a:t>
            </a:r>
            <a:endParaRPr lang="es-CO" dirty="0" smtClean="0"/>
          </a:p>
          <a:p>
            <a:pPr marL="0" indent="0" algn="ctr">
              <a:buNone/>
            </a:pPr>
            <a:r>
              <a:rPr lang="es-CO" dirty="0"/>
              <a:t>P = E / t</a:t>
            </a:r>
          </a:p>
          <a:p>
            <a:pPr marL="0" indent="0">
              <a:buNone/>
            </a:pPr>
            <a:r>
              <a:rPr lang="es-CO" dirty="0"/>
              <a:t>En dicha expresión E es la energía liberada en forma de calor.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0095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</TotalTime>
  <Words>40</Words>
  <Application>Microsoft Office PowerPoint</Application>
  <PresentationFormat>Presentación en pantalla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Mirador</vt:lpstr>
      <vt:lpstr>POTENCIA CALORIFICA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POTENCIA CALORIFICA</dc:title>
  <dc:creator>ALEJANDRA</dc:creator>
  <cp:lastModifiedBy>ALEJANDRA</cp:lastModifiedBy>
  <cp:revision>2</cp:revision>
  <dcterms:created xsi:type="dcterms:W3CDTF">2018-11-11T21:45:26Z</dcterms:created>
  <dcterms:modified xsi:type="dcterms:W3CDTF">2018-11-11T21:57:59Z</dcterms:modified>
</cp:coreProperties>
</file>