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51916E0B-A808-4470-AECB-B9499DBF1ADB}" type="datetimeFigureOut">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4D803-C8A6-4037-8822-562C0CC57CDE}" type="slidenum">
              <a:rPr lang="en-US" smtClean="0"/>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51916E0B-A808-4470-AECB-B9499DBF1ADB}" type="datetimeFigureOut">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4D803-C8A6-4037-8822-562C0CC57CDE}" type="slidenum">
              <a:rPr lang="en-US" smtClean="0"/>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51916E0B-A808-4470-AECB-B9499DBF1ADB}" type="datetimeFigureOut">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4D803-C8A6-4037-8822-562C0CC57CDE}" type="slidenum">
              <a:rPr lang="en-US" smtClean="0"/>
              <a:t>‹Nº›</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51916E0B-A808-4470-AECB-B9499DBF1ADB}" type="datetimeFigureOut">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4D803-C8A6-4037-8822-562C0CC57CDE}" type="slidenum">
              <a:rPr lang="en-US" smtClean="0"/>
              <a:t>‹Nº›</a:t>
            </a:fld>
            <a:endParaRPr lang="en-US"/>
          </a:p>
        </p:txBody>
      </p:sp>
      <p:sp>
        <p:nvSpPr>
          <p:cNvPr id="7" name="Title 6"/>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51916E0B-A808-4470-AECB-B9499DBF1ADB}" type="datetimeFigureOut">
              <a:rPr lang="en-US" smtClean="0"/>
              <a:t>11/11/2018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24D803-C8A6-4037-8822-562C0CC57CDE}" type="slidenum">
              <a:rPr lang="en-US" smtClean="0"/>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5" name="Date Placeholder 4"/>
          <p:cNvSpPr>
            <a:spLocks noGrp="1"/>
          </p:cNvSpPr>
          <p:nvPr>
            <p:ph type="dt" sz="half" idx="10"/>
          </p:nvPr>
        </p:nvSpPr>
        <p:spPr/>
        <p:txBody>
          <a:bodyPr/>
          <a:lstStyle/>
          <a:p>
            <a:fld id="{51916E0B-A808-4470-AECB-B9499DBF1ADB}" type="datetimeFigureOut">
              <a:rPr lang="en-US" smtClean="0"/>
              <a:t>11/11/2018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24D803-C8A6-4037-8822-562C0CC57CDE}" type="slidenum">
              <a:rPr lang="en-US" smtClean="0"/>
              <a:t>‹Nº›</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51916E0B-A808-4470-AECB-B9499DBF1ADB}" type="datetimeFigureOut">
              <a:rPr lang="en-US" smtClean="0"/>
              <a:t>11/11/2018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24D803-C8A6-4037-8822-562C0CC57CDE}" type="slidenum">
              <a:rPr lang="en-US" smtClean="0"/>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51916E0B-A808-4470-AECB-B9499DBF1ADB}" type="datetimeFigureOut">
              <a:rPr lang="en-US" smtClean="0"/>
              <a:t>11/11/2018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24D803-C8A6-4037-8822-562C0CC57CDE}"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51916E0B-A808-4470-AECB-B9499DBF1ADB}" type="datetimeFigureOut">
              <a:rPr lang="en-US" smtClean="0"/>
              <a:t>11/11/2018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24D803-C8A6-4037-8822-562C0CC57CDE}" type="slidenum">
              <a:rPr lang="en-US" smtClean="0"/>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1916E0B-A808-4470-AECB-B9499DBF1ADB}" type="datetimeFigureOut">
              <a:rPr lang="en-US" smtClean="0"/>
              <a:t>11/11/2018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24D803-C8A6-4037-8822-562C0CC57CDE}" type="slidenum">
              <a:rPr lang="en-US" smtClean="0"/>
              <a:t>‹Nº›</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51916E0B-A808-4470-AECB-B9499DBF1ADB}" type="datetimeFigureOut">
              <a:rPr lang="en-US" smtClean="0"/>
              <a:t>11/11/2018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24D803-C8A6-4037-8822-562C0CC57CDE}" type="slidenum">
              <a:rPr lang="en-US" smtClean="0"/>
              <a:t>‹Nº›</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51916E0B-A808-4470-AECB-B9499DBF1ADB}" type="datetimeFigureOut">
              <a:rPr lang="en-US" smtClean="0"/>
              <a:t>11/11/2018</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724D803-C8A6-4037-8822-562C0CC57CDE}" type="slidenum">
              <a:rPr lang="en-US" smtClean="0"/>
              <a:t>‹Nº›</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Autofit/>
          </a:bodyPr>
          <a:lstStyle/>
          <a:p>
            <a:r>
              <a:rPr lang="en-US" sz="8000" dirty="0" smtClean="0"/>
              <a:t>ENERGIA MAGNETICA</a:t>
            </a:r>
            <a:endParaRPr lang="en-US" sz="8000" dirty="0"/>
          </a:p>
        </p:txBody>
      </p:sp>
    </p:spTree>
    <p:extLst>
      <p:ext uri="{BB962C8B-B14F-4D97-AF65-F5344CB8AC3E}">
        <p14:creationId xmlns:p14="http://schemas.microsoft.com/office/powerpoint/2010/main" val="945379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908720"/>
            <a:ext cx="8229600" cy="5217443"/>
          </a:xfrm>
        </p:spPr>
        <p:txBody>
          <a:bodyPr/>
          <a:lstStyle/>
          <a:p>
            <a:pPr marL="0" indent="0">
              <a:buNone/>
            </a:pPr>
            <a:r>
              <a:rPr lang="es-CO" b="1" i="0" dirty="0" smtClean="0">
                <a:solidFill>
                  <a:srgbClr val="222222"/>
                </a:solidFill>
                <a:effectLst/>
                <a:latin typeface="Lato"/>
              </a:rPr>
              <a:t>La energía magnética es la que tienen todos los imanes</a:t>
            </a:r>
            <a:r>
              <a:rPr lang="es-CO" b="0" i="0" dirty="0" smtClean="0">
                <a:solidFill>
                  <a:srgbClr val="222222"/>
                </a:solidFill>
                <a:effectLst/>
                <a:latin typeface="Lato"/>
              </a:rPr>
              <a:t>. Cuando un imán está cerca de algún metal genera una fuerza de atracción hacia él que lo mueve, generando un trabajo. La energía magnética es la que hace posible esa atracción entre el imán y el metal.</a:t>
            </a:r>
            <a:endParaRPr lang="en-US" dirty="0"/>
          </a:p>
        </p:txBody>
      </p:sp>
    </p:spTree>
    <p:extLst>
      <p:ext uri="{BB962C8B-B14F-4D97-AF65-F5344CB8AC3E}">
        <p14:creationId xmlns:p14="http://schemas.microsoft.com/office/powerpoint/2010/main" val="80998426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rma de onda">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Forma de onda">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orma de onda">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16</TotalTime>
  <Words>53</Words>
  <Application>Microsoft Office PowerPoint</Application>
  <PresentationFormat>Presentación en pantalla (4:3)</PresentationFormat>
  <Paragraphs>2</Paragraphs>
  <Slides>2</Slides>
  <Notes>0</Notes>
  <HiddenSlides>0</HiddenSlides>
  <MMClips>0</MMClips>
  <ScaleCrop>false</ScaleCrop>
  <HeadingPairs>
    <vt:vector size="4" baseType="variant">
      <vt:variant>
        <vt:lpstr>Tema</vt:lpstr>
      </vt:variant>
      <vt:variant>
        <vt:i4>1</vt:i4>
      </vt:variant>
      <vt:variant>
        <vt:lpstr>Títulos de diapositiva</vt:lpstr>
      </vt:variant>
      <vt:variant>
        <vt:i4>2</vt:i4>
      </vt:variant>
    </vt:vector>
  </HeadingPairs>
  <TitlesOfParts>
    <vt:vector size="3" baseType="lpstr">
      <vt:lpstr>Forma de onda</vt:lpstr>
      <vt:lpstr>ENERGIA MAGNETICA</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ENERGIA MAGNETICA</dc:title>
  <dc:creator>ALEJANDRA</dc:creator>
  <cp:lastModifiedBy>ALEJANDRA</cp:lastModifiedBy>
  <cp:revision>2</cp:revision>
  <dcterms:created xsi:type="dcterms:W3CDTF">2018-11-11T22:54:17Z</dcterms:created>
  <dcterms:modified xsi:type="dcterms:W3CDTF">2018-11-11T23:11:06Z</dcterms:modified>
</cp:coreProperties>
</file>