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BBF9C-17F7-431C-90E2-7DA597A1C08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8745-1BC0-411A-AA6F-1280FF0CF2DA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BBF9C-17F7-431C-90E2-7DA597A1C08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8745-1BC0-411A-AA6F-1280FF0CF2DA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BBF9C-17F7-431C-90E2-7DA597A1C08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8745-1BC0-411A-AA6F-1280FF0CF2DA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BBF9C-17F7-431C-90E2-7DA597A1C08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8745-1BC0-411A-AA6F-1280FF0CF2DA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BBF9C-17F7-431C-90E2-7DA597A1C08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8745-1BC0-411A-AA6F-1280FF0CF2DA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BBF9C-17F7-431C-90E2-7DA597A1C08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8745-1BC0-411A-AA6F-1280FF0CF2DA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BBF9C-17F7-431C-90E2-7DA597A1C08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8745-1BC0-411A-AA6F-1280FF0CF2DA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BBF9C-17F7-431C-90E2-7DA597A1C08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898745-1BC0-411A-AA6F-1280FF0CF2DA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BBF9C-17F7-431C-90E2-7DA597A1C08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8745-1BC0-411A-AA6F-1280FF0CF2DA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BBF9C-17F7-431C-90E2-7DA597A1C08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D898745-1BC0-411A-AA6F-1280FF0CF2DA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FABBF9C-17F7-431C-90E2-7DA597A1C08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98745-1BC0-411A-AA6F-1280FF0CF2DA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FABBF9C-17F7-431C-90E2-7DA597A1C08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D898745-1BC0-411A-AA6F-1280FF0CF2DA}" type="slidenum">
              <a:rPr lang="en-US" smtClean="0"/>
              <a:t>‹Nº›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TRABAJO ELECTRICO</a:t>
            </a:r>
            <a:endParaRPr lang="en-US" sz="8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594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es-CO" dirty="0"/>
              <a:t>Relacionado con el movimiento de cargas en el interior de un campo </a:t>
            </a:r>
            <a:r>
              <a:rPr lang="es-CO" dirty="0" smtClean="0"/>
              <a:t>eléctrico.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988424"/>
      </p:ext>
    </p:extLst>
  </p:cSld>
  <p:clrMapOvr>
    <a:masterClrMapping/>
  </p:clrMapOvr>
</p:sld>
</file>

<file path=ppt/theme/theme1.xml><?xml version="1.0" encoding="utf-8"?>
<a:theme xmlns:a="http://schemas.openxmlformats.org/drawingml/2006/main" name="Técnic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</TotalTime>
  <Words>16</Words>
  <Application>Microsoft Office PowerPoint</Application>
  <PresentationFormat>Presentación en pantalla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Técnico</vt:lpstr>
      <vt:lpstr>TRABAJO ELECTRICO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 ELECTRICO</dc:title>
  <dc:creator>ALEJANDRA</dc:creator>
  <cp:lastModifiedBy>ALEJANDRA</cp:lastModifiedBy>
  <cp:revision>1</cp:revision>
  <dcterms:created xsi:type="dcterms:W3CDTF">2018-11-13T17:04:30Z</dcterms:created>
  <dcterms:modified xsi:type="dcterms:W3CDTF">2018-11-13T17:06:32Z</dcterms:modified>
</cp:coreProperties>
</file>