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C606C3-295C-4C6B-A636-9997CD40986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5C8F5D7-CFAF-4EDA-BD66-8D321AD63C29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35696" y="1700808"/>
            <a:ext cx="6694512" cy="1894362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chemeClr val="accent1"/>
                </a:solidFill>
              </a:rPr>
              <a:t>POTENCIA MECANICA</a:t>
            </a:r>
            <a:endParaRPr lang="en-US" sz="8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7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/>
              <a:t>La potencia mecánica ejercida sobre un sólido rígido se obtiene efectuando el producto entre la fuerza resultante total aplicada y la velocidad transmitida a ese cuerpo.</a:t>
            </a:r>
          </a:p>
          <a:p>
            <a:pPr marL="0" indent="0" algn="ctr">
              <a:buNone/>
            </a:pPr>
            <a:r>
              <a:rPr lang="es-CO" dirty="0"/>
              <a:t>P = F ∙ v</a:t>
            </a:r>
          </a:p>
          <a:p>
            <a:pPr marL="0" indent="0">
              <a:buNone/>
            </a:pPr>
            <a:r>
              <a:rPr lang="es-CO" dirty="0"/>
              <a:t>Esta expresión es equivalente la expresión: P = W / t, y de hecho se obtiene a partir de ella.</a:t>
            </a:r>
          </a:p>
          <a:p>
            <a:pPr marL="0" indent="0">
              <a:buNone/>
            </a:pPr>
            <a:r>
              <a:rPr lang="es-CO" dirty="0"/>
              <a:t>En el caso de que además se produzca un movimiento de rotación del sólido rígido y que, por tanto, las fuerzas ejercidas sobre este modifiquen su velocidad angular dando lugar a una aceleración angular, se tiene que:</a:t>
            </a:r>
          </a:p>
          <a:p>
            <a:pPr marL="0" indent="0" algn="ctr">
              <a:buNone/>
            </a:pPr>
            <a:r>
              <a:rPr lang="es-CO" dirty="0"/>
              <a:t>P = F ∙ v + M ∙ ω</a:t>
            </a:r>
          </a:p>
          <a:p>
            <a:pPr marL="0" indent="0">
              <a:buNone/>
            </a:pPr>
            <a:r>
              <a:rPr lang="es-CO" dirty="0"/>
              <a:t>En esta expresión M es el momento resultante de las fuerzas aplicadas y ω es la velocidad angular del cuerpo.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64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41</Words>
  <Application>Microsoft Office PowerPoint</Application>
  <PresentationFormat>Presentación en pantalla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POTENCIA MECANICA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POTENCIA MECANICA</dc:title>
  <dc:creator>ALEJANDRA</dc:creator>
  <cp:lastModifiedBy>ALEJANDRA</cp:lastModifiedBy>
  <cp:revision>2</cp:revision>
  <dcterms:created xsi:type="dcterms:W3CDTF">2018-11-11T21:38:15Z</dcterms:created>
  <dcterms:modified xsi:type="dcterms:W3CDTF">2018-11-11T21:55:44Z</dcterms:modified>
</cp:coreProperties>
</file>