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4A8948C-3100-4D1E-94BF-0C2B87984363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721B5F-F3D5-4D02-8357-A1AC96B02B18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>
                <a:solidFill>
                  <a:schemeClr val="accent1"/>
                </a:solidFill>
              </a:rPr>
              <a:t>POTENCIA NOMINAL Y REAL</a:t>
            </a:r>
            <a:endParaRPr lang="en-US" sz="8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51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dirty="0" smtClean="0"/>
              <a:t>Se </a:t>
            </a:r>
            <a:r>
              <a:rPr lang="es-CO" dirty="0"/>
              <a:t>denomina potencia nominal a la potencia máxima que requiere o que puede ofrecer una máquina o un motor en condiciones normales de uso; es decir, la potencia máxima que puede soportar u ofrecer la máquina o motor.</a:t>
            </a:r>
          </a:p>
          <a:p>
            <a:pPr marL="0" indent="0">
              <a:buNone/>
            </a:pPr>
            <a:r>
              <a:rPr lang="es-CO" dirty="0"/>
              <a:t>El término nominal se utiliza porque esa potencia en general se utiliza para caracterizar la máquina, para nombrarla.</a:t>
            </a:r>
          </a:p>
          <a:p>
            <a:pPr marL="0" indent="0">
              <a:buNone/>
            </a:pPr>
            <a:r>
              <a:rPr lang="es-CO" dirty="0"/>
              <a:t>Por su parte, la potencia real o útil —es decir, la potencia que realmente se aprovecha, genera o utiliza la máquina o motor— es generalmente distinta de la nominal, siendo habitualmente menor.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9385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</TotalTime>
  <Words>104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Mirador</vt:lpstr>
      <vt:lpstr>POTENCIA NOMINAL Y REAL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POTENCIA NOMINAL Y REAL</dc:title>
  <dc:creator>ALEJANDRA</dc:creator>
  <cp:lastModifiedBy>ALEJANDRA</cp:lastModifiedBy>
  <cp:revision>2</cp:revision>
  <dcterms:created xsi:type="dcterms:W3CDTF">2018-11-11T21:47:13Z</dcterms:created>
  <dcterms:modified xsi:type="dcterms:W3CDTF">2018-11-11T21:58:41Z</dcterms:modified>
</cp:coreProperties>
</file>