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482DDBF-A9E4-443F-9EE9-EE1B2B57A67F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C034F6D-5128-45AC-8C0E-9D88AD46DF46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ENERGIA NUCLEAR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9153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s-CO" dirty="0"/>
              <a:t>La energía nuclear es una de las más potentes que existen. </a:t>
            </a:r>
            <a:r>
              <a:rPr lang="es-CO" b="1" dirty="0"/>
              <a:t>La energía nuclear se produce cuando modificamos el núcleo de un átomo</a:t>
            </a:r>
            <a:r>
              <a:rPr lang="es-CO" dirty="0"/>
              <a:t>, ya sea por fusión nuclear, que es cuando se fusionan dos núcleos para obtener un átomo mayor o por fisión nuclear, que se trata de romper el núcleo del átomo. En ambos procesos se liberan grandes cantidades de energía nuclear.</a:t>
            </a:r>
          </a:p>
          <a:p>
            <a:pPr marL="0" indent="0" fontAlgn="base">
              <a:buNone/>
            </a:pPr>
            <a:r>
              <a:rPr lang="es-CO" dirty="0"/>
              <a:t>El núcleo de un átomo genera muchas fuerzas para mantener el átomo unido, cuando lo cambiamos generamos energía nuclear porque modificamos esas fuerzas.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37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</TotalTime>
  <Words>14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Forma de onda</vt:lpstr>
      <vt:lpstr>ENERGIA NUCLEAR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NUCLEAR</dc:title>
  <dc:creator>ALEJANDRA</dc:creator>
  <cp:lastModifiedBy>ALEJANDRA</cp:lastModifiedBy>
  <cp:revision>2</cp:revision>
  <dcterms:created xsi:type="dcterms:W3CDTF">2018-11-11T23:00:14Z</dcterms:created>
  <dcterms:modified xsi:type="dcterms:W3CDTF">2018-11-11T23:14:32Z</dcterms:modified>
</cp:coreProperties>
</file>