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22735445-9749-4392-8A94-36A2B367EE23}" type="datetimeFigureOut">
              <a:rPr lang="en-US" smtClean="0"/>
              <a:t>11/11/2018</a:t>
            </a:fld>
            <a:endParaRPr lang="en-US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9 Rectángulo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Rectángulo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13 Rectángulo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18 Rectángulo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Conector recto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17 Conector recto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19 Conector recto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15 Conector recto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14 Conector recto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21 Conector recto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26 Rectángulo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20 Elipse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Elipse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23 Elipse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25 Elipse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24 Elipse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282C2100-F9B3-4701-A392-E119E44EE612}" type="slidenum">
              <a:rPr lang="en-US" smtClean="0"/>
              <a:t>‹Nº›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735445-9749-4392-8A94-36A2B367EE23}" type="datetimeFigureOut">
              <a:rPr lang="en-US" smtClean="0"/>
              <a:t>11/11/2018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2C2100-F9B3-4701-A392-E119E44EE612}" type="slidenum">
              <a:rPr lang="en-US" smtClean="0"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735445-9749-4392-8A94-36A2B367EE23}" type="datetimeFigureOut">
              <a:rPr lang="en-US" smtClean="0"/>
              <a:t>11/11/2018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2C2100-F9B3-4701-A392-E119E44EE612}" type="slidenum">
              <a:rPr lang="en-US" smtClean="0"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8" name="7 Marcador de contenido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22735445-9749-4392-8A94-36A2B367EE23}" type="datetimeFigureOut">
              <a:rPr lang="en-US" smtClean="0"/>
              <a:t>11/11/2018</a:t>
            </a:fld>
            <a:endParaRPr lang="en-U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282C2100-F9B3-4701-A392-E119E44EE612}" type="slidenum">
              <a:rPr lang="en-US" smtClean="0"/>
              <a:t>‹Nº›</a:t>
            </a:fld>
            <a:endParaRPr lang="en-US"/>
          </a:p>
        </p:txBody>
      </p:sp>
      <p:sp>
        <p:nvSpPr>
          <p:cNvPr id="10" name="9 Marcador de pie de página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22735445-9749-4392-8A94-36A2B367EE23}" type="datetimeFigureOut">
              <a:rPr lang="en-US" smtClean="0"/>
              <a:t>11/11/2018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9" name="8 Rectángulo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Rectángulo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Rectángulo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Rectángulo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Conector recto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13 Conector recto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14 Conector recto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15 Conector recto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16 Conector recto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17 Rectángulo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18 Elipse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19 Elipse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20 Elipse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21 Elipse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Elipse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25 Conector recto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282C2100-F9B3-4701-A392-E119E44EE612}" type="slidenum">
              <a:rPr lang="en-US" smtClean="0"/>
              <a:t>‹Nº›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735445-9749-4392-8A94-36A2B367EE23}" type="datetimeFigureOut">
              <a:rPr lang="en-US" smtClean="0"/>
              <a:t>11/11/2018</a:t>
            </a:fld>
            <a:endParaRPr 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2C2100-F9B3-4701-A392-E119E44EE612}" type="slidenum">
              <a:rPr lang="en-US" smtClean="0"/>
              <a:t>‹Nº›</a:t>
            </a:fld>
            <a:endParaRPr lang="en-US"/>
          </a:p>
        </p:txBody>
      </p:sp>
      <p:sp>
        <p:nvSpPr>
          <p:cNvPr id="9" name="8 Marcador de contenido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735445-9749-4392-8A94-36A2B367EE23}" type="datetimeFigureOut">
              <a:rPr lang="en-US" smtClean="0"/>
              <a:t>11/11/2018</a:t>
            </a:fld>
            <a:endParaRPr lang="en-U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2C2100-F9B3-4701-A392-E119E44EE612}" type="slidenum">
              <a:rPr lang="en-US" smtClean="0"/>
              <a:t>‹Nº›</a:t>
            </a:fld>
            <a:endParaRPr lang="en-U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3" name="12 Marcador de contenido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2" name="11 Marcador de texto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14" name="13 Marcador de texto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6" name="5 Marcador de fecha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22735445-9749-4392-8A94-36A2B367EE23}" type="datetimeFigureOut">
              <a:rPr lang="en-US" smtClean="0"/>
              <a:t>11/11/2018</a:t>
            </a:fld>
            <a:endParaRPr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282C2100-F9B3-4701-A392-E119E44EE612}" type="slidenum">
              <a:rPr lang="en-US" smtClean="0"/>
              <a:t>‹Nº›</a:t>
            </a:fld>
            <a:endParaRPr lang="en-U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735445-9749-4392-8A94-36A2B367EE23}" type="datetimeFigureOut">
              <a:rPr lang="en-US" smtClean="0"/>
              <a:t>11/11/2018</a:t>
            </a:fld>
            <a:endParaRPr lang="en-U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2C2100-F9B3-4701-A392-E119E44EE612}" type="slidenum">
              <a:rPr lang="en-US" smtClean="0"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Conector recto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8" name="7 Conector recto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10 Conector recto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Rectángulo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Conector recto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13 Elipse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17 Marcador de contenido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21" name="20 Marcador de fecha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22735445-9749-4392-8A94-36A2B367EE23}" type="datetimeFigureOut">
              <a:rPr lang="en-US" smtClean="0"/>
              <a:t>11/11/2018</a:t>
            </a:fld>
            <a:endParaRPr lang="en-US"/>
          </a:p>
        </p:txBody>
      </p:sp>
      <p:sp>
        <p:nvSpPr>
          <p:cNvPr id="22" name="21 Marcador de número de diapositiva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282C2100-F9B3-4701-A392-E119E44EE612}" type="slidenum">
              <a:rPr lang="en-US" smtClean="0"/>
              <a:t>‹Nº›</a:t>
            </a:fld>
            <a:endParaRPr lang="en-US"/>
          </a:p>
        </p:txBody>
      </p:sp>
      <p:sp>
        <p:nvSpPr>
          <p:cNvPr id="23" name="22 Marcador de pie de página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12 Elipse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10" name="9 Conector recto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10 Rectángulo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Conector recto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18 Conector recto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19 Conector recto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16 Marcador de fecha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22735445-9749-4392-8A94-36A2B367EE23}" type="datetimeFigureOut">
              <a:rPr lang="en-US" smtClean="0"/>
              <a:t>11/11/2018</a:t>
            </a:fld>
            <a:endParaRPr lang="en-US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282C2100-F9B3-4701-A392-E119E44EE612}" type="slidenum">
              <a:rPr lang="en-US" smtClean="0"/>
              <a:t>‹Nº›</a:t>
            </a:fld>
            <a:endParaRPr lang="en-US"/>
          </a:p>
        </p:txBody>
      </p:sp>
      <p:sp>
        <p:nvSpPr>
          <p:cNvPr id="21" name="20 Marcador de pie de página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15 Conector recto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22735445-9749-4392-8A94-36A2B367EE23}" type="datetimeFigureOut">
              <a:rPr lang="en-US" smtClean="0"/>
              <a:t>11/11/2018</a:t>
            </a:fld>
            <a:endParaRPr lang="en-U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6 Conector recto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9 Rectángulo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Conector recto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Elipse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282C2100-F9B3-4701-A392-E119E44EE612}" type="slidenum">
              <a:rPr lang="en-US" smtClean="0"/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6334472" cy="1470025"/>
          </a:xfrm>
        </p:spPr>
        <p:txBody>
          <a:bodyPr>
            <a:noAutofit/>
          </a:bodyPr>
          <a:lstStyle/>
          <a:p>
            <a:r>
              <a:rPr lang="en-US" sz="8000" dirty="0" smtClean="0">
                <a:solidFill>
                  <a:schemeClr val="accent1"/>
                </a:solidFill>
              </a:rPr>
              <a:t>POTENCIA SONORA</a:t>
            </a:r>
            <a:endParaRPr lang="en-US" sz="8000" dirty="0">
              <a:solidFill>
                <a:schemeClr val="accent1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04248" y="1412776"/>
            <a:ext cx="2065687" cy="2065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523042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457200" y="908720"/>
            <a:ext cx="8229600" cy="521744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CO" dirty="0"/>
              <a:t>La potencia sonora se define como la energía transportada por una onda sonora en una unidad de tiempo a través de cierta superficie.</a:t>
            </a:r>
          </a:p>
          <a:p>
            <a:pPr marL="0" indent="0">
              <a:buNone/>
            </a:pPr>
            <a:r>
              <a:rPr lang="es-CO" dirty="0"/>
              <a:t>De este modo, la potencia sonora depende tanto de la intensidad de la onda sonora como de la superficie atravesada por dicha onda, y se calcula por medio de la siguiente integral:</a:t>
            </a:r>
          </a:p>
          <a:p>
            <a:pPr marL="0" indent="0" algn="ctr">
              <a:buNone/>
            </a:pPr>
            <a:r>
              <a:rPr lang="es-CO" dirty="0"/>
              <a:t>P</a:t>
            </a:r>
            <a:r>
              <a:rPr lang="es-CO" baseline="-25000" dirty="0"/>
              <a:t>S</a:t>
            </a:r>
            <a:r>
              <a:rPr lang="es-CO" dirty="0"/>
              <a:t> = ⌠</a:t>
            </a:r>
            <a:r>
              <a:rPr lang="es-CO" baseline="-25000" dirty="0"/>
              <a:t>S </a:t>
            </a:r>
            <a:r>
              <a:rPr lang="es-CO" dirty="0"/>
              <a:t> I</a:t>
            </a:r>
            <a:r>
              <a:rPr lang="es-CO" baseline="-25000" dirty="0"/>
              <a:t>S</a:t>
            </a:r>
            <a:r>
              <a:rPr lang="es-CO" dirty="0"/>
              <a:t> ∙ d S</a:t>
            </a:r>
          </a:p>
          <a:p>
            <a:pPr marL="0" indent="0">
              <a:buNone/>
            </a:pPr>
            <a:r>
              <a:rPr lang="es-CO" dirty="0"/>
              <a:t>En esta integral </a:t>
            </a:r>
            <a:r>
              <a:rPr lang="es-CO" dirty="0" err="1"/>
              <a:t>Ps</a:t>
            </a:r>
            <a:r>
              <a:rPr lang="es-CO" dirty="0"/>
              <a:t> es la potencia sonora de la onda, </a:t>
            </a:r>
            <a:r>
              <a:rPr lang="es-CO" dirty="0" err="1"/>
              <a:t>Is</a:t>
            </a:r>
            <a:r>
              <a:rPr lang="es-CO" dirty="0"/>
              <a:t> es la intensidad sonora de la onda, y </a:t>
            </a:r>
            <a:r>
              <a:rPr lang="es-CO" dirty="0" err="1"/>
              <a:t>dS</a:t>
            </a:r>
            <a:r>
              <a:rPr lang="es-CO" dirty="0"/>
              <a:t> es el diferencial de superficie atravesado por la onda.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937902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irador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Mirador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Mirador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13</TotalTime>
  <Words>62</Words>
  <Application>Microsoft Office PowerPoint</Application>
  <PresentationFormat>Presentación en pantalla (4:3)</PresentationFormat>
  <Paragraphs>5</Paragraphs>
  <Slides>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3" baseType="lpstr">
      <vt:lpstr>Mirador</vt:lpstr>
      <vt:lpstr>POTENCIA SONORA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POTENCIA SONORA</dc:title>
  <dc:creator>ALEJANDRA</dc:creator>
  <cp:lastModifiedBy>ALEJANDRA</cp:lastModifiedBy>
  <cp:revision>2</cp:revision>
  <dcterms:created xsi:type="dcterms:W3CDTF">2018-11-11T21:43:45Z</dcterms:created>
  <dcterms:modified xsi:type="dcterms:W3CDTF">2018-11-11T21:57:29Z</dcterms:modified>
</cp:coreProperties>
</file>