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4F30DB3-7D53-49B9-B349-EE5EC788717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38085-F6AB-4E17-9E88-2F5A2E61784C}"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4F30DB3-7D53-49B9-B349-EE5EC788717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38085-F6AB-4E17-9E88-2F5A2E61784C}"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4F30DB3-7D53-49B9-B349-EE5EC788717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38085-F6AB-4E17-9E88-2F5A2E61784C}" type="slidenum">
              <a:rPr lang="en-US" smtClean="0"/>
              <a:t>‹Nº›</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4F30DB3-7D53-49B9-B349-EE5EC788717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38085-F6AB-4E17-9E88-2F5A2E61784C}" type="slidenum">
              <a:rPr lang="en-US" smtClean="0"/>
              <a:t>‹Nº›</a:t>
            </a:fld>
            <a:endParaRPr lang="en-US"/>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4F30DB3-7D53-49B9-B349-EE5EC788717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538085-F6AB-4E17-9E88-2F5A2E61784C}" type="slidenum">
              <a:rPr lang="en-US" smtClean="0"/>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C4F30DB3-7D53-49B9-B349-EE5EC788717B}"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538085-F6AB-4E17-9E88-2F5A2E61784C}" type="slidenum">
              <a:rPr lang="en-US" smtClean="0"/>
              <a:t>‹Nº›</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4F30DB3-7D53-49B9-B349-EE5EC788717B}" type="datetimeFigureOut">
              <a:rPr lang="en-US" smtClean="0"/>
              <a:t>11/11/2018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538085-F6AB-4E17-9E88-2F5A2E61784C}"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C4F30DB3-7D53-49B9-B349-EE5EC788717B}" type="datetimeFigureOut">
              <a:rPr lang="en-US" smtClean="0"/>
              <a:t>11/11/2018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538085-F6AB-4E17-9E88-2F5A2E61784C}"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4F30DB3-7D53-49B9-B349-EE5EC788717B}" type="datetimeFigureOut">
              <a:rPr lang="en-US" smtClean="0"/>
              <a:t>11/11/2018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538085-F6AB-4E17-9E88-2F5A2E61784C}"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4F30DB3-7D53-49B9-B349-EE5EC788717B}"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538085-F6AB-4E17-9E88-2F5A2E61784C}" type="slidenum">
              <a:rPr lang="en-US" smtClean="0"/>
              <a:t>‹Nº›</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4F30DB3-7D53-49B9-B349-EE5EC788717B}"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538085-F6AB-4E17-9E88-2F5A2E61784C}" type="slidenum">
              <a:rPr lang="en-US" smtClean="0"/>
              <a:t>‹Nº›</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4F30DB3-7D53-49B9-B349-EE5EC788717B}" type="datetimeFigureOut">
              <a:rPr lang="en-US" smtClean="0"/>
              <a:t>11/11/2018</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A538085-F6AB-4E17-9E88-2F5A2E61784C}" type="slidenum">
              <a:rPr lang="en-US" smtClean="0"/>
              <a:t>‹Nº›</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n-US" sz="8000" dirty="0" smtClean="0"/>
              <a:t>ENERGIA MECANICA</a:t>
            </a:r>
            <a:endParaRPr lang="en-US" sz="8000" dirty="0"/>
          </a:p>
        </p:txBody>
      </p:sp>
    </p:spTree>
    <p:extLst>
      <p:ext uri="{BB962C8B-B14F-4D97-AF65-F5344CB8AC3E}">
        <p14:creationId xmlns:p14="http://schemas.microsoft.com/office/powerpoint/2010/main" val="834224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a:bodyPr>
          <a:lstStyle/>
          <a:p>
            <a:pPr marL="0" indent="0" fontAlgn="base">
              <a:buNone/>
            </a:pPr>
            <a:r>
              <a:rPr lang="es-CO" b="1" dirty="0"/>
              <a:t>La energía mecánica se define como la suma de la energía cinética y la energía potencial</a:t>
            </a:r>
            <a:r>
              <a:rPr lang="es-CO" dirty="0"/>
              <a:t>, ya que es la que se deriva de la posición y el movimiento de un objeto. Esto es así porque generalmente ambas energías están muy relacionadas. Así que para saber la energía mecánica de un objeto sólo tendremos que sumarlas. Algunos ejemplos de energía mecánica son la energía luminosa, energía hidráulica, la energía eólica, energía mareomotriz, etc.</a:t>
            </a:r>
          </a:p>
          <a:p>
            <a:pPr marL="0" indent="0">
              <a:buNone/>
            </a:pPr>
            <a:r>
              <a:rPr lang="es-CO" dirty="0" smtClean="0"/>
              <a:t/>
            </a:r>
            <a:br>
              <a:rPr lang="es-CO" dirty="0" smtClean="0"/>
            </a:b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4581128"/>
            <a:ext cx="4464496" cy="201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32292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Forma de onda">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23</TotalTime>
  <Words>29</Words>
  <Application>Microsoft Office PowerPoint</Application>
  <PresentationFormat>Presentación en pantalla (4:3)</PresentationFormat>
  <Paragraphs>3</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Forma de onda</vt:lpstr>
      <vt:lpstr>ENERGIA MECANICA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ENERGIA MECANICA</dc:title>
  <dc:creator>ALEJANDRA</dc:creator>
  <cp:lastModifiedBy>ALEJANDRA</cp:lastModifiedBy>
  <cp:revision>3</cp:revision>
  <dcterms:created xsi:type="dcterms:W3CDTF">2018-11-11T22:44:05Z</dcterms:created>
  <dcterms:modified xsi:type="dcterms:W3CDTF">2018-11-11T23:07:30Z</dcterms:modified>
</cp:coreProperties>
</file>