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61" r:id="rId3"/>
    <p:sldId id="262" r:id="rId4"/>
    <p:sldId id="259" r:id="rId5"/>
    <p:sldId id="264" r:id="rId6"/>
    <p:sldId id="263" r:id="rId7"/>
    <p:sldId id="265" r:id="rId8"/>
    <p:sldId id="266" r:id="rId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0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7765FEC2-84E7-4562-B606-846ECD7CBAB4}"/>
    <pc:docChg chg="modSld">
      <pc:chgData name="" userId="" providerId="" clId="Web-{7765FEC2-84E7-4562-B606-846ECD7CBAB4}" dt="2018-10-18T09:36:38.041" v="178" actId="20577"/>
      <pc:docMkLst>
        <pc:docMk/>
      </pc:docMkLst>
      <pc:sldChg chg="addSp delSp modSp mod setBg setClrOvrMap">
        <pc:chgData name="" userId="" providerId="" clId="Web-{7765FEC2-84E7-4562-B606-846ECD7CBAB4}" dt="2018-10-18T09:36:38.041" v="177" actId="20577"/>
        <pc:sldMkLst>
          <pc:docMk/>
          <pc:sldMk cId="2406273178" sldId="256"/>
        </pc:sldMkLst>
        <pc:spChg chg="mod">
          <ac:chgData name="" userId="" providerId="" clId="Web-{7765FEC2-84E7-4562-B606-846ECD7CBAB4}" dt="2018-10-18T09:33:36.447" v="42"/>
          <ac:spMkLst>
            <pc:docMk/>
            <pc:sldMk cId="2406273178" sldId="256"/>
            <ac:spMk id="2" creationId="{00000000-0000-0000-0000-000000000000}"/>
          </ac:spMkLst>
        </pc:spChg>
        <pc:spChg chg="mod">
          <ac:chgData name="" userId="" providerId="" clId="Web-{7765FEC2-84E7-4562-B606-846ECD7CBAB4}" dt="2018-10-18T09:36:38.041" v="177" actId="20577"/>
          <ac:spMkLst>
            <pc:docMk/>
            <pc:sldMk cId="2406273178" sldId="256"/>
            <ac:spMk id="3" creationId="{00000000-0000-0000-0000-000000000000}"/>
          </ac:spMkLst>
        </pc:spChg>
        <pc:spChg chg="add">
          <ac:chgData name="" userId="" providerId="" clId="Web-{7765FEC2-84E7-4562-B606-846ECD7CBAB4}" dt="2018-10-18T09:33:36.447" v="42"/>
          <ac:spMkLst>
            <pc:docMk/>
            <pc:sldMk cId="2406273178" sldId="256"/>
            <ac:spMk id="7" creationId="{1DB7C82F-AB7E-4F0C-B829-FA1B9C415180}"/>
          </ac:spMkLst>
        </pc:spChg>
        <pc:spChg chg="add del">
          <ac:chgData name="" userId="" providerId="" clId="Web-{7765FEC2-84E7-4562-B606-846ECD7CBAB4}" dt="2018-10-18T09:33:23.682" v="39"/>
          <ac:spMkLst>
            <pc:docMk/>
            <pc:sldMk cId="2406273178" sldId="256"/>
            <ac:spMk id="9" creationId="{9225B0D8-E56E-4ACC-A464-81F4062765CC}"/>
          </ac:spMkLst>
        </pc:spChg>
        <pc:spChg chg="add del">
          <ac:chgData name="" userId="" providerId="" clId="Web-{7765FEC2-84E7-4562-B606-846ECD7CBAB4}" dt="2018-10-18T09:33:23.682" v="39"/>
          <ac:spMkLst>
            <pc:docMk/>
            <pc:sldMk cId="2406273178" sldId="256"/>
            <ac:spMk id="11" creationId="{8F5D1B28-3976-4367-807C-CAD629CDD838}"/>
          </ac:spMkLst>
        </pc:spChg>
        <pc:picChg chg="add mod ord">
          <ac:chgData name="" userId="" providerId="" clId="Web-{7765FEC2-84E7-4562-B606-846ECD7CBAB4}" dt="2018-10-18T09:33:36.447" v="42"/>
          <ac:picMkLst>
            <pc:docMk/>
            <pc:sldMk cId="2406273178" sldId="256"/>
            <ac:picMk id="4" creationId="{8D47B48A-AA8F-4879-B0D8-CB38941A39AB}"/>
          </ac:picMkLst>
        </pc:picChg>
        <pc:cxnChg chg="add del">
          <ac:chgData name="" userId="" providerId="" clId="Web-{7765FEC2-84E7-4562-B606-846ECD7CBAB4}" dt="2018-10-18T09:33:36.354" v="41"/>
          <ac:cxnSpMkLst>
            <pc:docMk/>
            <pc:sldMk cId="2406273178" sldId="256"/>
            <ac:cxnSpMk id="6" creationId="{E126E481-B945-4179-BD79-05E96E9B29E1}"/>
          </ac:cxnSpMkLst>
        </pc:cxnChg>
      </pc:sldChg>
    </pc:docChg>
  </pc:docChgLst>
  <pc:docChgLst>
    <pc:chgData clId="Web-{E9C88598-5C8F-4863-B1B2-F8BBF6CB5660}"/>
    <pc:docChg chg="addSld modSld">
      <pc:chgData name="" userId="" providerId="" clId="Web-{E9C88598-5C8F-4863-B1B2-F8BBF6CB5660}" dt="2018-10-21T08:40:42.836" v="172"/>
      <pc:docMkLst>
        <pc:docMk/>
      </pc:docMkLst>
      <pc:sldChg chg="modSp">
        <pc:chgData name="" userId="" providerId="" clId="Web-{E9C88598-5C8F-4863-B1B2-F8BBF6CB5660}" dt="2018-10-21T08:24:47.555" v="106" actId="20577"/>
        <pc:sldMkLst>
          <pc:docMk/>
          <pc:sldMk cId="2406273178" sldId="256"/>
        </pc:sldMkLst>
        <pc:spChg chg="mod">
          <ac:chgData name="" userId="" providerId="" clId="Web-{E9C88598-5C8F-4863-B1B2-F8BBF6CB5660}" dt="2018-10-21T08:24:47.555" v="106" actId="20577"/>
          <ac:spMkLst>
            <pc:docMk/>
            <pc:sldMk cId="2406273178" sldId="256"/>
            <ac:spMk id="3" creationId="{00000000-0000-0000-0000-000000000000}"/>
          </ac:spMkLst>
        </pc:spChg>
      </pc:sldChg>
      <pc:sldChg chg="addSp delSp modSp new mod setBg">
        <pc:chgData name="" userId="" providerId="" clId="Web-{E9C88598-5C8F-4863-B1B2-F8BBF6CB5660}" dt="2018-10-21T08:32:07.336" v="165"/>
        <pc:sldMkLst>
          <pc:docMk/>
          <pc:sldMk cId="3380762423" sldId="257"/>
        </pc:sldMkLst>
        <pc:spChg chg="mod">
          <ac:chgData name="" userId="" providerId="" clId="Web-{E9C88598-5C8F-4863-B1B2-F8BBF6CB5660}" dt="2018-10-21T08:32:07.336" v="165"/>
          <ac:spMkLst>
            <pc:docMk/>
            <pc:sldMk cId="3380762423" sldId="257"/>
            <ac:spMk id="2" creationId="{2DDE8DB5-5678-4B91-BE3E-4B88608E49D3}"/>
          </ac:spMkLst>
        </pc:spChg>
        <pc:spChg chg="del">
          <ac:chgData name="" userId="" providerId="" clId="Web-{E9C88598-5C8F-4863-B1B2-F8BBF6CB5660}" dt="2018-10-21T08:31:25.492" v="160"/>
          <ac:spMkLst>
            <pc:docMk/>
            <pc:sldMk cId="3380762423" sldId="257"/>
            <ac:spMk id="3" creationId="{C4CC1BCE-FF48-4F8A-A666-BB63B2771724}"/>
          </ac:spMkLst>
        </pc:spChg>
        <pc:spChg chg="add del">
          <ac:chgData name="" userId="" providerId="" clId="Web-{E9C88598-5C8F-4863-B1B2-F8BBF6CB5660}" dt="2018-10-21T08:32:07.336" v="165"/>
          <ac:spMkLst>
            <pc:docMk/>
            <pc:sldMk cId="3380762423" sldId="257"/>
            <ac:spMk id="9" creationId="{16C5FA50-8D52-4617-AF91-5C7B1C8352F1}"/>
          </ac:spMkLst>
        </pc:spChg>
        <pc:spChg chg="add del">
          <ac:chgData name="" userId="" providerId="" clId="Web-{E9C88598-5C8F-4863-B1B2-F8BBF6CB5660}" dt="2018-10-21T08:32:07.336" v="165"/>
          <ac:spMkLst>
            <pc:docMk/>
            <pc:sldMk cId="3380762423" sldId="257"/>
            <ac:spMk id="11" creationId="{E223798C-12AD-4B0C-A50C-D676347D67CF}"/>
          </ac:spMkLst>
        </pc:spChg>
        <pc:spChg chg="add">
          <ac:chgData name="" userId="" providerId="" clId="Web-{E9C88598-5C8F-4863-B1B2-F8BBF6CB5660}" dt="2018-10-21T08:32:07.336" v="165"/>
          <ac:spMkLst>
            <pc:docMk/>
            <pc:sldMk cId="3380762423" sldId="257"/>
            <ac:spMk id="16" creationId="{AB45A142-4255-493C-8284-5D566C121B10}"/>
          </ac:spMkLst>
        </pc:spChg>
        <pc:picChg chg="add mod ord">
          <ac:chgData name="" userId="" providerId="" clId="Web-{E9C88598-5C8F-4863-B1B2-F8BBF6CB5660}" dt="2018-10-21T08:32:07.336" v="165"/>
          <ac:picMkLst>
            <pc:docMk/>
            <pc:sldMk cId="3380762423" sldId="257"/>
            <ac:picMk id="4" creationId="{67FA7DFA-2ED6-40B2-A08D-EF2E83E04B2C}"/>
          </ac:picMkLst>
        </pc:picChg>
        <pc:cxnChg chg="add">
          <ac:chgData name="" userId="" providerId="" clId="Web-{E9C88598-5C8F-4863-B1B2-F8BBF6CB5660}" dt="2018-10-21T08:32:07.336" v="165"/>
          <ac:cxnSpMkLst>
            <pc:docMk/>
            <pc:sldMk cId="3380762423" sldId="257"/>
            <ac:cxnSpMk id="18" creationId="{38FB9660-F42F-4313-BBC4-47C007FE484C}"/>
          </ac:cxnSpMkLst>
        </pc:cxnChg>
      </pc:sldChg>
      <pc:sldChg chg="addSp delSp modSp new mod setBg">
        <pc:chgData name="" userId="" providerId="" clId="Web-{E9C88598-5C8F-4863-B1B2-F8BBF6CB5660}" dt="2018-10-21T08:40:42.836" v="172"/>
        <pc:sldMkLst>
          <pc:docMk/>
          <pc:sldMk cId="3848105391" sldId="258"/>
        </pc:sldMkLst>
        <pc:spChg chg="add del">
          <ac:chgData name="" userId="" providerId="" clId="Web-{E9C88598-5C8F-4863-B1B2-F8BBF6CB5660}" dt="2018-10-21T08:40:42.836" v="172"/>
          <ac:spMkLst>
            <pc:docMk/>
            <pc:sldMk cId="3848105391" sldId="258"/>
            <ac:spMk id="7" creationId="{57845966-6EFC-468A-9CC7-BAB4B95854E7}"/>
          </ac:spMkLst>
        </pc:spChg>
        <pc:spChg chg="add del">
          <ac:chgData name="" userId="" providerId="" clId="Web-{E9C88598-5C8F-4863-B1B2-F8BBF6CB5660}" dt="2018-10-21T08:40:31.664" v="170"/>
          <ac:spMkLst>
            <pc:docMk/>
            <pc:sldMk cId="3848105391" sldId="258"/>
            <ac:spMk id="11" creationId="{ADAD1991-FFD1-4E94-ABAB-7560D33008E4}"/>
          </ac:spMkLst>
        </pc:spChg>
        <pc:picChg chg="add del mod">
          <ac:chgData name="" userId="" providerId="" clId="Web-{E9C88598-5C8F-4863-B1B2-F8BBF6CB5660}" dt="2018-10-21T08:40:27.039" v="169"/>
          <ac:picMkLst>
            <pc:docMk/>
            <pc:sldMk cId="3848105391" sldId="258"/>
            <ac:picMk id="2" creationId="{DD3D606F-6386-48CE-A10C-36B7CDE9B835}"/>
          </ac:picMkLst>
        </pc:picChg>
        <pc:picChg chg="add del">
          <ac:chgData name="" userId="" providerId="" clId="Web-{E9C88598-5C8F-4863-B1B2-F8BBF6CB5660}" dt="2018-10-21T08:40:37.352" v="171"/>
          <ac:picMkLst>
            <pc:docMk/>
            <pc:sldMk cId="3848105391" sldId="258"/>
            <ac:picMk id="9" creationId="{75554383-98AF-4A47-BB65-705FAAA4BE6A}"/>
          </ac:picMkLst>
        </pc:picChg>
      </pc:sldChg>
    </pc:docChg>
  </pc:docChgLst>
  <pc:docChgLst>
    <pc:chgData clId="Web-{BBDD5A83-33ED-44FB-A2E7-9E52BFC16FFA}"/>
    <pc:docChg chg="delSld">
      <pc:chgData name="" userId="" providerId="" clId="Web-{BBDD5A83-33ED-44FB-A2E7-9E52BFC16FFA}" dt="2018-10-21T08:42:23.189" v="0"/>
      <pc:docMkLst>
        <pc:docMk/>
      </pc:docMkLst>
      <pc:sldChg chg="del">
        <pc:chgData name="" userId="" providerId="" clId="Web-{BBDD5A83-33ED-44FB-A2E7-9E52BFC16FFA}" dt="2018-10-21T08:42:23.189" v="0"/>
        <pc:sldMkLst>
          <pc:docMk/>
          <pc:sldMk cId="3848105391" sldId="258"/>
        </pc:sldMkLst>
      </pc:sldChg>
    </pc:docChg>
  </pc:docChgLst>
  <pc:docChgLst>
    <pc:chgData clId="Web-{997409C9-8D3F-4C1E-B0D6-BD55616A06FA}"/>
    <pc:docChg chg="addSld delSld modSld">
      <pc:chgData name="" userId="" providerId="" clId="Web-{997409C9-8D3F-4C1E-B0D6-BD55616A06FA}" dt="2018-10-21T09:33:41.300" v="496"/>
      <pc:docMkLst>
        <pc:docMk/>
      </pc:docMkLst>
      <pc:sldChg chg="addSp delSp modSp del mod setBg">
        <pc:chgData name="" userId="" providerId="" clId="Web-{997409C9-8D3F-4C1E-B0D6-BD55616A06FA}" dt="2018-10-21T09:33:41.300" v="496"/>
        <pc:sldMkLst>
          <pc:docMk/>
          <pc:sldMk cId="3380762423" sldId="257"/>
        </pc:sldMkLst>
        <pc:spChg chg="mod">
          <ac:chgData name="" userId="" providerId="" clId="Web-{997409C9-8D3F-4C1E-B0D6-BD55616A06FA}" dt="2018-10-21T09:27:53.251" v="432"/>
          <ac:spMkLst>
            <pc:docMk/>
            <pc:sldMk cId="3380762423" sldId="257"/>
            <ac:spMk id="2" creationId="{2DDE8DB5-5678-4B91-BE3E-4B88608E49D3}"/>
          </ac:spMkLst>
        </pc:spChg>
        <pc:spChg chg="add mod ord">
          <ac:chgData name="" userId="" providerId="" clId="Web-{997409C9-8D3F-4C1E-B0D6-BD55616A06FA}" dt="2018-10-21T09:31:28.377" v="461" actId="14100"/>
          <ac:spMkLst>
            <pc:docMk/>
            <pc:sldMk cId="3380762423" sldId="257"/>
            <ac:spMk id="5" creationId="{62F74190-54F7-4D0F-A129-3F6D20948098}"/>
          </ac:spMkLst>
        </pc:spChg>
        <pc:spChg chg="add">
          <ac:chgData name="" userId="" providerId="" clId="Web-{997409C9-8D3F-4C1E-B0D6-BD55616A06FA}" dt="2018-10-21T09:27:53.251" v="432"/>
          <ac:spMkLst>
            <pc:docMk/>
            <pc:sldMk cId="3380762423" sldId="257"/>
            <ac:spMk id="12" creationId="{AC50E016-C8B7-45EE-8300-F18B719F589D}"/>
          </ac:spMkLst>
        </pc:spChg>
        <pc:spChg chg="add">
          <ac:chgData name="" userId="" providerId="" clId="Web-{997409C9-8D3F-4C1E-B0D6-BD55616A06FA}" dt="2018-10-21T09:24:34.953" v="385"/>
          <ac:spMkLst>
            <pc:docMk/>
            <pc:sldMk cId="3380762423" sldId="257"/>
            <ac:spMk id="13" creationId="{C866818C-1E5F-475A-B310-3C06B555FB69}"/>
          </ac:spMkLst>
        </pc:spChg>
        <pc:spChg chg="add">
          <ac:chgData name="" userId="" providerId="" clId="Web-{997409C9-8D3F-4C1E-B0D6-BD55616A06FA}" dt="2018-10-21T09:24:34.953" v="385"/>
          <ac:spMkLst>
            <pc:docMk/>
            <pc:sldMk cId="3380762423" sldId="257"/>
            <ac:spMk id="15" creationId="{CED8A8E7-35BC-4471-B4CF-ACFC3E7F06FA}"/>
          </ac:spMkLst>
        </pc:spChg>
        <pc:spChg chg="add">
          <ac:chgData name="" userId="" providerId="" clId="Web-{997409C9-8D3F-4C1E-B0D6-BD55616A06FA}" dt="2018-10-21T09:24:34.953" v="385"/>
          <ac:spMkLst>
            <pc:docMk/>
            <pc:sldMk cId="3380762423" sldId="257"/>
            <ac:spMk id="17" creationId="{1EB0BF28-EC06-4525-BF31-73A9489ADBD9}"/>
          </ac:spMkLst>
        </pc:spChg>
        <pc:spChg chg="add">
          <ac:chgData name="" userId="" providerId="" clId="Web-{997409C9-8D3F-4C1E-B0D6-BD55616A06FA}" dt="2018-10-21T09:24:34.953" v="385"/>
          <ac:spMkLst>
            <pc:docMk/>
            <pc:sldMk cId="3380762423" sldId="257"/>
            <ac:spMk id="19" creationId="{D12AFDE8-E1ED-4A49-B8B3-4953F4B8ACB9}"/>
          </ac:spMkLst>
        </pc:spChg>
        <pc:spChg chg="add">
          <ac:chgData name="" userId="" providerId="" clId="Web-{997409C9-8D3F-4C1E-B0D6-BD55616A06FA}" dt="2018-10-21T09:27:53.251" v="432"/>
          <ac:spMkLst>
            <pc:docMk/>
            <pc:sldMk cId="3380762423" sldId="257"/>
            <ac:spMk id="20" creationId="{71318B55-C583-42E5-ABA1-BE8CC332ED0A}"/>
          </ac:spMkLst>
        </pc:spChg>
        <pc:picChg chg="del">
          <ac:chgData name="" userId="" providerId="" clId="Web-{997409C9-8D3F-4C1E-B0D6-BD55616A06FA}" dt="2018-10-21T09:00:23.410" v="196"/>
          <ac:picMkLst>
            <pc:docMk/>
            <pc:sldMk cId="3380762423" sldId="257"/>
            <ac:picMk id="4" creationId="{67FA7DFA-2ED6-40B2-A08D-EF2E83E04B2C}"/>
          </ac:picMkLst>
        </pc:picChg>
        <pc:picChg chg="add mod ord">
          <ac:chgData name="" userId="" providerId="" clId="Web-{997409C9-8D3F-4C1E-B0D6-BD55616A06FA}" dt="2018-10-21T09:28:14.110" v="433" actId="1076"/>
          <ac:picMkLst>
            <pc:docMk/>
            <pc:sldMk cId="3380762423" sldId="257"/>
            <ac:picMk id="6" creationId="{2CADBC7F-F0D3-4D53-9841-5BB0EBEA7320}"/>
          </ac:picMkLst>
        </pc:picChg>
        <pc:picChg chg="add mod ord">
          <ac:chgData name="" userId="" providerId="" clId="Web-{997409C9-8D3F-4C1E-B0D6-BD55616A06FA}" dt="2018-10-21T09:28:22.704" v="434" actId="1076"/>
          <ac:picMkLst>
            <pc:docMk/>
            <pc:sldMk cId="3380762423" sldId="257"/>
            <ac:picMk id="8" creationId="{368277F5-AB91-4B3E-B3DC-6F50F941C83F}"/>
          </ac:picMkLst>
        </pc:picChg>
        <pc:picChg chg="add del">
          <ac:chgData name="" userId="" providerId="" clId="Web-{997409C9-8D3F-4C1E-B0D6-BD55616A06FA}" dt="2018-10-21T09:27:53.001" v="431"/>
          <ac:picMkLst>
            <pc:docMk/>
            <pc:sldMk cId="3380762423" sldId="257"/>
            <ac:picMk id="10" creationId="{22901FED-4FC9-4ED5-8123-C98BCD1616BA}"/>
          </ac:picMkLst>
        </pc:picChg>
        <pc:picChg chg="add del">
          <ac:chgData name="" userId="" providerId="" clId="Web-{997409C9-8D3F-4C1E-B0D6-BD55616A06FA}" dt="2018-10-21T09:28:28.735" v="435"/>
          <ac:picMkLst>
            <pc:docMk/>
            <pc:sldMk cId="3380762423" sldId="257"/>
            <ac:picMk id="14" creationId="{5E6099C8-1DCF-4242-AD8B-28BF4D687A6A}"/>
          </ac:picMkLst>
        </pc:picChg>
        <pc:picChg chg="add">
          <ac:chgData name="" userId="" providerId="" clId="Web-{997409C9-8D3F-4C1E-B0D6-BD55616A06FA}" dt="2018-10-21T09:32:56.596" v="487"/>
          <ac:picMkLst>
            <pc:docMk/>
            <pc:sldMk cId="3380762423" sldId="257"/>
            <ac:picMk id="16" creationId="{CE8532AB-6C46-45C6-BB44-6B866CDB57F4}"/>
          </ac:picMkLst>
        </pc:picChg>
      </pc:sldChg>
      <pc:sldChg chg="modSp new del">
        <pc:chgData name="" userId="" providerId="" clId="Web-{997409C9-8D3F-4C1E-B0D6-BD55616A06FA}" dt="2018-10-21T09:22:12.358" v="382"/>
        <pc:sldMkLst>
          <pc:docMk/>
          <pc:sldMk cId="2691472889" sldId="258"/>
        </pc:sldMkLst>
        <pc:spChg chg="mod">
          <ac:chgData name="" userId="" providerId="" clId="Web-{997409C9-8D3F-4C1E-B0D6-BD55616A06FA}" dt="2018-10-21T09:21:37.264" v="373" actId="20577"/>
          <ac:spMkLst>
            <pc:docMk/>
            <pc:sldMk cId="2691472889" sldId="258"/>
            <ac:spMk id="2" creationId="{C8A399EE-BA31-472F-9419-66F4955FE994}"/>
          </ac:spMkLst>
        </pc:spChg>
        <pc:spChg chg="mod">
          <ac:chgData name="" userId="" providerId="" clId="Web-{997409C9-8D3F-4C1E-B0D6-BD55616A06FA}" dt="2018-10-21T09:21:49.280" v="378" actId="20577"/>
          <ac:spMkLst>
            <pc:docMk/>
            <pc:sldMk cId="2691472889" sldId="258"/>
            <ac:spMk id="3" creationId="{1E89E5AD-8C35-48CC-8887-6D72DB3B018C}"/>
          </ac:spMkLst>
        </pc:spChg>
      </pc:sldChg>
      <pc:sldChg chg="addSp delSp modSp new">
        <pc:chgData name="" userId="" providerId="" clId="Web-{997409C9-8D3F-4C1E-B0D6-BD55616A06FA}" dt="2018-10-21T09:19:50.685" v="372"/>
        <pc:sldMkLst>
          <pc:docMk/>
          <pc:sldMk cId="296014218" sldId="259"/>
        </pc:sldMkLst>
        <pc:spChg chg="mod">
          <ac:chgData name="" userId="" providerId="" clId="Web-{997409C9-8D3F-4C1E-B0D6-BD55616A06FA}" dt="2018-10-21T09:10:59.775" v="305" actId="14100"/>
          <ac:spMkLst>
            <pc:docMk/>
            <pc:sldMk cId="296014218" sldId="259"/>
            <ac:spMk id="2" creationId="{0FF9B95D-FA86-4D12-805D-E61C5FB1BA1F}"/>
          </ac:spMkLst>
        </pc:spChg>
        <pc:spChg chg="mod">
          <ac:chgData name="" userId="" providerId="" clId="Web-{997409C9-8D3F-4C1E-B0D6-BD55616A06FA}" dt="2018-10-21T09:18:30.825" v="365" actId="20577"/>
          <ac:spMkLst>
            <pc:docMk/>
            <pc:sldMk cId="296014218" sldId="259"/>
            <ac:spMk id="3" creationId="{8F869E6B-7190-47AA-AC53-717D738FA383}"/>
          </ac:spMkLst>
        </pc:spChg>
        <pc:picChg chg="add mod">
          <ac:chgData name="" userId="" providerId="" clId="Web-{997409C9-8D3F-4C1E-B0D6-BD55616A06FA}" dt="2018-10-21T09:13:06.245" v="323" actId="14100"/>
          <ac:picMkLst>
            <pc:docMk/>
            <pc:sldMk cId="296014218" sldId="259"/>
            <ac:picMk id="4" creationId="{613771E3-38BE-40D8-9143-73390C83E5CB}"/>
          </ac:picMkLst>
        </pc:picChg>
        <pc:picChg chg="add del mod">
          <ac:chgData name="" userId="" providerId="" clId="Web-{997409C9-8D3F-4C1E-B0D6-BD55616A06FA}" dt="2018-10-21T09:18:56.263" v="371"/>
          <ac:picMkLst>
            <pc:docMk/>
            <pc:sldMk cId="296014218" sldId="259"/>
            <ac:picMk id="6" creationId="{4CECB060-685D-4455-B260-CF9D19AA5277}"/>
          </ac:picMkLst>
        </pc:picChg>
        <pc:picChg chg="add mod">
          <ac:chgData name="" userId="" providerId="" clId="Web-{997409C9-8D3F-4C1E-B0D6-BD55616A06FA}" dt="2018-10-21T09:18:48.482" v="370" actId="14100"/>
          <ac:picMkLst>
            <pc:docMk/>
            <pc:sldMk cId="296014218" sldId="259"/>
            <ac:picMk id="8" creationId="{B72DA0BA-7F97-4E0E-BBB5-1AE6D32DC5A2}"/>
          </ac:picMkLst>
        </pc:picChg>
        <pc:picChg chg="add mod">
          <ac:chgData name="" userId="" providerId="" clId="Web-{997409C9-8D3F-4C1E-B0D6-BD55616A06FA}" dt="2018-10-21T09:19:50.685" v="372"/>
          <ac:picMkLst>
            <pc:docMk/>
            <pc:sldMk cId="296014218" sldId="259"/>
            <ac:picMk id="10" creationId="{AB6A6771-C7FC-4295-B33C-C153286323CB}"/>
          </ac:picMkLst>
        </pc:picChg>
      </pc:sldChg>
      <pc:sldChg chg="new del">
        <pc:chgData name="" userId="" providerId="" clId="Web-{997409C9-8D3F-4C1E-B0D6-BD55616A06FA}" dt="2018-10-21T09:10:14.951" v="302"/>
        <pc:sldMkLst>
          <pc:docMk/>
          <pc:sldMk cId="3726140814" sldId="259"/>
        </pc:sldMkLst>
      </pc:sldChg>
      <pc:sldChg chg="modSp new">
        <pc:chgData name="" userId="" providerId="" clId="Web-{997409C9-8D3F-4C1E-B0D6-BD55616A06FA}" dt="2018-10-21T09:22:52.014" v="384" actId="14100"/>
        <pc:sldMkLst>
          <pc:docMk/>
          <pc:sldMk cId="3483527972" sldId="260"/>
        </pc:sldMkLst>
        <pc:spChg chg="mod">
          <ac:chgData name="" userId="" providerId="" clId="Web-{997409C9-8D3F-4C1E-B0D6-BD55616A06FA}" dt="2018-10-21T09:22:52.014" v="384" actId="14100"/>
          <ac:spMkLst>
            <pc:docMk/>
            <pc:sldMk cId="3483527972" sldId="260"/>
            <ac:spMk id="4" creationId="{8BA85505-2F20-428B-A591-CB04CEEF22C5}"/>
          </ac:spMkLst>
        </pc:spChg>
      </pc:sldChg>
      <pc:sldChg chg="addSp modSp new mod setBg">
        <pc:chgData name="" userId="" providerId="" clId="Web-{997409C9-8D3F-4C1E-B0D6-BD55616A06FA}" dt="2018-10-21T09:29:37.673" v="440"/>
        <pc:sldMkLst>
          <pc:docMk/>
          <pc:sldMk cId="1873740941" sldId="261"/>
        </pc:sldMkLst>
        <pc:spChg chg="mod">
          <ac:chgData name="" userId="" providerId="" clId="Web-{997409C9-8D3F-4C1E-B0D6-BD55616A06FA}" dt="2018-10-21T09:29:37.673" v="440"/>
          <ac:spMkLst>
            <pc:docMk/>
            <pc:sldMk cId="1873740941" sldId="261"/>
            <ac:spMk id="2" creationId="{18EDFAF3-7742-4F4E-8308-BF9A8CE5F2B8}"/>
          </ac:spMkLst>
        </pc:spChg>
        <pc:spChg chg="add">
          <ac:chgData name="" userId="" providerId="" clId="Web-{997409C9-8D3F-4C1E-B0D6-BD55616A06FA}" dt="2018-10-21T09:29:37.673" v="440"/>
          <ac:spMkLst>
            <pc:docMk/>
            <pc:sldMk cId="1873740941" sldId="261"/>
            <ac:spMk id="7" creationId="{23962611-DFD5-4092-AAFD-559E3DFCE2C9}"/>
          </ac:spMkLst>
        </pc:spChg>
        <pc:picChg chg="add">
          <ac:chgData name="" userId="" providerId="" clId="Web-{997409C9-8D3F-4C1E-B0D6-BD55616A06FA}" dt="2018-10-21T09:29:37.673" v="440"/>
          <ac:picMkLst>
            <pc:docMk/>
            <pc:sldMk cId="1873740941" sldId="261"/>
            <ac:picMk id="9" creationId="{2270F1FA-0425-408F-9861-80BF5AFB276D}"/>
          </ac:picMkLst>
        </pc:picChg>
      </pc:sldChg>
      <pc:sldChg chg="addSp delSp modSp new">
        <pc:chgData name="" userId="" providerId="" clId="Web-{997409C9-8D3F-4C1E-B0D6-BD55616A06FA}" dt="2018-10-21T09:33:35.628" v="495" actId="14100"/>
        <pc:sldMkLst>
          <pc:docMk/>
          <pc:sldMk cId="6354299" sldId="262"/>
        </pc:sldMkLst>
        <pc:spChg chg="mod">
          <ac:chgData name="" userId="" providerId="" clId="Web-{997409C9-8D3F-4C1E-B0D6-BD55616A06FA}" dt="2018-10-21T09:32:29.502" v="483" actId="20577"/>
          <ac:spMkLst>
            <pc:docMk/>
            <pc:sldMk cId="6354299" sldId="262"/>
            <ac:spMk id="3" creationId="{729B8725-3A90-40E0-8627-30DC2A390EAC}"/>
          </ac:spMkLst>
        </pc:spChg>
        <pc:picChg chg="add del mod">
          <ac:chgData name="" userId="" providerId="" clId="Web-{997409C9-8D3F-4C1E-B0D6-BD55616A06FA}" dt="2018-10-21T09:30:41.845" v="456"/>
          <ac:picMkLst>
            <pc:docMk/>
            <pc:sldMk cId="6354299" sldId="262"/>
            <ac:picMk id="5" creationId="{182D7101-4080-4098-B3A0-E4D0AA6858EB}"/>
          </ac:picMkLst>
        </pc:picChg>
        <pc:picChg chg="add del mod">
          <ac:chgData name="" userId="" providerId="" clId="Web-{997409C9-8D3F-4C1E-B0D6-BD55616A06FA}" dt="2018-10-21T09:31:04.658" v="459"/>
          <ac:picMkLst>
            <pc:docMk/>
            <pc:sldMk cId="6354299" sldId="262"/>
            <ac:picMk id="7" creationId="{E8FC2CD1-C850-4521-A3AB-CDB63B18F52A}"/>
          </ac:picMkLst>
        </pc:picChg>
        <pc:picChg chg="add mod">
          <ac:chgData name="" userId="" providerId="" clId="Web-{997409C9-8D3F-4C1E-B0D6-BD55616A06FA}" dt="2018-10-21T09:33:35.628" v="495" actId="14100"/>
          <ac:picMkLst>
            <pc:docMk/>
            <pc:sldMk cId="6354299" sldId="262"/>
            <ac:picMk id="9" creationId="{C6D53940-1464-4466-A071-1E0F09A500FB}"/>
          </ac:picMkLst>
        </pc:picChg>
        <pc:picChg chg="add del">
          <ac:chgData name="" userId="" providerId="" clId="Web-{997409C9-8D3F-4C1E-B0D6-BD55616A06FA}" dt="2018-10-21T09:32:45.690" v="486"/>
          <ac:picMkLst>
            <pc:docMk/>
            <pc:sldMk cId="6354299" sldId="262"/>
            <ac:picMk id="11" creationId="{F27E3ACA-6A38-4DC6-85B4-19255FCE6D14}"/>
          </ac:picMkLst>
        </pc:picChg>
        <pc:picChg chg="add mod">
          <ac:chgData name="" userId="" providerId="" clId="Web-{997409C9-8D3F-4C1E-B0D6-BD55616A06FA}" dt="2018-10-21T09:33:28.081" v="493" actId="14100"/>
          <ac:picMkLst>
            <pc:docMk/>
            <pc:sldMk cId="6354299" sldId="262"/>
            <ac:picMk id="13" creationId="{CCB4F8F6-80D5-408F-98B9-75D6514D81B2}"/>
          </ac:picMkLst>
        </pc:picChg>
      </pc:sldChg>
    </pc:docChg>
  </pc:docChgLst>
  <pc:docChgLst>
    <pc:chgData clId="Web-{238FBCBF-B898-4C97-8E02-93B0C1E258E1}"/>
    <pc:docChg chg="addSld delSld modSld">
      <pc:chgData name="" userId="" providerId="" clId="Web-{238FBCBF-B898-4C97-8E02-93B0C1E258E1}" dt="2018-10-22T15:28:27.907" v="79" actId="1076"/>
      <pc:docMkLst>
        <pc:docMk/>
      </pc:docMkLst>
      <pc:sldChg chg="addSp modSp new mod setBg">
        <pc:chgData name="" userId="" providerId="" clId="Web-{238FBCBF-B898-4C97-8E02-93B0C1E258E1}" dt="2018-10-22T15:19:09.341" v="29"/>
        <pc:sldMkLst>
          <pc:docMk/>
          <pc:sldMk cId="2738107998" sldId="265"/>
        </pc:sldMkLst>
        <pc:spChg chg="mod">
          <ac:chgData name="" userId="" providerId="" clId="Web-{238FBCBF-B898-4C97-8E02-93B0C1E258E1}" dt="2018-10-22T15:19:09.341" v="29"/>
          <ac:spMkLst>
            <pc:docMk/>
            <pc:sldMk cId="2738107998" sldId="265"/>
            <ac:spMk id="2" creationId="{D5598835-8247-490F-9173-BCAF53E7FF15}"/>
          </ac:spMkLst>
        </pc:spChg>
        <pc:spChg chg="add">
          <ac:chgData name="" userId="" providerId="" clId="Web-{238FBCBF-B898-4C97-8E02-93B0C1E258E1}" dt="2018-10-22T15:19:09.341" v="29"/>
          <ac:spMkLst>
            <pc:docMk/>
            <pc:sldMk cId="2738107998" sldId="265"/>
            <ac:spMk id="7" creationId="{23962611-DFD5-4092-AAFD-559E3DFCE2C9}"/>
          </ac:spMkLst>
        </pc:spChg>
        <pc:picChg chg="add">
          <ac:chgData name="" userId="" providerId="" clId="Web-{238FBCBF-B898-4C97-8E02-93B0C1E258E1}" dt="2018-10-22T15:19:09.341" v="29"/>
          <ac:picMkLst>
            <pc:docMk/>
            <pc:sldMk cId="2738107998" sldId="265"/>
            <ac:picMk id="9" creationId="{2270F1FA-0425-408F-9861-80BF5AFB276D}"/>
          </ac:picMkLst>
        </pc:picChg>
      </pc:sldChg>
      <pc:sldChg chg="new del">
        <pc:chgData name="" userId="" providerId="" clId="Web-{238FBCBF-B898-4C97-8E02-93B0C1E258E1}" dt="2018-10-22T15:17:52.074" v="1"/>
        <pc:sldMkLst>
          <pc:docMk/>
          <pc:sldMk cId="3972743814" sldId="265"/>
        </pc:sldMkLst>
      </pc:sldChg>
      <pc:sldChg chg="new del">
        <pc:chgData name="" userId="" providerId="" clId="Web-{238FBCBF-B898-4C97-8E02-93B0C1E258E1}" dt="2018-10-22T15:20:11.294" v="31"/>
        <pc:sldMkLst>
          <pc:docMk/>
          <pc:sldMk cId="100714816" sldId="266"/>
        </pc:sldMkLst>
      </pc:sldChg>
      <pc:sldChg chg="addSp delSp modSp new">
        <pc:chgData name="" userId="" providerId="" clId="Web-{238FBCBF-B898-4C97-8E02-93B0C1E258E1}" dt="2018-10-22T15:28:27.907" v="79" actId="1076"/>
        <pc:sldMkLst>
          <pc:docMk/>
          <pc:sldMk cId="3250705463" sldId="266"/>
        </pc:sldMkLst>
        <pc:spChg chg="mod">
          <ac:chgData name="" userId="" providerId="" clId="Web-{238FBCBF-B898-4C97-8E02-93B0C1E258E1}" dt="2018-10-22T15:26:35.172" v="51" actId="14100"/>
          <ac:spMkLst>
            <pc:docMk/>
            <pc:sldMk cId="3250705463" sldId="266"/>
            <ac:spMk id="2" creationId="{8F3D3843-4341-4FFA-8708-5ABA9FA8CD2B}"/>
          </ac:spMkLst>
        </pc:spChg>
        <pc:spChg chg="mod">
          <ac:chgData name="" userId="" providerId="" clId="Web-{238FBCBF-B898-4C97-8E02-93B0C1E258E1}" dt="2018-10-22T15:28:06.125" v="75" actId="20577"/>
          <ac:spMkLst>
            <pc:docMk/>
            <pc:sldMk cId="3250705463" sldId="266"/>
            <ac:spMk id="3" creationId="{3E1B8CEA-215E-4ABF-B6C3-8D4C09120FC6}"/>
          </ac:spMkLst>
        </pc:spChg>
        <pc:picChg chg="add del mod">
          <ac:chgData name="" userId="" providerId="" clId="Web-{238FBCBF-B898-4C97-8E02-93B0C1E258E1}" dt="2018-10-22T15:25:50.421" v="48"/>
          <ac:picMkLst>
            <pc:docMk/>
            <pc:sldMk cId="3250705463" sldId="266"/>
            <ac:picMk id="4" creationId="{4C182D7F-6F51-4A52-96A9-5E1A096088E3}"/>
          </ac:picMkLst>
        </pc:picChg>
        <pc:picChg chg="add del mod">
          <ac:chgData name="" userId="" providerId="" clId="Web-{238FBCBF-B898-4C97-8E02-93B0C1E258E1}" dt="2018-10-22T15:26:10.562" v="50"/>
          <ac:picMkLst>
            <pc:docMk/>
            <pc:sldMk cId="3250705463" sldId="266"/>
            <ac:picMk id="6" creationId="{C55AFC8D-609C-4899-B272-661FF3C9CF94}"/>
          </ac:picMkLst>
        </pc:picChg>
        <pc:picChg chg="add mod">
          <ac:chgData name="" userId="" providerId="" clId="Web-{238FBCBF-B898-4C97-8E02-93B0C1E258E1}" dt="2018-10-22T15:26:54.719" v="54" actId="14100"/>
          <ac:picMkLst>
            <pc:docMk/>
            <pc:sldMk cId="3250705463" sldId="266"/>
            <ac:picMk id="8" creationId="{B53340EC-8FDA-4E52-8E14-EE9DFE906F51}"/>
          </ac:picMkLst>
        </pc:picChg>
        <pc:picChg chg="add mod">
          <ac:chgData name="" userId="" providerId="" clId="Web-{238FBCBF-B898-4C97-8E02-93B0C1E258E1}" dt="2018-10-22T15:28:27.907" v="79" actId="1076"/>
          <ac:picMkLst>
            <pc:docMk/>
            <pc:sldMk cId="3250705463" sldId="266"/>
            <ac:picMk id="10" creationId="{5EC382E2-BF9C-4C9D-848D-B9476ABEBDBC}"/>
          </ac:picMkLst>
        </pc:picChg>
      </pc:sldChg>
    </pc:docChg>
  </pc:docChgLst>
  <pc:docChgLst>
    <pc:chgData clId="Web-{3D5FFE5D-2914-4A17-9E10-9CBF7700AE76}"/>
    <pc:docChg chg="addSld delSld modSld">
      <pc:chgData name="" userId="" providerId="" clId="Web-{3D5FFE5D-2914-4A17-9E10-9CBF7700AE76}" dt="2018-10-21T10:00:18.934" v="186"/>
      <pc:docMkLst>
        <pc:docMk/>
      </pc:docMkLst>
      <pc:sldChg chg="modSp del">
        <pc:chgData name="" userId="" providerId="" clId="Web-{3D5FFE5D-2914-4A17-9E10-9CBF7700AE76}" dt="2018-10-21T09:58:36.697" v="165"/>
        <pc:sldMkLst>
          <pc:docMk/>
          <pc:sldMk cId="3483527972" sldId="260"/>
        </pc:sldMkLst>
        <pc:spChg chg="mod">
          <ac:chgData name="" userId="" providerId="" clId="Web-{3D5FFE5D-2914-4A17-9E10-9CBF7700AE76}" dt="2018-10-21T09:58:33.509" v="164" actId="14100"/>
          <ac:spMkLst>
            <pc:docMk/>
            <pc:sldMk cId="3483527972" sldId="260"/>
            <ac:spMk id="2" creationId="{91196E09-AC34-4C27-8E19-7B2135535BEB}"/>
          </ac:spMkLst>
        </pc:spChg>
        <pc:spChg chg="mod">
          <ac:chgData name="" userId="" providerId="" clId="Web-{3D5FFE5D-2914-4A17-9E10-9CBF7700AE76}" dt="2018-10-21T09:57:31.585" v="155" actId="14100"/>
          <ac:spMkLst>
            <pc:docMk/>
            <pc:sldMk cId="3483527972" sldId="260"/>
            <ac:spMk id="3" creationId="{0ABD0858-8943-4F50-8133-7798AE56BE2D}"/>
          </ac:spMkLst>
        </pc:spChg>
        <pc:spChg chg="mod">
          <ac:chgData name="" userId="" providerId="" clId="Web-{3D5FFE5D-2914-4A17-9E10-9CBF7700AE76}" dt="2018-10-21T09:57:41.757" v="156" actId="14100"/>
          <ac:spMkLst>
            <pc:docMk/>
            <pc:sldMk cId="3483527972" sldId="260"/>
            <ac:spMk id="4" creationId="{8BA85505-2F20-428B-A591-CB04CEEF22C5}"/>
          </ac:spMkLst>
        </pc:spChg>
      </pc:sldChg>
      <pc:sldChg chg="addSp delSp modSp new">
        <pc:chgData name="" userId="" providerId="" clId="Web-{3D5FFE5D-2914-4A17-9E10-9CBF7700AE76}" dt="2018-10-21T09:56:41.882" v="153" actId="1076"/>
        <pc:sldMkLst>
          <pc:docMk/>
          <pc:sldMk cId="282959530" sldId="263"/>
        </pc:sldMkLst>
        <pc:spChg chg="mod">
          <ac:chgData name="" userId="" providerId="" clId="Web-{3D5FFE5D-2914-4A17-9E10-9CBF7700AE76}" dt="2018-10-21T09:37:25.192" v="36" actId="14100"/>
          <ac:spMkLst>
            <pc:docMk/>
            <pc:sldMk cId="282959530" sldId="263"/>
            <ac:spMk id="2" creationId="{7B678991-2E1D-48E5-A57D-796793E8CBD0}"/>
          </ac:spMkLst>
        </pc:spChg>
        <pc:spChg chg="mod">
          <ac:chgData name="" userId="" providerId="" clId="Web-{3D5FFE5D-2914-4A17-9E10-9CBF7700AE76}" dt="2018-10-21T09:55:42.944" v="143" actId="20577"/>
          <ac:spMkLst>
            <pc:docMk/>
            <pc:sldMk cId="282959530" sldId="263"/>
            <ac:spMk id="3" creationId="{42C76966-A492-4EAB-9852-BAE79ECDF9CB}"/>
          </ac:spMkLst>
        </pc:spChg>
        <pc:spChg chg="add mod">
          <ac:chgData name="" userId="" providerId="" clId="Web-{3D5FFE5D-2914-4A17-9E10-9CBF7700AE76}" dt="2018-10-21T09:46:10.164" v="103" actId="20577"/>
          <ac:spMkLst>
            <pc:docMk/>
            <pc:sldMk cId="282959530" sldId="263"/>
            <ac:spMk id="8" creationId="{F520C7DB-0135-461B-A4E5-14E9FBF4EA5D}"/>
          </ac:spMkLst>
        </pc:spChg>
        <pc:picChg chg="add mod">
          <ac:chgData name="" userId="" providerId="" clId="Web-{3D5FFE5D-2914-4A17-9E10-9CBF7700AE76}" dt="2018-10-21T09:56:41.882" v="153" actId="1076"/>
          <ac:picMkLst>
            <pc:docMk/>
            <pc:sldMk cId="282959530" sldId="263"/>
            <ac:picMk id="4" creationId="{D994094C-0690-4201-9A54-500A65E4E46C}"/>
          </ac:picMkLst>
        </pc:picChg>
        <pc:picChg chg="add del mod">
          <ac:chgData name="" userId="" providerId="" clId="Web-{3D5FFE5D-2914-4A17-9E10-9CBF7700AE76}" dt="2018-10-21T09:45:04.929" v="82"/>
          <ac:picMkLst>
            <pc:docMk/>
            <pc:sldMk cId="282959530" sldId="263"/>
            <ac:picMk id="6" creationId="{4161A984-D912-4159-BA3E-409E1CA540F8}"/>
          </ac:picMkLst>
        </pc:picChg>
        <pc:picChg chg="add del mod">
          <ac:chgData name="" userId="" providerId="" clId="Web-{3D5FFE5D-2914-4A17-9E10-9CBF7700AE76}" dt="2018-10-21T09:52:36.934" v="108"/>
          <ac:picMkLst>
            <pc:docMk/>
            <pc:sldMk cId="282959530" sldId="263"/>
            <ac:picMk id="9" creationId="{CD270A4D-1674-4F7F-8393-7F4816E690BD}"/>
          </ac:picMkLst>
        </pc:picChg>
        <pc:picChg chg="add del mod">
          <ac:chgData name="" userId="" providerId="" clId="Web-{3D5FFE5D-2914-4A17-9E10-9CBF7700AE76}" dt="2018-10-21T09:52:50.466" v="110"/>
          <ac:picMkLst>
            <pc:docMk/>
            <pc:sldMk cId="282959530" sldId="263"/>
            <ac:picMk id="11" creationId="{9A6D093D-CC93-499A-AED1-9548752983C1}"/>
          </ac:picMkLst>
        </pc:picChg>
        <pc:picChg chg="add del mod">
          <ac:chgData name="" userId="" providerId="" clId="Web-{3D5FFE5D-2914-4A17-9E10-9CBF7700AE76}" dt="2018-10-21T09:53:02.544" v="112"/>
          <ac:picMkLst>
            <pc:docMk/>
            <pc:sldMk cId="282959530" sldId="263"/>
            <ac:picMk id="13" creationId="{E2849B3C-F1A7-42E6-81A2-169FE343D6F8}"/>
          </ac:picMkLst>
        </pc:picChg>
        <pc:picChg chg="add mod">
          <ac:chgData name="" userId="" providerId="" clId="Web-{3D5FFE5D-2914-4A17-9E10-9CBF7700AE76}" dt="2018-10-21T09:56:36.991" v="152" actId="1076"/>
          <ac:picMkLst>
            <pc:docMk/>
            <pc:sldMk cId="282959530" sldId="263"/>
            <ac:picMk id="15" creationId="{C4A85947-F3AA-4F0B-9E5E-7389891039EF}"/>
          </ac:picMkLst>
        </pc:picChg>
        <pc:picChg chg="add del mod">
          <ac:chgData name="" userId="" providerId="" clId="Web-{3D5FFE5D-2914-4A17-9E10-9CBF7700AE76}" dt="2018-10-21T09:55:55.866" v="146"/>
          <ac:picMkLst>
            <pc:docMk/>
            <pc:sldMk cId="282959530" sldId="263"/>
            <ac:picMk id="17" creationId="{05C6C0C7-6467-4663-AE95-B76B191AD2A8}"/>
          </ac:picMkLst>
        </pc:picChg>
        <pc:picChg chg="add mod">
          <ac:chgData name="" userId="" providerId="" clId="Web-{3D5FFE5D-2914-4A17-9E10-9CBF7700AE76}" dt="2018-10-21T09:56:32.898" v="151" actId="1076"/>
          <ac:picMkLst>
            <pc:docMk/>
            <pc:sldMk cId="282959530" sldId="263"/>
            <ac:picMk id="19" creationId="{4854EA70-7DFC-4129-8E04-C857FBBABB8E}"/>
          </ac:picMkLst>
        </pc:picChg>
      </pc:sldChg>
      <pc:sldChg chg="addSp modSp new mod setBg">
        <pc:chgData name="" userId="" providerId="" clId="Web-{3D5FFE5D-2914-4A17-9E10-9CBF7700AE76}" dt="2018-10-21T10:00:18.934" v="186"/>
        <pc:sldMkLst>
          <pc:docMk/>
          <pc:sldMk cId="1038643338" sldId="264"/>
        </pc:sldMkLst>
        <pc:spChg chg="mod">
          <ac:chgData name="" userId="" providerId="" clId="Web-{3D5FFE5D-2914-4A17-9E10-9CBF7700AE76}" dt="2018-10-21T10:00:18.934" v="186"/>
          <ac:spMkLst>
            <pc:docMk/>
            <pc:sldMk cId="1038643338" sldId="264"/>
            <ac:spMk id="2" creationId="{E90A5C56-6B4A-4D0C-AD2E-D8D368DEE679}"/>
          </ac:spMkLst>
        </pc:spChg>
        <pc:spChg chg="add">
          <ac:chgData name="" userId="" providerId="" clId="Web-{3D5FFE5D-2914-4A17-9E10-9CBF7700AE76}" dt="2018-10-21T10:00:18.934" v="186"/>
          <ac:spMkLst>
            <pc:docMk/>
            <pc:sldMk cId="1038643338" sldId="264"/>
            <ac:spMk id="7" creationId="{23962611-DFD5-4092-AAFD-559E3DFCE2C9}"/>
          </ac:spMkLst>
        </pc:spChg>
        <pc:picChg chg="add">
          <ac:chgData name="" userId="" providerId="" clId="Web-{3D5FFE5D-2914-4A17-9E10-9CBF7700AE76}" dt="2018-10-21T10:00:18.934" v="186"/>
          <ac:picMkLst>
            <pc:docMk/>
            <pc:sldMk cId="1038643338" sldId="264"/>
            <ac:picMk id="9" creationId="{2270F1FA-0425-408F-9861-80BF5AFB276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22/10/2018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9684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dirty="0"/>
              <a:t>Editar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22/10/2018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6204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dirty="0"/>
              <a:t>Editar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22/10/2018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043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/>
              <a:t>Editar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22/10/2018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8159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22/10/2018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2411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dirty="0"/>
              <a:t>Editar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dirty="0"/>
              <a:t>Editar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22/10/2018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2481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dirty="0"/>
              <a:t>Editar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dirty="0"/>
              <a:t>Editar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22/10/2018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1311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22/10/2018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1015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22/10/2018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8960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Editar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22/10/2018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8204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t>22/10/2018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8755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71E8B-6CA5-40B2-8038-0E112F3DAC1C}" type="datetimeFigureOut">
              <a:rPr lang="es-ES" smtClean="0"/>
              <a:t>22/10/2018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556C4-DFC3-4611-A7CC-780699185E2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6233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/>
          </a:bodyPr>
          <a:lstStyle/>
          <a:p>
            <a:pPr algn="l"/>
            <a:r>
              <a:rPr lang="es-ES" dirty="0" err="1">
                <a:cs typeface="Calibri Light"/>
              </a:rPr>
              <a:t>Harreman-funtzio</a:t>
            </a:r>
            <a:endParaRPr lang="es-ES" err="1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746627" y="4750893"/>
            <a:ext cx="4645250" cy="1147863"/>
          </a:xfrm>
        </p:spPr>
        <p:txBody>
          <a:bodyPr anchor="t">
            <a:normAutofit/>
          </a:bodyPr>
          <a:lstStyle/>
          <a:p>
            <a:pPr algn="l"/>
            <a:r>
              <a:rPr lang="es-ES" sz="2000" dirty="0" err="1">
                <a:cs typeface="Calibri"/>
              </a:rPr>
              <a:t>Inguruan</a:t>
            </a:r>
            <a:r>
              <a:rPr lang="es-ES" sz="2000" dirty="0">
                <a:cs typeface="Calibri"/>
              </a:rPr>
              <a:t> </a:t>
            </a:r>
            <a:r>
              <a:rPr lang="es-ES" sz="2000" dirty="0" err="1">
                <a:cs typeface="Calibri"/>
              </a:rPr>
              <a:t>gertatzen</a:t>
            </a:r>
            <a:r>
              <a:rPr lang="es-ES" sz="2000" dirty="0">
                <a:cs typeface="Calibri"/>
              </a:rPr>
              <a:t> den </a:t>
            </a:r>
            <a:r>
              <a:rPr lang="es-ES" sz="2000" dirty="0" err="1">
                <a:cs typeface="Calibri"/>
              </a:rPr>
              <a:t>guztiaz</a:t>
            </a:r>
            <a:r>
              <a:rPr lang="es-ES" sz="2000" dirty="0">
                <a:cs typeface="Calibri"/>
              </a:rPr>
              <a:t> </a:t>
            </a:r>
            <a:r>
              <a:rPr lang="es-ES" sz="2000" dirty="0" err="1">
                <a:cs typeface="Calibri"/>
              </a:rPr>
              <a:t>konturatzeko</a:t>
            </a:r>
            <a:r>
              <a:rPr lang="es-ES" sz="2000" dirty="0">
                <a:cs typeface="Calibri"/>
              </a:rPr>
              <a:t> eta era </a:t>
            </a:r>
            <a:r>
              <a:rPr lang="es-ES" sz="2000" dirty="0" err="1">
                <a:cs typeface="Calibri"/>
              </a:rPr>
              <a:t>egokian</a:t>
            </a:r>
            <a:r>
              <a:rPr lang="es-ES" sz="2000" dirty="0">
                <a:cs typeface="Calibri"/>
              </a:rPr>
              <a:t> </a:t>
            </a:r>
            <a:r>
              <a:rPr lang="es-ES" sz="2000" dirty="0" err="1">
                <a:cs typeface="Calibri"/>
              </a:rPr>
              <a:t>erantzuteko</a:t>
            </a:r>
            <a:r>
              <a:rPr lang="es-ES" sz="2000" dirty="0">
                <a:cs typeface="Calibri"/>
              </a:rPr>
              <a:t> .</a:t>
            </a:r>
            <a:endParaRPr lang="es-ES" sz="2000" dirty="0" err="1"/>
          </a:p>
        </p:txBody>
      </p:sp>
      <p:pic>
        <p:nvPicPr>
          <p:cNvPr id="4" name="Imagen 4">
            <a:extLst>
              <a:ext uri="{FF2B5EF4-FFF2-40B4-BE49-F238E27FC236}">
                <a16:creationId xmlns:a16="http://schemas.microsoft.com/office/drawing/2014/main" id="{8D47B48A-AA8F-4879-B0D8-CB38941A39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791" r="18720" b="1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062731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8EDFAF3-7742-4F4E-8308-BF9A8CE5F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ZENTZUMEN ORGANOAK</a:t>
            </a:r>
          </a:p>
        </p:txBody>
      </p:sp>
    </p:spTree>
    <p:extLst>
      <p:ext uri="{BB962C8B-B14F-4D97-AF65-F5344CB8AC3E}">
        <p14:creationId xmlns:p14="http://schemas.microsoft.com/office/powerpoint/2010/main" val="1873740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005E9C-4606-490A-BDDB-06DF07906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29B8725-3A90-40E0-8627-30DC2A390E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1844"/>
            <a:ext cx="10515600" cy="551511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dirty="0" err="1">
                <a:cs typeface="Calibri"/>
              </a:rPr>
              <a:t>Dastamena</a:t>
            </a:r>
          </a:p>
          <a:p>
            <a:endParaRPr lang="es-ES" dirty="0">
              <a:cs typeface="Calibri"/>
            </a:endParaRPr>
          </a:p>
          <a:p>
            <a:endParaRPr lang="es-ES" dirty="0">
              <a:cs typeface="Calibri"/>
            </a:endParaRPr>
          </a:p>
          <a:p>
            <a:endParaRPr lang="es-ES" dirty="0">
              <a:cs typeface="Calibri"/>
            </a:endParaRPr>
          </a:p>
          <a:p>
            <a:endParaRPr lang="es-ES" dirty="0">
              <a:cs typeface="Calibri"/>
            </a:endParaRPr>
          </a:p>
          <a:p>
            <a:endParaRPr lang="es-ES" dirty="0">
              <a:cs typeface="Calibri"/>
            </a:endParaRPr>
          </a:p>
          <a:p>
            <a:r>
              <a:rPr lang="es-ES" dirty="0" err="1">
                <a:cs typeface="Calibri"/>
              </a:rPr>
              <a:t>Ukimena</a:t>
            </a:r>
          </a:p>
        </p:txBody>
      </p:sp>
      <p:pic>
        <p:nvPicPr>
          <p:cNvPr id="9" name="Imagen 6" descr="Imagen que contiene captura de pantalla&#10;&#10;Descripción generada con confianza alta">
            <a:extLst>
              <a:ext uri="{FF2B5EF4-FFF2-40B4-BE49-F238E27FC236}">
                <a16:creationId xmlns:a16="http://schemas.microsoft.com/office/drawing/2014/main" id="{C6D53940-1464-4466-A071-1E0F09A500F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/>
          </a:blip>
          <a:stretch>
            <a:fillRect/>
          </a:stretch>
        </p:blipFill>
        <p:spPr>
          <a:xfrm>
            <a:off x="3466467" y="445631"/>
            <a:ext cx="4394281" cy="2753327"/>
          </a:xfrm>
          <a:prstGeom prst="rect">
            <a:avLst/>
          </a:prstGeom>
          <a:effectLst>
            <a:softEdge rad="0"/>
          </a:effectLst>
        </p:spPr>
      </p:pic>
      <p:pic>
        <p:nvPicPr>
          <p:cNvPr id="13" name="Imagen 8" descr="Imagen que contiene captura de pantalla&#10;&#10;Descripción generada con confianza alta">
            <a:extLst>
              <a:ext uri="{FF2B5EF4-FFF2-40B4-BE49-F238E27FC236}">
                <a16:creationId xmlns:a16="http://schemas.microsoft.com/office/drawing/2014/main" id="{CCB4F8F6-80D5-408F-98B9-75D6514D81B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/>
          </a:blip>
          <a:stretch>
            <a:fillRect/>
          </a:stretch>
        </p:blipFill>
        <p:spPr>
          <a:xfrm>
            <a:off x="3502742" y="3587410"/>
            <a:ext cx="4402507" cy="2813724"/>
          </a:xfrm>
          <a:prstGeom prst="rect">
            <a:avLst/>
          </a:pr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6354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F9B95D-FA86-4D12-805D-E61C5FB1B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852054" y="277525"/>
            <a:ext cx="10515600" cy="87600"/>
          </a:xfrm>
        </p:spPr>
        <p:txBody>
          <a:bodyPr>
            <a:normAutofit fontScale="90000"/>
          </a:bodyPr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869E6B-7190-47AA-AC53-717D738FA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6854" y="551008"/>
            <a:ext cx="10515600" cy="587533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dirty="0" err="1">
                <a:cs typeface="Calibri"/>
              </a:rPr>
              <a:t>Usaimena</a:t>
            </a:r>
          </a:p>
          <a:p>
            <a:endParaRPr lang="es-ES" dirty="0">
              <a:cs typeface="Calibri"/>
            </a:endParaRPr>
          </a:p>
          <a:p>
            <a:endParaRPr lang="es-ES" dirty="0">
              <a:cs typeface="Calibri"/>
            </a:endParaRPr>
          </a:p>
          <a:p>
            <a:endParaRPr lang="es-ES" dirty="0">
              <a:cs typeface="Calibri"/>
            </a:endParaRPr>
          </a:p>
          <a:p>
            <a:r>
              <a:rPr lang="es-ES" dirty="0" err="1">
                <a:cs typeface="Calibri"/>
              </a:rPr>
              <a:t>Ikusmena</a:t>
            </a:r>
          </a:p>
          <a:p>
            <a:endParaRPr lang="es-ES" dirty="0">
              <a:cs typeface="Calibri"/>
            </a:endParaRPr>
          </a:p>
          <a:p>
            <a:endParaRPr lang="es-ES" dirty="0">
              <a:cs typeface="Calibri"/>
            </a:endParaRPr>
          </a:p>
          <a:p>
            <a:endParaRPr lang="es-ES" dirty="0">
              <a:cs typeface="Calibri"/>
            </a:endParaRPr>
          </a:p>
          <a:p>
            <a:r>
              <a:rPr lang="es-ES" dirty="0" err="1">
                <a:cs typeface="Calibri"/>
              </a:rPr>
              <a:t>Entzumena</a:t>
            </a:r>
          </a:p>
        </p:txBody>
      </p:sp>
      <p:pic>
        <p:nvPicPr>
          <p:cNvPr id="4" name="Imagen 4" descr="Imagen que contiene texto, libro&#10;&#10;Descripción generada con confianza muy alta">
            <a:extLst>
              <a:ext uri="{FF2B5EF4-FFF2-40B4-BE49-F238E27FC236}">
                <a16:creationId xmlns:a16="http://schemas.microsoft.com/office/drawing/2014/main" id="{613771E3-38BE-40D8-9143-73390C83E5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9491" y="516081"/>
            <a:ext cx="4281054" cy="1586346"/>
          </a:xfrm>
          <a:prstGeom prst="rect">
            <a:avLst/>
          </a:prstGeom>
        </p:spPr>
      </p:pic>
      <p:pic>
        <p:nvPicPr>
          <p:cNvPr id="8" name="Imagen 8">
            <a:extLst>
              <a:ext uri="{FF2B5EF4-FFF2-40B4-BE49-F238E27FC236}">
                <a16:creationId xmlns:a16="http://schemas.microsoft.com/office/drawing/2014/main" id="{B72DA0BA-7F97-4E0E-BBB5-1AE6D32DC5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8619" y="4720822"/>
            <a:ext cx="3297381" cy="1648487"/>
          </a:xfrm>
          <a:prstGeom prst="rect">
            <a:avLst/>
          </a:prstGeom>
        </p:spPr>
      </p:pic>
      <p:pic>
        <p:nvPicPr>
          <p:cNvPr id="10" name="Imagen 10" descr="Imagen que contiene texto, mapa&#10;&#10;Descripción generada con confianza muy alta">
            <a:extLst>
              <a:ext uri="{FF2B5EF4-FFF2-40B4-BE49-F238E27FC236}">
                <a16:creationId xmlns:a16="http://schemas.microsoft.com/office/drawing/2014/main" id="{AB6A6771-C7FC-4295-B33C-C153286323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625" y="2290762"/>
            <a:ext cx="2190750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14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90A5C56-6B4A-4D0C-AD2E-D8D368DEE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NERBIO-SISTEMA</a:t>
            </a:r>
          </a:p>
        </p:txBody>
      </p:sp>
    </p:spTree>
    <p:extLst>
      <p:ext uri="{BB962C8B-B14F-4D97-AF65-F5344CB8AC3E}">
        <p14:creationId xmlns:p14="http://schemas.microsoft.com/office/powerpoint/2010/main" val="1038643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678991-2E1D-48E5-A57D-796793E8C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42095"/>
          </a:xfrm>
        </p:spPr>
        <p:txBody>
          <a:bodyPr>
            <a:normAutofit fontScale="90000"/>
          </a:bodyPr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2C76966-A492-4EAB-9852-BAE79ECDF9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087437"/>
            <a:ext cx="10515600" cy="518477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dirty="0" err="1">
                <a:cs typeface="Calibri"/>
              </a:rPr>
              <a:t>Garuna</a:t>
            </a:r>
          </a:p>
          <a:p>
            <a:endParaRPr lang="es-ES" dirty="0">
              <a:cs typeface="Calibri"/>
            </a:endParaRPr>
          </a:p>
          <a:p>
            <a:endParaRPr lang="es-ES" dirty="0">
              <a:cs typeface="Calibri"/>
            </a:endParaRPr>
          </a:p>
          <a:p>
            <a:endParaRPr lang="es-ES" dirty="0">
              <a:cs typeface="Calibri"/>
            </a:endParaRPr>
          </a:p>
          <a:p>
            <a:r>
              <a:rPr lang="es-ES" dirty="0" err="1">
                <a:cs typeface="Calibri"/>
              </a:rPr>
              <a:t>Nerbioak</a:t>
            </a:r>
          </a:p>
          <a:p>
            <a:endParaRPr lang="es-ES" dirty="0">
              <a:cs typeface="Calibri"/>
            </a:endParaRPr>
          </a:p>
          <a:p>
            <a:endParaRPr lang="es-ES" dirty="0">
              <a:cs typeface="Calibri"/>
            </a:endParaRPr>
          </a:p>
          <a:p>
            <a:endParaRPr lang="es-ES" dirty="0">
              <a:cs typeface="Calibri"/>
            </a:endParaRPr>
          </a:p>
          <a:p>
            <a:r>
              <a:rPr lang="es-ES" dirty="0" err="1">
                <a:cs typeface="Calibri"/>
              </a:rPr>
              <a:t>Bizkarrezur</a:t>
            </a:r>
            <a:r>
              <a:rPr lang="es-ES" dirty="0">
                <a:cs typeface="Calibri"/>
              </a:rPr>
              <a:t> </a:t>
            </a:r>
            <a:r>
              <a:rPr lang="es-ES" dirty="0" err="1">
                <a:cs typeface="Calibri"/>
              </a:rPr>
              <a:t>muina</a:t>
            </a:r>
          </a:p>
        </p:txBody>
      </p:sp>
      <p:pic>
        <p:nvPicPr>
          <p:cNvPr id="4" name="Imagen 4">
            <a:extLst>
              <a:ext uri="{FF2B5EF4-FFF2-40B4-BE49-F238E27FC236}">
                <a16:creationId xmlns:a16="http://schemas.microsoft.com/office/drawing/2014/main" id="{D994094C-0690-4201-9A54-500A65E4E4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1888" y="704087"/>
            <a:ext cx="3837709" cy="2044639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F520C7DB-0135-461B-A4E5-14E9FBF4EA5D}"/>
              </a:ext>
            </a:extLst>
          </p:cNvPr>
          <p:cNvSpPr txBox="1"/>
          <p:nvPr/>
        </p:nvSpPr>
        <p:spPr>
          <a:xfrm>
            <a:off x="3048000" y="3200400"/>
            <a:ext cx="60960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dirty="0">
              <a:cs typeface="Calibri"/>
            </a:endParaRPr>
          </a:p>
        </p:txBody>
      </p:sp>
      <p:pic>
        <p:nvPicPr>
          <p:cNvPr id="15" name="Imagen 15" descr="Imagen que contiene texto, libro&#10;&#10;Descripción generada con confianza muy alta">
            <a:extLst>
              <a:ext uri="{FF2B5EF4-FFF2-40B4-BE49-F238E27FC236}">
                <a16:creationId xmlns:a16="http://schemas.microsoft.com/office/drawing/2014/main" id="{C4A85947-F3AA-4F0B-9E5E-7389891039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4361" y="2742766"/>
            <a:ext cx="3893127" cy="1891146"/>
          </a:xfrm>
          <a:prstGeom prst="rect">
            <a:avLst/>
          </a:prstGeom>
        </p:spPr>
      </p:pic>
      <p:pic>
        <p:nvPicPr>
          <p:cNvPr id="19" name="Imagen 19">
            <a:extLst>
              <a:ext uri="{FF2B5EF4-FFF2-40B4-BE49-F238E27FC236}">
                <a16:creationId xmlns:a16="http://schemas.microsoft.com/office/drawing/2014/main" id="{4854EA70-7DFC-4129-8E04-C857FBBABB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3443" y="3200400"/>
            <a:ext cx="142875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59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5598835-8247-490F-9173-BCAF53E7F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LOKOMOZIO-APARATUA</a:t>
            </a:r>
          </a:p>
        </p:txBody>
      </p:sp>
    </p:spTree>
    <p:extLst>
      <p:ext uri="{BB962C8B-B14F-4D97-AF65-F5344CB8AC3E}">
        <p14:creationId xmlns:p14="http://schemas.microsoft.com/office/powerpoint/2010/main" val="2738107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3D3843-4341-4FFA-8708-5ABA9FA8C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845"/>
          </a:xfrm>
        </p:spPr>
        <p:txBody>
          <a:bodyPr>
            <a:normAutofit fontScale="90000"/>
          </a:bodyPr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1B8CEA-215E-4ABF-B6C3-8D4C09120F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6752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dirty="0" err="1">
                <a:cs typeface="Calibri"/>
              </a:rPr>
              <a:t>Hezurrak</a:t>
            </a:r>
          </a:p>
          <a:p>
            <a:endParaRPr lang="es-ES" dirty="0">
              <a:cs typeface="Calibri"/>
            </a:endParaRPr>
          </a:p>
          <a:p>
            <a:endParaRPr lang="es-ES" dirty="0">
              <a:cs typeface="Calibri"/>
            </a:endParaRPr>
          </a:p>
          <a:p>
            <a:endParaRPr lang="es-ES" dirty="0">
              <a:cs typeface="Calibri"/>
            </a:endParaRPr>
          </a:p>
          <a:p>
            <a:r>
              <a:rPr lang="es-ES" dirty="0" err="1">
                <a:cs typeface="Calibri"/>
              </a:rPr>
              <a:t>Giharrak</a:t>
            </a:r>
          </a:p>
        </p:txBody>
      </p:sp>
      <p:pic>
        <p:nvPicPr>
          <p:cNvPr id="8" name="Imagen 8" descr="Imagen que contiene objeto&#10;&#10;Descripción generada con confianza alta">
            <a:extLst>
              <a:ext uri="{FF2B5EF4-FFF2-40B4-BE49-F238E27FC236}">
                <a16:creationId xmlns:a16="http://schemas.microsoft.com/office/drawing/2014/main" id="{B53340EC-8FDA-4E52-8E14-EE9DFE906F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4036" y="848591"/>
            <a:ext cx="3837709" cy="2057400"/>
          </a:xfrm>
          <a:prstGeom prst="rect">
            <a:avLst/>
          </a:prstGeom>
        </p:spPr>
      </p:pic>
      <p:pic>
        <p:nvPicPr>
          <p:cNvPr id="10" name="Imagen 10">
            <a:extLst>
              <a:ext uri="{FF2B5EF4-FFF2-40B4-BE49-F238E27FC236}">
                <a16:creationId xmlns:a16="http://schemas.microsoft.com/office/drawing/2014/main" id="{5EC382E2-BF9C-4C9D-848D-B9476ABEBD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4364" y="2789237"/>
            <a:ext cx="2743200" cy="2415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7054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Panorámica</PresentationFormat>
  <Paragraphs>0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Harreman-funtzio</vt:lpstr>
      <vt:lpstr>ZENTZUMEN ORGANOAK</vt:lpstr>
      <vt:lpstr>Presentación de PowerPoint</vt:lpstr>
      <vt:lpstr>Presentación de PowerPoint</vt:lpstr>
      <vt:lpstr>NERBIO-SISTEMA</vt:lpstr>
      <vt:lpstr>Presentación de PowerPoint</vt:lpstr>
      <vt:lpstr>LOKOMOZIO-APARATUA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/>
  <cp:lastModifiedBy/>
  <cp:revision>232</cp:revision>
  <dcterms:created xsi:type="dcterms:W3CDTF">2012-07-30T22:48:03Z</dcterms:created>
  <dcterms:modified xsi:type="dcterms:W3CDTF">2018-10-22T15:29:39Z</dcterms:modified>
</cp:coreProperties>
</file>