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E3120913-9B64-4A40-B2A5-CADA2750A5B9}"/>
    <pc:docChg chg="addSld delSld modSld">
      <pc:chgData name="" userId="" providerId="" clId="Web-{E3120913-9B64-4A40-B2A5-CADA2750A5B9}" dt="2018-10-19T19:15:34.933" v="564"/>
      <pc:docMkLst>
        <pc:docMk/>
      </pc:docMkLst>
      <pc:sldChg chg="addSp delSp modSp mod setBg">
        <pc:chgData name="" userId="" providerId="" clId="Web-{E3120913-9B64-4A40-B2A5-CADA2750A5B9}" dt="2018-10-19T18:53:40.097" v="184"/>
        <pc:sldMkLst>
          <pc:docMk/>
          <pc:sldMk cId="2406273178" sldId="256"/>
        </pc:sldMkLst>
        <pc:spChg chg="mod">
          <ac:chgData name="" userId="" providerId="" clId="Web-{E3120913-9B64-4A40-B2A5-CADA2750A5B9}" dt="2018-10-19T18:51:34.247" v="170" actId="20577"/>
          <ac:spMkLst>
            <pc:docMk/>
            <pc:sldMk cId="2406273178" sldId="256"/>
            <ac:spMk id="3" creationId="{00000000-0000-0000-0000-000000000000}"/>
          </ac:spMkLst>
        </pc:spChg>
        <pc:spChg chg="del">
          <ac:chgData name="" userId="" providerId="" clId="Web-{E3120913-9B64-4A40-B2A5-CADA2750A5B9}" dt="2018-10-19T18:46:40.978" v="2"/>
          <ac:spMkLst>
            <pc:docMk/>
            <pc:sldMk cId="2406273178" sldId="256"/>
            <ac:spMk id="9" creationId="{1DB7C82F-AB7E-4F0C-B829-FA1B9C415180}"/>
          </ac:spMkLst>
        </pc:spChg>
        <pc:spChg chg="add">
          <ac:chgData name="" userId="" providerId="" clId="Web-{E3120913-9B64-4A40-B2A5-CADA2750A5B9}" dt="2018-10-19T18:46:40.978" v="2"/>
          <ac:spMkLst>
            <pc:docMk/>
            <pc:sldMk cId="2406273178" sldId="256"/>
            <ac:spMk id="14" creationId="{1DB7C82F-AB7E-4F0C-B829-FA1B9C415180}"/>
          </ac:spMkLst>
        </pc:spChg>
        <pc:picChg chg="del">
          <ac:chgData name="" userId="" providerId="" clId="Web-{E3120913-9B64-4A40-B2A5-CADA2750A5B9}" dt="2018-10-19T18:43:44.840" v="0"/>
          <ac:picMkLst>
            <pc:docMk/>
            <pc:sldMk cId="2406273178" sldId="256"/>
            <ac:picMk id="4" creationId="{CA1778A5-3A0F-458E-A228-B642DE42A70D}"/>
          </ac:picMkLst>
        </pc:picChg>
        <pc:picChg chg="add mod">
          <ac:chgData name="" userId="" providerId="" clId="Web-{E3120913-9B64-4A40-B2A5-CADA2750A5B9}" dt="2018-10-19T18:46:40.978" v="2"/>
          <ac:picMkLst>
            <pc:docMk/>
            <pc:sldMk cId="2406273178" sldId="256"/>
            <ac:picMk id="5" creationId="{3F499A05-D335-47E5-B625-4BE2085D051C}"/>
          </ac:picMkLst>
        </pc:picChg>
      </pc:sldChg>
      <pc:sldChg chg="addSp delSp modSp mod setBg setClrOvrMap">
        <pc:chgData name="" userId="" providerId="" clId="Web-{E3120913-9B64-4A40-B2A5-CADA2750A5B9}" dt="2018-10-19T19:15:07.543" v="563"/>
        <pc:sldMkLst>
          <pc:docMk/>
          <pc:sldMk cId="4061194658" sldId="257"/>
        </pc:sldMkLst>
        <pc:spChg chg="mod">
          <ac:chgData name="" userId="" providerId="" clId="Web-{E3120913-9B64-4A40-B2A5-CADA2750A5B9}" dt="2018-10-19T19:15:07.543" v="563"/>
          <ac:spMkLst>
            <pc:docMk/>
            <pc:sldMk cId="4061194658" sldId="257"/>
            <ac:spMk id="2" creationId="{2F7291C1-4FF9-4E11-A763-06A7EBA8267E}"/>
          </ac:spMkLst>
        </pc:spChg>
        <pc:spChg chg="del">
          <ac:chgData name="" userId="" providerId="" clId="Web-{E3120913-9B64-4A40-B2A5-CADA2750A5B9}" dt="2018-10-19T19:03:31.386" v="355"/>
          <ac:spMkLst>
            <pc:docMk/>
            <pc:sldMk cId="4061194658" sldId="257"/>
            <ac:spMk id="3" creationId="{77B663B8-795D-4846-B8EF-89ECAEE43940}"/>
          </ac:spMkLst>
        </pc:spChg>
        <pc:spChg chg="mod">
          <ac:chgData name="" userId="" providerId="" clId="Web-{E3120913-9B64-4A40-B2A5-CADA2750A5B9}" dt="2018-10-19T19:15:07.543" v="563"/>
          <ac:spMkLst>
            <pc:docMk/>
            <pc:sldMk cId="4061194658" sldId="257"/>
            <ac:spMk id="4" creationId="{E52BEB89-A7B5-46F3-B4E0-4BE3863ABD9E}"/>
          </ac:spMkLst>
        </pc:spChg>
        <pc:spChg chg="add del">
          <ac:chgData name="" userId="" providerId="" clId="Web-{E3120913-9B64-4A40-B2A5-CADA2750A5B9}" dt="2018-10-19T19:15:07.543" v="563"/>
          <ac:spMkLst>
            <pc:docMk/>
            <pc:sldMk cId="4061194658" sldId="257"/>
            <ac:spMk id="10" creationId="{CF62D2A7-8207-488C-9F46-316BA81A16C8}"/>
          </ac:spMkLst>
        </pc:spChg>
        <pc:spChg chg="add">
          <ac:chgData name="" userId="" providerId="" clId="Web-{E3120913-9B64-4A40-B2A5-CADA2750A5B9}" dt="2018-10-19T19:15:07.543" v="563"/>
          <ac:spMkLst>
            <pc:docMk/>
            <pc:sldMk cId="4061194658" sldId="257"/>
            <ac:spMk id="15" creationId="{4F74D28C-3268-4E35-8EE1-D92CB4A85A7D}"/>
          </ac:spMkLst>
        </pc:spChg>
        <pc:picChg chg="add mod ord modCrop">
          <ac:chgData name="" userId="" providerId="" clId="Web-{E3120913-9B64-4A40-B2A5-CADA2750A5B9}" dt="2018-10-19T19:15:07.543" v="563"/>
          <ac:picMkLst>
            <pc:docMk/>
            <pc:sldMk cId="4061194658" sldId="257"/>
            <ac:picMk id="5" creationId="{5A207DC2-6E70-4490-AE62-145F0B54D5DA}"/>
          </ac:picMkLst>
        </pc:picChg>
      </pc:sldChg>
      <pc:sldChg chg="addSp delSp modSp new mod setBg setClrOvrMap">
        <pc:chgData name="" userId="" providerId="" clId="Web-{E3120913-9B64-4A40-B2A5-CADA2750A5B9}" dt="2018-10-19T19:15:00.075" v="562"/>
        <pc:sldMkLst>
          <pc:docMk/>
          <pc:sldMk cId="4005607692" sldId="258"/>
        </pc:sldMkLst>
        <pc:spChg chg="mod">
          <ac:chgData name="" userId="" providerId="" clId="Web-{E3120913-9B64-4A40-B2A5-CADA2750A5B9}" dt="2018-10-19T19:15:00.075" v="562"/>
          <ac:spMkLst>
            <pc:docMk/>
            <pc:sldMk cId="4005607692" sldId="258"/>
            <ac:spMk id="2" creationId="{079D9D74-1B07-4ECE-83AA-4B438A1C7DD7}"/>
          </ac:spMkLst>
        </pc:spChg>
        <pc:spChg chg="del">
          <ac:chgData name="" userId="" providerId="" clId="Web-{E3120913-9B64-4A40-B2A5-CADA2750A5B9}" dt="2018-10-19T19:14:49.950" v="559"/>
          <ac:spMkLst>
            <pc:docMk/>
            <pc:sldMk cId="4005607692" sldId="258"/>
            <ac:spMk id="3" creationId="{66C52CAE-713C-41E1-8592-80E800A4C48A}"/>
          </ac:spMkLst>
        </pc:spChg>
        <pc:spChg chg="mod">
          <ac:chgData name="" userId="" providerId="" clId="Web-{E3120913-9B64-4A40-B2A5-CADA2750A5B9}" dt="2018-10-19T19:15:00.075" v="562"/>
          <ac:spMkLst>
            <pc:docMk/>
            <pc:sldMk cId="4005607692" sldId="258"/>
            <ac:spMk id="4" creationId="{2B7521B6-43C1-4453-B313-EE2009D4CC67}"/>
          </ac:spMkLst>
        </pc:spChg>
        <pc:spChg chg="add">
          <ac:chgData name="" userId="" providerId="" clId="Web-{E3120913-9B64-4A40-B2A5-CADA2750A5B9}" dt="2018-10-19T19:15:00.075" v="562"/>
          <ac:spMkLst>
            <pc:docMk/>
            <pc:sldMk cId="4005607692" sldId="258"/>
            <ac:spMk id="7" creationId="{4F74D28C-3268-4E35-8EE1-D92CB4A85A7D}"/>
          </ac:spMkLst>
        </pc:spChg>
        <pc:spChg chg="add del">
          <ac:chgData name="" userId="" providerId="" clId="Web-{E3120913-9B64-4A40-B2A5-CADA2750A5B9}" dt="2018-10-19T19:14:59.950" v="561"/>
          <ac:spMkLst>
            <pc:docMk/>
            <pc:sldMk cId="4005607692" sldId="258"/>
            <ac:spMk id="10" creationId="{CF62D2A7-8207-488C-9F46-316BA81A16C8}"/>
          </ac:spMkLst>
        </pc:spChg>
        <pc:picChg chg="add mod ord modCrop">
          <ac:chgData name="" userId="" providerId="" clId="Web-{E3120913-9B64-4A40-B2A5-CADA2750A5B9}" dt="2018-10-19T19:15:00.075" v="562"/>
          <ac:picMkLst>
            <pc:docMk/>
            <pc:sldMk cId="4005607692" sldId="258"/>
            <ac:picMk id="5" creationId="{65E3DCD0-1A5F-409B-BC03-882D89E58175}"/>
          </ac:picMkLst>
        </pc:picChg>
      </pc:sldChg>
      <pc:sldChg chg="new">
        <pc:chgData name="" userId="" providerId="" clId="Web-{E3120913-9B64-4A40-B2A5-CADA2750A5B9}" dt="2018-10-19T19:15:34.933" v="564"/>
        <pc:sldMkLst>
          <pc:docMk/>
          <pc:sldMk cId="2761308827" sldId="259"/>
        </pc:sldMkLst>
      </pc:sldChg>
      <pc:sldChg chg="add del replId">
        <pc:chgData name="" userId="" providerId="" clId="Web-{E3120913-9B64-4A40-B2A5-CADA2750A5B9}" dt="2018-10-19T19:06:33.544" v="367"/>
        <pc:sldMkLst>
          <pc:docMk/>
          <pc:sldMk cId="3669274458" sldId="259"/>
        </pc:sldMkLst>
      </pc:sldChg>
    </pc:docChg>
  </pc:docChgLst>
  <pc:docChgLst>
    <pc:chgData clId="Web-{5709DD82-9F73-4EBB-9402-42952FCC428F}"/>
    <pc:docChg chg="addSld modSld">
      <pc:chgData name="" userId="" providerId="" clId="Web-{5709DD82-9F73-4EBB-9402-42952FCC428F}" dt="2018-10-20T07:53:37.894" v="1204" actId="20577"/>
      <pc:docMkLst>
        <pc:docMk/>
      </pc:docMkLst>
      <pc:sldChg chg="addSp delSp modSp mod setBg">
        <pc:chgData name="" userId="" providerId="" clId="Web-{5709DD82-9F73-4EBB-9402-42952FCC428F}" dt="2018-10-20T07:51:23.643" v="1191" actId="1076"/>
        <pc:sldMkLst>
          <pc:docMk/>
          <pc:sldMk cId="2406273178" sldId="256"/>
        </pc:sldMkLst>
        <pc:spChg chg="mod">
          <ac:chgData name="" userId="" providerId="" clId="Web-{5709DD82-9F73-4EBB-9402-42952FCC428F}" dt="2018-10-20T07:47:19.906" v="1172" actId="1076"/>
          <ac:spMkLst>
            <pc:docMk/>
            <pc:sldMk cId="2406273178" sldId="256"/>
            <ac:spMk id="2" creationId="{00000000-0000-0000-0000-000000000000}"/>
          </ac:spMkLst>
        </pc:spChg>
        <pc:spChg chg="mod">
          <ac:chgData name="" userId="" providerId="" clId="Web-{5709DD82-9F73-4EBB-9402-42952FCC428F}" dt="2018-10-20T07:51:23.643" v="1191" actId="1076"/>
          <ac:spMkLst>
            <pc:docMk/>
            <pc:sldMk cId="2406273178" sldId="256"/>
            <ac:spMk id="3" creationId="{00000000-0000-0000-0000-000000000000}"/>
          </ac:spMkLst>
        </pc:spChg>
        <pc:spChg chg="del">
          <ac:chgData name="" userId="" providerId="" clId="Web-{5709DD82-9F73-4EBB-9402-42952FCC428F}" dt="2018-10-20T07:32:01.991" v="894"/>
          <ac:spMkLst>
            <pc:docMk/>
            <pc:sldMk cId="2406273178" sldId="256"/>
            <ac:spMk id="14" creationId="{1DB7C82F-AB7E-4F0C-B829-FA1B9C415180}"/>
          </ac:spMkLst>
        </pc:spChg>
        <pc:spChg chg="add">
          <ac:chgData name="" userId="" providerId="" clId="Web-{5709DD82-9F73-4EBB-9402-42952FCC428F}" dt="2018-10-20T07:32:01.991" v="894"/>
          <ac:spMkLst>
            <pc:docMk/>
            <pc:sldMk cId="2406273178" sldId="256"/>
            <ac:spMk id="19" creationId="{4F74D28C-3268-4E35-8EE1-D92CB4A85A7D}"/>
          </ac:spMkLst>
        </pc:spChg>
        <pc:picChg chg="mod">
          <ac:chgData name="" userId="" providerId="" clId="Web-{5709DD82-9F73-4EBB-9402-42952FCC428F}" dt="2018-10-20T07:32:01.991" v="894"/>
          <ac:picMkLst>
            <pc:docMk/>
            <pc:sldMk cId="2406273178" sldId="256"/>
            <ac:picMk id="5" creationId="{3F499A05-D335-47E5-B625-4BE2085D051C}"/>
          </ac:picMkLst>
        </pc:picChg>
      </pc:sldChg>
      <pc:sldChg chg="modSp">
        <pc:chgData name="" userId="" providerId="" clId="Web-{5709DD82-9F73-4EBB-9402-42952FCC428F}" dt="2018-10-20T07:51:29.456" v="1192" actId="1076"/>
        <pc:sldMkLst>
          <pc:docMk/>
          <pc:sldMk cId="4061194658" sldId="257"/>
        </pc:sldMkLst>
        <pc:spChg chg="mod">
          <ac:chgData name="" userId="" providerId="" clId="Web-{5709DD82-9F73-4EBB-9402-42952FCC428F}" dt="2018-10-20T07:47:58.109" v="1175" actId="1076"/>
          <ac:spMkLst>
            <pc:docMk/>
            <pc:sldMk cId="4061194658" sldId="257"/>
            <ac:spMk id="2" creationId="{2F7291C1-4FF9-4E11-A763-06A7EBA8267E}"/>
          </ac:spMkLst>
        </pc:spChg>
        <pc:spChg chg="mod">
          <ac:chgData name="" userId="" providerId="" clId="Web-{5709DD82-9F73-4EBB-9402-42952FCC428F}" dt="2018-10-20T07:51:29.456" v="1192" actId="1076"/>
          <ac:spMkLst>
            <pc:docMk/>
            <pc:sldMk cId="4061194658" sldId="257"/>
            <ac:spMk id="4" creationId="{E52BEB89-A7B5-46F3-B4E0-4BE3863ABD9E}"/>
          </ac:spMkLst>
        </pc:spChg>
      </pc:sldChg>
      <pc:sldChg chg="modSp">
        <pc:chgData name="" userId="" providerId="" clId="Web-{5709DD82-9F73-4EBB-9402-42952FCC428F}" dt="2018-10-20T07:51:35.518" v="1193" actId="1076"/>
        <pc:sldMkLst>
          <pc:docMk/>
          <pc:sldMk cId="4005607692" sldId="258"/>
        </pc:sldMkLst>
        <pc:spChg chg="mod">
          <ac:chgData name="" userId="" providerId="" clId="Web-{5709DD82-9F73-4EBB-9402-42952FCC428F}" dt="2018-10-20T07:48:18.328" v="1178" actId="1076"/>
          <ac:spMkLst>
            <pc:docMk/>
            <pc:sldMk cId="4005607692" sldId="258"/>
            <ac:spMk id="2" creationId="{079D9D74-1B07-4ECE-83AA-4B438A1C7DD7}"/>
          </ac:spMkLst>
        </pc:spChg>
        <pc:spChg chg="mod">
          <ac:chgData name="" userId="" providerId="" clId="Web-{5709DD82-9F73-4EBB-9402-42952FCC428F}" dt="2018-10-20T07:51:35.518" v="1193" actId="1076"/>
          <ac:spMkLst>
            <pc:docMk/>
            <pc:sldMk cId="4005607692" sldId="258"/>
            <ac:spMk id="4" creationId="{2B7521B6-43C1-4453-B313-EE2009D4CC67}"/>
          </ac:spMkLst>
        </pc:spChg>
      </pc:sldChg>
      <pc:sldChg chg="addSp delSp modSp mod setBg setClrOvrMap">
        <pc:chgData name="" userId="" providerId="" clId="Web-{5709DD82-9F73-4EBB-9402-42952FCC428F}" dt="2018-10-20T07:53:26.316" v="1201" actId="20577"/>
        <pc:sldMkLst>
          <pc:docMk/>
          <pc:sldMk cId="2761308827" sldId="259"/>
        </pc:sldMkLst>
        <pc:spChg chg="mod">
          <ac:chgData name="" userId="" providerId="" clId="Web-{5709DD82-9F73-4EBB-9402-42952FCC428F}" dt="2018-10-20T07:48:54.875" v="1182" actId="1076"/>
          <ac:spMkLst>
            <pc:docMk/>
            <pc:sldMk cId="2761308827" sldId="259"/>
            <ac:spMk id="2" creationId="{73042D73-63D1-4133-9F87-962BC4D35BAC}"/>
          </ac:spMkLst>
        </pc:spChg>
        <pc:spChg chg="del">
          <ac:chgData name="" userId="" providerId="" clId="Web-{5709DD82-9F73-4EBB-9402-42952FCC428F}" dt="2018-10-20T07:08:11.264" v="284"/>
          <ac:spMkLst>
            <pc:docMk/>
            <pc:sldMk cId="2761308827" sldId="259"/>
            <ac:spMk id="3" creationId="{9BA725A5-D862-4BDF-B9B1-C3740BB8F991}"/>
          </ac:spMkLst>
        </pc:spChg>
        <pc:spChg chg="mod">
          <ac:chgData name="" userId="" providerId="" clId="Web-{5709DD82-9F73-4EBB-9402-42952FCC428F}" dt="2018-10-20T07:53:26.316" v="1201" actId="20577"/>
          <ac:spMkLst>
            <pc:docMk/>
            <pc:sldMk cId="2761308827" sldId="259"/>
            <ac:spMk id="4" creationId="{5FE63D9C-438F-419C-A25E-5F6C844766D3}"/>
          </ac:spMkLst>
        </pc:spChg>
        <pc:spChg chg="add">
          <ac:chgData name="" userId="" providerId="" clId="Web-{5709DD82-9F73-4EBB-9402-42952FCC428F}" dt="2018-10-20T07:08:16.124" v="285"/>
          <ac:spMkLst>
            <pc:docMk/>
            <pc:sldMk cId="2761308827" sldId="259"/>
            <ac:spMk id="10" creationId="{4F74D28C-3268-4E35-8EE1-D92CB4A85A7D}"/>
          </ac:spMkLst>
        </pc:spChg>
        <pc:picChg chg="add mod ord modCrop">
          <ac:chgData name="" userId="" providerId="" clId="Web-{5709DD82-9F73-4EBB-9402-42952FCC428F}" dt="2018-10-20T07:08:16.124" v="285"/>
          <ac:picMkLst>
            <pc:docMk/>
            <pc:sldMk cId="2761308827" sldId="259"/>
            <ac:picMk id="5" creationId="{D67E986D-6751-48A0-A6DD-D7BAC86C5E82}"/>
          </ac:picMkLst>
        </pc:picChg>
      </pc:sldChg>
      <pc:sldChg chg="modSp">
        <pc:chgData name="" userId="" providerId="" clId="Web-{5709DD82-9F73-4EBB-9402-42952FCC428F}" dt="2018-10-20T07:53:14.941" v="1200" actId="20577"/>
        <pc:sldMkLst>
          <pc:docMk/>
          <pc:sldMk cId="3320538765" sldId="260"/>
        </pc:sldMkLst>
        <pc:spChg chg="mod">
          <ac:chgData name="" userId="" providerId="" clId="Web-{5709DD82-9F73-4EBB-9402-42952FCC428F}" dt="2018-10-20T07:48:35.656" v="1180" actId="1076"/>
          <ac:spMkLst>
            <pc:docMk/>
            <pc:sldMk cId="3320538765" sldId="260"/>
            <ac:spMk id="2" creationId="{079D9D74-1B07-4ECE-83AA-4B438A1C7DD7}"/>
          </ac:spMkLst>
        </pc:spChg>
        <pc:spChg chg="mod">
          <ac:chgData name="" userId="" providerId="" clId="Web-{5709DD82-9F73-4EBB-9402-42952FCC428F}" dt="2018-10-20T07:53:14.941" v="1200" actId="20577"/>
          <ac:spMkLst>
            <pc:docMk/>
            <pc:sldMk cId="3320538765" sldId="260"/>
            <ac:spMk id="4" creationId="{2B7521B6-43C1-4453-B313-EE2009D4CC67}"/>
          </ac:spMkLst>
        </pc:spChg>
      </pc:sldChg>
      <pc:sldChg chg="addSp delSp modSp new mod setBg setClrOvrMap">
        <pc:chgData name="" userId="" providerId="" clId="Web-{5709DD82-9F73-4EBB-9402-42952FCC428F}" dt="2018-10-20T07:52:37.409" v="1196" actId="20577"/>
        <pc:sldMkLst>
          <pc:docMk/>
          <pc:sldMk cId="1845861921" sldId="261"/>
        </pc:sldMkLst>
        <pc:spChg chg="mod">
          <ac:chgData name="" userId="" providerId="" clId="Web-{5709DD82-9F73-4EBB-9402-42952FCC428F}" dt="2018-10-20T07:49:10.422" v="1183" actId="1076"/>
          <ac:spMkLst>
            <pc:docMk/>
            <pc:sldMk cId="1845861921" sldId="261"/>
            <ac:spMk id="2" creationId="{70C4C0CC-0441-417D-A348-4FAFE7F42381}"/>
          </ac:spMkLst>
        </pc:spChg>
        <pc:spChg chg="del">
          <ac:chgData name="" userId="" providerId="" clId="Web-{5709DD82-9F73-4EBB-9402-42952FCC428F}" dt="2018-10-20T07:31:00.020" v="892"/>
          <ac:spMkLst>
            <pc:docMk/>
            <pc:sldMk cId="1845861921" sldId="261"/>
            <ac:spMk id="3" creationId="{42C02937-9DF7-41CE-B1E6-9B58C5906E32}"/>
          </ac:spMkLst>
        </pc:spChg>
        <pc:spChg chg="mod">
          <ac:chgData name="" userId="" providerId="" clId="Web-{5709DD82-9F73-4EBB-9402-42952FCC428F}" dt="2018-10-20T07:52:37.409" v="1196" actId="20577"/>
          <ac:spMkLst>
            <pc:docMk/>
            <pc:sldMk cId="1845861921" sldId="261"/>
            <ac:spMk id="4" creationId="{A1ED9925-4349-4FAA-A5EB-6FF65E4FAFDB}"/>
          </ac:spMkLst>
        </pc:spChg>
        <pc:spChg chg="add">
          <ac:chgData name="" userId="" providerId="" clId="Web-{5709DD82-9F73-4EBB-9402-42952FCC428F}" dt="2018-10-20T07:31:05.267" v="893"/>
          <ac:spMkLst>
            <pc:docMk/>
            <pc:sldMk cId="1845861921" sldId="261"/>
            <ac:spMk id="10" creationId="{4F74D28C-3268-4E35-8EE1-D92CB4A85A7D}"/>
          </ac:spMkLst>
        </pc:spChg>
        <pc:picChg chg="add mod ord modCrop">
          <ac:chgData name="" userId="" providerId="" clId="Web-{5709DD82-9F73-4EBB-9402-42952FCC428F}" dt="2018-10-20T07:31:05.267" v="893"/>
          <ac:picMkLst>
            <pc:docMk/>
            <pc:sldMk cId="1845861921" sldId="261"/>
            <ac:picMk id="5" creationId="{BD4BCA15-44F0-41D7-A184-AF65DC870C1E}"/>
          </ac:picMkLst>
        </pc:picChg>
      </pc:sldChg>
    </pc:docChg>
  </pc:docChgLst>
  <pc:docChgLst>
    <pc:chgData clId="Web-{CD3EEF61-F41C-4346-B264-A506EBF959F5}"/>
    <pc:docChg chg="modSld">
      <pc:chgData name="" userId="" providerId="" clId="Web-{CD3EEF61-F41C-4346-B264-A506EBF959F5}" dt="2018-10-18T09:36:59.327" v="43"/>
      <pc:docMkLst>
        <pc:docMk/>
      </pc:docMkLst>
      <pc:sldChg chg="addSp modSp mod setBg setClrOvrMap">
        <pc:chgData name="" userId="" providerId="" clId="Web-{CD3EEF61-F41C-4346-B264-A506EBF959F5}" dt="2018-10-18T09:36:59.327" v="43"/>
        <pc:sldMkLst>
          <pc:docMk/>
          <pc:sldMk cId="2406273178" sldId="256"/>
        </pc:sldMkLst>
        <pc:spChg chg="mod">
          <ac:chgData name="" userId="" providerId="" clId="Web-{CD3EEF61-F41C-4346-B264-A506EBF959F5}" dt="2018-10-18T09:36:59.327" v="43"/>
          <ac:spMkLst>
            <pc:docMk/>
            <pc:sldMk cId="2406273178" sldId="256"/>
            <ac:spMk id="2" creationId="{00000000-0000-0000-0000-000000000000}"/>
          </ac:spMkLst>
        </pc:spChg>
        <pc:spChg chg="mod">
          <ac:chgData name="" userId="" providerId="" clId="Web-{CD3EEF61-F41C-4346-B264-A506EBF959F5}" dt="2018-10-18T09:36:59.327" v="43"/>
          <ac:spMkLst>
            <pc:docMk/>
            <pc:sldMk cId="2406273178" sldId="256"/>
            <ac:spMk id="3" creationId="{00000000-0000-0000-0000-000000000000}"/>
          </ac:spMkLst>
        </pc:spChg>
        <pc:spChg chg="add">
          <ac:chgData name="" userId="" providerId="" clId="Web-{CD3EEF61-F41C-4346-B264-A506EBF959F5}" dt="2018-10-18T09:36:59.327" v="43"/>
          <ac:spMkLst>
            <pc:docMk/>
            <pc:sldMk cId="2406273178" sldId="256"/>
            <ac:spMk id="9" creationId="{1DB7C82F-AB7E-4F0C-B829-FA1B9C415180}"/>
          </ac:spMkLst>
        </pc:spChg>
        <pc:picChg chg="add mod">
          <ac:chgData name="" userId="" providerId="" clId="Web-{CD3EEF61-F41C-4346-B264-A506EBF959F5}" dt="2018-10-18T09:36:59.327" v="43"/>
          <ac:picMkLst>
            <pc:docMk/>
            <pc:sldMk cId="2406273178" sldId="256"/>
            <ac:picMk id="4" creationId="{CA1778A5-3A0F-458E-A228-B642DE42A70D}"/>
          </ac:picMkLst>
        </pc:picChg>
      </pc:sldChg>
    </pc:docChg>
  </pc:docChgLst>
  <pc:docChgLst>
    <pc:chgData clId="Web-{B0E53F31-252D-4CC2-A956-AF52CEB42D9F}"/>
    <pc:docChg chg="addSld modSld">
      <pc:chgData name="" userId="" providerId="" clId="Web-{B0E53F31-252D-4CC2-A956-AF52CEB42D9F}" dt="2018-10-19T19:30:40.876" v="172"/>
      <pc:docMkLst>
        <pc:docMk/>
      </pc:docMkLst>
      <pc:sldChg chg="modSp">
        <pc:chgData name="" userId="" providerId="" clId="Web-{B0E53F31-252D-4CC2-A956-AF52CEB42D9F}" dt="2018-10-19T19:22:48.460" v="21" actId="20577"/>
        <pc:sldMkLst>
          <pc:docMk/>
          <pc:sldMk cId="4005607692" sldId="258"/>
        </pc:sldMkLst>
        <pc:spChg chg="mod">
          <ac:chgData name="" userId="" providerId="" clId="Web-{B0E53F31-252D-4CC2-A956-AF52CEB42D9F}" dt="2018-10-19T19:22:48.460" v="21" actId="20577"/>
          <ac:spMkLst>
            <pc:docMk/>
            <pc:sldMk cId="4005607692" sldId="258"/>
            <ac:spMk id="4" creationId="{2B7521B6-43C1-4453-B313-EE2009D4CC67}"/>
          </ac:spMkLst>
        </pc:spChg>
      </pc:sldChg>
      <pc:sldChg chg="modSp mod setBg">
        <pc:chgData name="" userId="" providerId="" clId="Web-{B0E53F31-252D-4CC2-A956-AF52CEB42D9F}" dt="2018-10-19T19:20:26.805" v="5" actId="20577"/>
        <pc:sldMkLst>
          <pc:docMk/>
          <pc:sldMk cId="2761308827" sldId="259"/>
        </pc:sldMkLst>
        <pc:spChg chg="mod">
          <ac:chgData name="" userId="" providerId="" clId="Web-{B0E53F31-252D-4CC2-A956-AF52CEB42D9F}" dt="2018-10-19T19:20:26.805" v="5" actId="20577"/>
          <ac:spMkLst>
            <pc:docMk/>
            <pc:sldMk cId="2761308827" sldId="259"/>
            <ac:spMk id="2" creationId="{73042D73-63D1-4133-9F87-962BC4D35BAC}"/>
          </ac:spMkLst>
        </pc:spChg>
      </pc:sldChg>
      <pc:sldChg chg="addSp delSp modSp add replId">
        <pc:chgData name="" userId="" providerId="" clId="Web-{B0E53F31-252D-4CC2-A956-AF52CEB42D9F}" dt="2018-10-19T19:30:40.876" v="172"/>
        <pc:sldMkLst>
          <pc:docMk/>
          <pc:sldMk cId="3320538765" sldId="260"/>
        </pc:sldMkLst>
        <pc:spChg chg="mod">
          <ac:chgData name="" userId="" providerId="" clId="Web-{B0E53F31-252D-4CC2-A956-AF52CEB42D9F}" dt="2018-10-19T19:30:40.876" v="172"/>
          <ac:spMkLst>
            <pc:docMk/>
            <pc:sldMk cId="3320538765" sldId="260"/>
            <ac:spMk id="2" creationId="{079D9D74-1B07-4ECE-83AA-4B438A1C7DD7}"/>
          </ac:spMkLst>
        </pc:spChg>
        <pc:spChg chg="mod">
          <ac:chgData name="" userId="" providerId="" clId="Web-{B0E53F31-252D-4CC2-A956-AF52CEB42D9F}" dt="2018-10-19T19:30:40.876" v="172"/>
          <ac:spMkLst>
            <pc:docMk/>
            <pc:sldMk cId="3320538765" sldId="260"/>
            <ac:spMk id="4" creationId="{2B7521B6-43C1-4453-B313-EE2009D4CC67}"/>
          </ac:spMkLst>
        </pc:spChg>
        <pc:spChg chg="add del mod">
          <ac:chgData name="" userId="" providerId="" clId="Web-{B0E53F31-252D-4CC2-A956-AF52CEB42D9F}" dt="2018-10-19T19:30:36.407" v="171"/>
          <ac:spMkLst>
            <pc:docMk/>
            <pc:sldMk cId="3320538765" sldId="260"/>
            <ac:spMk id="6" creationId="{BA442DBD-23EF-434E-9222-1D0A770A1DFC}"/>
          </ac:spMkLst>
        </pc:spChg>
        <pc:spChg chg="del">
          <ac:chgData name="" userId="" providerId="" clId="Web-{B0E53F31-252D-4CC2-A956-AF52CEB42D9F}" dt="2018-10-19T19:30:40.876" v="172"/>
          <ac:spMkLst>
            <pc:docMk/>
            <pc:sldMk cId="3320538765" sldId="260"/>
            <ac:spMk id="7" creationId="{4F74D28C-3268-4E35-8EE1-D92CB4A85A7D}"/>
          </ac:spMkLst>
        </pc:spChg>
        <pc:spChg chg="add">
          <ac:chgData name="" userId="" providerId="" clId="Web-{B0E53F31-252D-4CC2-A956-AF52CEB42D9F}" dt="2018-10-19T19:30:40.876" v="172"/>
          <ac:spMkLst>
            <pc:docMk/>
            <pc:sldMk cId="3320538765" sldId="260"/>
            <ac:spMk id="13" creationId="{4F74D28C-3268-4E35-8EE1-D92CB4A85A7D}"/>
          </ac:spMkLst>
        </pc:spChg>
        <pc:picChg chg="del">
          <ac:chgData name="" userId="" providerId="" clId="Web-{B0E53F31-252D-4CC2-A956-AF52CEB42D9F}" dt="2018-10-19T19:24:07.365" v="23"/>
          <ac:picMkLst>
            <pc:docMk/>
            <pc:sldMk cId="3320538765" sldId="260"/>
            <ac:picMk id="5" creationId="{65E3DCD0-1A5F-409B-BC03-882D89E58175}"/>
          </ac:picMkLst>
        </pc:picChg>
        <pc:picChg chg="add mod ord modCrop">
          <ac:chgData name="" userId="" providerId="" clId="Web-{B0E53F31-252D-4CC2-A956-AF52CEB42D9F}" dt="2018-10-19T19:30:40.876" v="172"/>
          <ac:picMkLst>
            <pc:docMk/>
            <pc:sldMk cId="3320538765" sldId="260"/>
            <ac:picMk id="8" creationId="{9333A80E-F1CF-4A72-81A6-03375584FF1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20/10/2018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20/10/2018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20/10/2018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20/10/2018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20/10/2018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20/10/2018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20/10/2018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01099" y="1223761"/>
            <a:ext cx="5006336" cy="102363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en-US" sz="4100"/>
              <a:t>HARREMAN-FUNTZIOA</a:t>
            </a:r>
            <a:br>
              <a:rPr lang="en-US" sz="4100"/>
            </a:br>
            <a:endParaRPr lang="en-US" sz="410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48675" y="2526926"/>
            <a:ext cx="5006336" cy="31816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rgbClr val="8EAADB"/>
                </a:solidFill>
              </a:rPr>
              <a:t>GIZAKIOK INGURUAN </a:t>
            </a:r>
            <a:r>
              <a:rPr lang="en-US" sz="1800" dirty="0">
                <a:solidFill>
                  <a:srgbClr val="8EAADB"/>
                </a:solidFill>
                <a:cs typeface="Calibri"/>
              </a:rPr>
              <a:t>GERTATZEN DENAZ KONTURATZEKO FUNTZIOA.</a:t>
            </a:r>
            <a:endParaRPr lang="en-US" sz="1800" dirty="0" err="1">
              <a:solidFill>
                <a:srgbClr val="8EAADB"/>
              </a:solidFill>
              <a:cs typeface="Calibri"/>
            </a:endParaRPr>
          </a:p>
          <a:p>
            <a:pPr indent="-228600" algn="l">
              <a:lnSpc>
                <a:spcPct val="100000"/>
              </a:lnSpc>
              <a:buChar char="•"/>
            </a:pPr>
            <a:endParaRPr lang="en-US" sz="1800">
              <a:solidFill>
                <a:srgbClr val="8EAADB"/>
              </a:solidFill>
              <a:cs typeface="Calibri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9218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n 5" descr="Imagen que contiene animal, invertebrado&#10;&#10;Descripción generada con confianza muy alta">
            <a:extLst>
              <a:ext uri="{FF2B5EF4-FFF2-40B4-BE49-F238E27FC236}">
                <a16:creationId xmlns:a16="http://schemas.microsoft.com/office/drawing/2014/main" id="{3F499A05-D335-47E5-B625-4BE2085D05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836" r="28753"/>
          <a:stretch/>
        </p:blipFill>
        <p:spPr>
          <a:xfrm>
            <a:off x="6167846" y="10"/>
            <a:ext cx="6024154" cy="685799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7291C1-4FF9-4E11-A763-06A7EBA82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099" y="821195"/>
            <a:ext cx="50063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/>
              <a:t>NERBIO-SISTEMA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52BEB89-A7B5-46F3-B4E0-4BE3863AB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8675" y="2124359"/>
            <a:ext cx="5638938" cy="31816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800">
              <a:solidFill>
                <a:srgbClr val="8EAADB"/>
              </a:solidFill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1800" dirty="0">
                <a:solidFill>
                  <a:srgbClr val="8EAADB"/>
                </a:solidFill>
              </a:rPr>
              <a:t>NERBIO-SISTEMA GARUNAK, NERBIOEK ETA </a:t>
            </a:r>
            <a:endParaRPr lang="en-US" sz="1800" dirty="0">
              <a:solidFill>
                <a:srgbClr val="8EAADB"/>
              </a:solidFill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1800" dirty="0">
                <a:solidFill>
                  <a:srgbClr val="8EAADB"/>
                </a:solidFill>
              </a:rPr>
              <a:t>BIZKARREZUK- MUINAK</a:t>
            </a:r>
            <a:r>
              <a:rPr lang="en-US" sz="1800" dirty="0">
                <a:solidFill>
                  <a:srgbClr val="8EAADB"/>
                </a:solidFill>
                <a:cs typeface="Calibri"/>
              </a:rPr>
              <a:t> </a:t>
            </a:r>
            <a:r>
              <a:rPr lang="en-US" sz="1800" dirty="0">
                <a:solidFill>
                  <a:srgbClr val="8EAADB"/>
                </a:solidFill>
              </a:rPr>
              <a:t>OSATZEN DUTE.</a:t>
            </a:r>
            <a:endParaRPr lang="en-US" sz="1800" dirty="0">
              <a:solidFill>
                <a:srgbClr val="8EAADB"/>
              </a:solidFill>
              <a:cs typeface="Calibri"/>
            </a:endParaRP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800">
              <a:solidFill>
                <a:srgbClr val="8EAADB"/>
              </a:solidFill>
              <a:cs typeface="Calibri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9218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n 5" descr="Imagen que contiene animal&#10;&#10;Descripción generada con confianza alta">
            <a:extLst>
              <a:ext uri="{FF2B5EF4-FFF2-40B4-BE49-F238E27FC236}">
                <a16:creationId xmlns:a16="http://schemas.microsoft.com/office/drawing/2014/main" id="{5A207DC2-6E70-4490-AE62-145F0B54D5DA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t="5893" r="2" b="11289"/>
          <a:stretch/>
        </p:blipFill>
        <p:spPr>
          <a:xfrm>
            <a:off x="6167846" y="10"/>
            <a:ext cx="6024154" cy="685799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0611946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9D9D74-1B07-4ECE-83AA-4B438A1C7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099" y="821194"/>
            <a:ext cx="50063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/>
              <a:t>GARUNA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B7521B6-43C1-4453-B313-EE2009D4CC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4298" y="2541303"/>
            <a:ext cx="5006336" cy="318168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>
              <a:lnSpc>
                <a:spcPct val="100000"/>
              </a:lnSpc>
              <a:buChar char="•"/>
            </a:pPr>
            <a:r>
              <a:rPr lang="en-US" sz="1800" dirty="0">
                <a:solidFill>
                  <a:srgbClr val="8EAADB"/>
                </a:solidFill>
              </a:rPr>
              <a:t>GARUNA BURUAN DAGO </a:t>
            </a:r>
            <a:br>
              <a:rPr lang="en-US" sz="1800" dirty="0">
                <a:solidFill>
                  <a:srgbClr val="8EAADB"/>
                </a:solidFill>
                <a:cs typeface="Calibri"/>
              </a:rPr>
            </a:br>
            <a:r>
              <a:rPr lang="en-US" sz="1800" dirty="0">
                <a:solidFill>
                  <a:srgbClr val="8EAADB"/>
                </a:solidFill>
              </a:rPr>
              <a:t>GAREZURRAK BABESTUTA</a:t>
            </a:r>
            <a:r>
              <a:rPr lang="en-US" sz="1800" dirty="0">
                <a:solidFill>
                  <a:srgbClr val="8EAADB"/>
                </a:solidFill>
                <a:cs typeface="Calibri"/>
              </a:rPr>
              <a:t>.</a:t>
            </a:r>
            <a:endParaRPr lang="es-ES">
              <a:cs typeface="Calibri"/>
            </a:endParaRPr>
          </a:p>
          <a:p>
            <a:pPr>
              <a:lnSpc>
                <a:spcPct val="100000"/>
              </a:lnSpc>
            </a:pPr>
            <a:endParaRPr lang="en-US" sz="1800">
              <a:solidFill>
                <a:srgbClr val="8EAADB"/>
              </a:solidFill>
              <a:cs typeface="Calibri"/>
            </a:endParaRPr>
          </a:p>
          <a:p>
            <a:pPr marL="285750" indent="-285750">
              <a:lnSpc>
                <a:spcPct val="100000"/>
              </a:lnSpc>
              <a:buChar char="•"/>
            </a:pPr>
            <a:r>
              <a:rPr lang="en-US" sz="1800" dirty="0">
                <a:solidFill>
                  <a:srgbClr val="8EAADB"/>
                </a:solidFill>
              </a:rPr>
              <a:t>GORPUTZAREN ETA MUGIMENDUEN </a:t>
            </a:r>
            <a:br>
              <a:rPr lang="en-US" sz="1800" dirty="0">
                <a:solidFill>
                  <a:srgbClr val="8EAADB"/>
                </a:solidFill>
                <a:cs typeface="Calibri"/>
              </a:rPr>
            </a:br>
            <a:r>
              <a:rPr lang="en-US" sz="1800" dirty="0">
                <a:solidFill>
                  <a:srgbClr val="8EAADB"/>
                </a:solidFill>
              </a:rPr>
              <a:t>FUNTZIONAMENDUA ERAMATEN DU.</a:t>
            </a:r>
            <a:endParaRPr lang="en-US" sz="1800" dirty="0">
              <a:solidFill>
                <a:srgbClr val="8EAADB"/>
              </a:solidFill>
              <a:cs typeface="Calibri"/>
            </a:endParaRPr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9218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n 5" descr="Imagen que contiene animal, invertebrado&#10;&#10;Descripción generada con confianza alta">
            <a:extLst>
              <a:ext uri="{FF2B5EF4-FFF2-40B4-BE49-F238E27FC236}">
                <a16:creationId xmlns:a16="http://schemas.microsoft.com/office/drawing/2014/main" id="{65E3DCD0-1A5F-409B-BC03-882D89E5817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19662" r="30488" b="-1"/>
          <a:stretch/>
        </p:blipFill>
        <p:spPr>
          <a:xfrm>
            <a:off x="6167846" y="10"/>
            <a:ext cx="6024154" cy="685799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0056076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9D9D74-1B07-4ECE-83AA-4B438A1C7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099" y="821195"/>
            <a:ext cx="50063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/>
              <a:t>NERBIOAK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B7521B6-43C1-4453-B313-EE2009D4CC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5543" y="2124359"/>
            <a:ext cx="5006336" cy="3181684"/>
          </a:xfrm>
        </p:spPr>
        <p:txBody>
          <a:bodyPr vert="horz" lIns="91440" tIns="45720" rIns="91440" bIns="45720" rtlCol="0" anchor="t">
            <a:noAutofit/>
          </a:bodyPr>
          <a:lstStyle/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800">
              <a:solidFill>
                <a:srgbClr val="8EAADB"/>
              </a:solidFill>
              <a:cs typeface="Calibri"/>
            </a:endParaRP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8EAADB"/>
                </a:solidFill>
              </a:rPr>
              <a:t>INFORMAZIOA ERAMATEN DUTE </a:t>
            </a:r>
            <a:br>
              <a:rPr lang="en-US" sz="1800" dirty="0">
                <a:solidFill>
                  <a:srgbClr val="8EAADB"/>
                </a:solidFill>
                <a:cs typeface="Calibri"/>
              </a:rPr>
            </a:br>
            <a:r>
              <a:rPr lang="en-US" sz="1800" dirty="0">
                <a:solidFill>
                  <a:srgbClr val="8EAADB"/>
                </a:solidFill>
              </a:rPr>
              <a:t>ZENTZUMEN-ORGANOETATIK GARUNERA.</a:t>
            </a:r>
            <a:endParaRPr lang="en-US" sz="1800" dirty="0">
              <a:solidFill>
                <a:srgbClr val="8EAADB"/>
              </a:solidFill>
              <a:cs typeface="Calibri"/>
            </a:endParaRP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800">
              <a:solidFill>
                <a:srgbClr val="8EAADB"/>
              </a:solidFill>
              <a:cs typeface="Calibri"/>
            </a:endParaRP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8EAADB"/>
                </a:solidFill>
              </a:rPr>
              <a:t>AGINDUAK ERAMATEN DITUZTE GARUNETIK LOKOMOZIO-APARATURA.</a:t>
            </a:r>
            <a:endParaRPr lang="en-US" sz="1800" dirty="0">
              <a:solidFill>
                <a:srgbClr val="8EAADB"/>
              </a:solidFill>
              <a:cs typeface="Calibri"/>
            </a:endParaRP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800">
              <a:solidFill>
                <a:srgbClr val="8EAADB"/>
              </a:solidFill>
              <a:cs typeface="Calibri"/>
            </a:endParaRP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8EAADB"/>
                </a:solidFill>
              </a:rPr>
              <a:t>GORPUTZ GUZTIAN DAUZKAGU.</a:t>
            </a:r>
            <a:endParaRPr lang="en-US" sz="1800" dirty="0">
              <a:solidFill>
                <a:srgbClr val="8EAADB"/>
              </a:solidFill>
              <a:cs typeface="Calibri"/>
            </a:endParaRP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800">
              <a:solidFill>
                <a:srgbClr val="8EAADB"/>
              </a:solidFill>
              <a:cs typeface="Calibri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9218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n 8" descr="Imagen que contiene texto, mapa&#10;&#10;Descripción generada con confianza muy alta">
            <a:extLst>
              <a:ext uri="{FF2B5EF4-FFF2-40B4-BE49-F238E27FC236}">
                <a16:creationId xmlns:a16="http://schemas.microsoft.com/office/drawing/2014/main" id="{9333A80E-F1CF-4A72-81A6-03375584FF1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51619" r="946"/>
          <a:stretch/>
        </p:blipFill>
        <p:spPr>
          <a:xfrm>
            <a:off x="6167846" y="10"/>
            <a:ext cx="6024154" cy="685799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205387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042D73-63D1-4133-9F87-962BC4D35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099" y="821195"/>
            <a:ext cx="522199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dirty="0"/>
              <a:t>BIZKARREZUR-MUINA</a:t>
            </a:r>
            <a:endParaRPr lang="en-US" sz="3700" dirty="0">
              <a:cs typeface="Calibri Light"/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FE63D9C-438F-419C-A25E-5F6C844766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5543" y="2124359"/>
            <a:ext cx="5006336" cy="31816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800">
              <a:solidFill>
                <a:srgbClr val="8EAADB"/>
              </a:solidFill>
              <a:cs typeface="Calibri"/>
            </a:endParaRP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8EAADB"/>
                </a:solidFill>
              </a:rPr>
              <a:t>BIZKARREZURREAN DAGO, BIZKARREZURRAK BABESTUTA.</a:t>
            </a:r>
            <a:endParaRPr lang="en-US" sz="1800" dirty="0">
              <a:solidFill>
                <a:srgbClr val="8EAADB"/>
              </a:solidFill>
              <a:cs typeface="Calibri"/>
            </a:endParaRPr>
          </a:p>
          <a:p>
            <a:pPr>
              <a:lnSpc>
                <a:spcPct val="100000"/>
              </a:lnSpc>
            </a:pPr>
            <a:endParaRPr lang="en-US" sz="1800">
              <a:solidFill>
                <a:srgbClr val="8EAADB"/>
              </a:solidFill>
              <a:cs typeface="Calibri"/>
            </a:endParaRP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8EAADB"/>
                </a:solidFill>
              </a:rPr>
              <a:t>GARUNAREKIN BATERA, GORPUTZEKO ZENBAIT MUGIMENDUZ ETA FUNTZIONAMENDUZ ARDURATZEN DA.</a:t>
            </a:r>
            <a:endParaRPr lang="en-US" sz="1800" dirty="0">
              <a:solidFill>
                <a:srgbClr val="8EAADB"/>
              </a:solidFill>
              <a:cs typeface="Calibri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9218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n 5" descr="Imagen que contiene ropa&#10;&#10;Descripción generada con confianza alta">
            <a:extLst>
              <a:ext uri="{FF2B5EF4-FFF2-40B4-BE49-F238E27FC236}">
                <a16:creationId xmlns:a16="http://schemas.microsoft.com/office/drawing/2014/main" id="{D67E986D-6751-48A0-A6DD-D7BAC86C5E8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16050" r="18287" b="-2"/>
          <a:stretch/>
        </p:blipFill>
        <p:spPr>
          <a:xfrm>
            <a:off x="6167846" y="10"/>
            <a:ext cx="6024154" cy="685799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7613088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C4C0CC-0441-417D-A348-4FAFE7F42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099" y="1051232"/>
            <a:ext cx="50063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/>
              <a:t>NOLA BETETZEN DA</a:t>
            </a:r>
            <a:br>
              <a:rPr lang="en-US" sz="3700"/>
            </a:br>
            <a:r>
              <a:rPr lang="en-US" sz="3700"/>
              <a:t>HARREMAN-FUNTZIOA?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1ED9925-4349-4FAA-A5EB-6FF65E4FAF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5543" y="2526925"/>
            <a:ext cx="5365769" cy="382866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solidFill>
                  <a:srgbClr val="8EAADB"/>
                </a:solidFill>
              </a:rPr>
              <a:t>1. ZENTZUMEN ORGANOEK GURE INGURUAN GERTATZEN DEN GUZTIA JASOTZEN DUTE.</a:t>
            </a:r>
            <a:endParaRPr lang="en-US" sz="1800" dirty="0">
              <a:solidFill>
                <a:srgbClr val="8EAADB"/>
              </a:solidFill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1800" dirty="0">
                <a:solidFill>
                  <a:srgbClr val="8EAADB"/>
                </a:solidFill>
              </a:rPr>
              <a:t>2. INFORMAZIOA GARUNERA IRISTEN DA NERBIOEN BIDEZ.</a:t>
            </a:r>
            <a:endParaRPr lang="en-US" sz="1800" dirty="0">
              <a:solidFill>
                <a:srgbClr val="8EAADB"/>
              </a:solidFill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1800" dirty="0">
                <a:solidFill>
                  <a:srgbClr val="8EAADB"/>
                </a:solidFill>
              </a:rPr>
              <a:t>3. GARUNAK INFORMAZIOA AZTERTZEN DU ETA EZER EGIN ERABAKITZEN DU.</a:t>
            </a:r>
            <a:endParaRPr lang="en-US" sz="1800" dirty="0">
              <a:solidFill>
                <a:srgbClr val="8EAADB"/>
              </a:solidFill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1800" dirty="0">
                <a:solidFill>
                  <a:srgbClr val="8EAADB"/>
                </a:solidFill>
              </a:rPr>
              <a:t>4. GARUNAK NERBIOEN BITARTEZ AGINDUAK EMATEN DITU.</a:t>
            </a:r>
            <a:endParaRPr lang="en-US" sz="1800" dirty="0">
              <a:solidFill>
                <a:srgbClr val="8EAADB"/>
              </a:solidFill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1800" dirty="0">
                <a:solidFill>
                  <a:srgbClr val="8EAADB"/>
                </a:solidFill>
              </a:rPr>
              <a:t>5. LOKOMOZIO-APARATUAK AGINDUAK JASOTZEN DITU ETA MUGIMENDUAK EGITEN DITU.</a:t>
            </a:r>
            <a:endParaRPr lang="en-US" sz="1800" dirty="0">
              <a:solidFill>
                <a:srgbClr val="8EAADB"/>
              </a:solidFill>
              <a:cs typeface="Calibri"/>
            </a:endParaRP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800">
              <a:solidFill>
                <a:srgbClr val="8EAADB"/>
              </a:solidFill>
              <a:cs typeface="Calibri"/>
            </a:endParaRP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800">
              <a:solidFill>
                <a:srgbClr val="8EAADB"/>
              </a:solidFill>
              <a:cs typeface="Calibri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9218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n 5">
            <a:extLst>
              <a:ext uri="{FF2B5EF4-FFF2-40B4-BE49-F238E27FC236}">
                <a16:creationId xmlns:a16="http://schemas.microsoft.com/office/drawing/2014/main" id="{BD4BCA15-44F0-41D7-A184-AF65DC870C1E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7121" r="20851" b="2"/>
          <a:stretch/>
        </p:blipFill>
        <p:spPr>
          <a:xfrm>
            <a:off x="6167846" y="10"/>
            <a:ext cx="6024154" cy="685799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458619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HARREMAN-FUNTZIOA </vt:lpstr>
      <vt:lpstr>NERBIO-SISTEMA</vt:lpstr>
      <vt:lpstr>GARUNA</vt:lpstr>
      <vt:lpstr>NERBIOAK</vt:lpstr>
      <vt:lpstr>BIZKARREZUR-MUINA</vt:lpstr>
      <vt:lpstr>NOLA BETETZEN DA HARREMAN-FUNTZIOA?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HARREMA</dc:title>
  <dc:creator/>
  <cp:lastModifiedBy/>
  <cp:revision>410</cp:revision>
  <dcterms:created xsi:type="dcterms:W3CDTF">2012-07-30T22:48:03Z</dcterms:created>
  <dcterms:modified xsi:type="dcterms:W3CDTF">2018-10-20T07:53:47Z</dcterms:modified>
</cp:coreProperties>
</file>